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handoutMasterIdLst>
    <p:handoutMasterId r:id="rId42"/>
  </p:handoutMasterIdLst>
  <p:sldIdLst>
    <p:sldId id="259" r:id="rId2"/>
    <p:sldId id="749" r:id="rId3"/>
    <p:sldId id="913" r:id="rId4"/>
    <p:sldId id="895" r:id="rId5"/>
    <p:sldId id="896" r:id="rId6"/>
    <p:sldId id="959" r:id="rId7"/>
    <p:sldId id="934" r:id="rId8"/>
    <p:sldId id="898" r:id="rId9"/>
    <p:sldId id="863" r:id="rId10"/>
    <p:sldId id="960" r:id="rId11"/>
    <p:sldId id="939" r:id="rId12"/>
    <p:sldId id="938" r:id="rId13"/>
    <p:sldId id="865" r:id="rId14"/>
    <p:sldId id="950" r:id="rId15"/>
    <p:sldId id="889" r:id="rId16"/>
    <p:sldId id="890" r:id="rId17"/>
    <p:sldId id="937" r:id="rId18"/>
    <p:sldId id="902" r:id="rId19"/>
    <p:sldId id="836" r:id="rId20"/>
    <p:sldId id="905" r:id="rId21"/>
    <p:sldId id="961" r:id="rId22"/>
    <p:sldId id="953" r:id="rId23"/>
    <p:sldId id="954" r:id="rId24"/>
    <p:sldId id="955" r:id="rId25"/>
    <p:sldId id="956" r:id="rId26"/>
    <p:sldId id="912" r:id="rId27"/>
    <p:sldId id="911" r:id="rId28"/>
    <p:sldId id="963" r:id="rId29"/>
    <p:sldId id="957" r:id="rId30"/>
    <p:sldId id="958" r:id="rId31"/>
    <p:sldId id="944" r:id="rId32"/>
    <p:sldId id="941" r:id="rId33"/>
    <p:sldId id="940" r:id="rId34"/>
    <p:sldId id="945" r:id="rId35"/>
    <p:sldId id="946" r:id="rId36"/>
    <p:sldId id="947" r:id="rId37"/>
    <p:sldId id="964" r:id="rId38"/>
    <p:sldId id="962" r:id="rId39"/>
    <p:sldId id="888" r:id="rId40"/>
  </p:sldIdLst>
  <p:sldSz cx="9144000" cy="6858000" type="screen4x3"/>
  <p:notesSz cx="6797675" cy="9926638"/>
  <p:custDataLst>
    <p:tags r:id="rId43"/>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CC"/>
    <a:srgbClr val="FFFF00"/>
    <a:srgbClr val="0033CC"/>
    <a:srgbClr val="C40000"/>
    <a:srgbClr val="FFF6DD"/>
    <a:srgbClr val="FE0000"/>
    <a:srgbClr val="000099"/>
    <a:srgbClr val="548EF6"/>
    <a:srgbClr val="94B90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03" autoAdjust="0"/>
    <p:restoredTop sz="89165" autoAdjust="0"/>
  </p:normalViewPr>
  <p:slideViewPr>
    <p:cSldViewPr>
      <p:cViewPr>
        <p:scale>
          <a:sx n="68" d="100"/>
          <a:sy n="68" d="100"/>
        </p:scale>
        <p:origin x="-1914" y="-53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39CDEC-87BD-4124-AA17-4EA565784379}"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GB"/>
        </a:p>
      </dgm:t>
    </dgm:pt>
    <dgm:pt modelId="{513E7231-EDBC-43A2-ADFD-8186EFFEE93B}">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GB" sz="1600" spc="0" baseline="0" dirty="0" err="1" smtClean="0">
              <a:solidFill>
                <a:schemeClr val="bg1"/>
              </a:solidFill>
              <a:latin typeface="Times New Roman" pitchFamily="18" charset="0"/>
              <a:ea typeface="Tahoma" pitchFamily="34" charset="0"/>
              <a:cs typeface="Times New Roman" pitchFamily="18" charset="0"/>
            </a:rPr>
            <a:t>Nâng</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cao</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trách</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nhiệm</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người</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đứng</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đầu</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Xây</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dựng</a:t>
          </a:r>
          <a:r>
            <a:rPr lang="en-GB" sz="1600" spc="0" baseline="0" dirty="0" smtClean="0">
              <a:solidFill>
                <a:schemeClr val="bg1"/>
              </a:solidFill>
              <a:latin typeface="Times New Roman" pitchFamily="18" charset="0"/>
              <a:ea typeface="Tahoma" pitchFamily="34" charset="0"/>
              <a:cs typeface="Times New Roman" pitchFamily="18" charset="0"/>
            </a:rPr>
            <a:t> KHDH, KH </a:t>
          </a:r>
          <a:r>
            <a:rPr lang="en-GB" sz="1600" spc="0" baseline="0" dirty="0" err="1" smtClean="0">
              <a:solidFill>
                <a:schemeClr val="bg1"/>
              </a:solidFill>
              <a:latin typeface="Times New Roman" pitchFamily="18" charset="0"/>
              <a:ea typeface="Tahoma" pitchFamily="34" charset="0"/>
              <a:cs typeface="Times New Roman" pitchFamily="18" charset="0"/>
            </a:rPr>
            <a:t>công</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tác</a:t>
          </a:r>
          <a:r>
            <a:rPr lang="en-GB" sz="1600" spc="0" baseline="0" dirty="0" smtClean="0">
              <a:solidFill>
                <a:schemeClr val="bg1"/>
              </a:solidFill>
              <a:latin typeface="Times New Roman" pitchFamily="18" charset="0"/>
              <a:ea typeface="Tahoma" pitchFamily="34" charset="0"/>
              <a:cs typeface="Times New Roman" pitchFamily="18" charset="0"/>
            </a:rPr>
            <a:t> KH </a:t>
          </a:r>
          <a:r>
            <a:rPr lang="en-GB" sz="1600" spc="0" baseline="0" dirty="0" err="1" smtClean="0">
              <a:solidFill>
                <a:schemeClr val="bg1"/>
              </a:solidFill>
              <a:latin typeface="Times New Roman" pitchFamily="18" charset="0"/>
              <a:ea typeface="Tahoma" pitchFamily="34" charset="0"/>
              <a:cs typeface="Times New Roman" pitchFamily="18" charset="0"/>
            </a:rPr>
            <a:t>tự</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kiểm</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tra</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nội</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bộ</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bám</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sát</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thực</a:t>
          </a:r>
          <a:r>
            <a:rPr lang="en-GB" sz="1600" spc="0" baseline="0" dirty="0" smtClean="0">
              <a:solidFill>
                <a:schemeClr val="bg1"/>
              </a:solidFill>
              <a:latin typeface="Times New Roman" pitchFamily="18" charset="0"/>
              <a:ea typeface="Tahoma" pitchFamily="34" charset="0"/>
              <a:cs typeface="Times New Roman" pitchFamily="18" charset="0"/>
            </a:rPr>
            <a:t> </a:t>
          </a:r>
          <a:r>
            <a:rPr lang="en-GB" sz="1600" spc="0" baseline="0" dirty="0" err="1" smtClean="0">
              <a:solidFill>
                <a:schemeClr val="bg1"/>
              </a:solidFill>
              <a:latin typeface="Times New Roman" pitchFamily="18" charset="0"/>
              <a:ea typeface="Tahoma" pitchFamily="34" charset="0"/>
              <a:cs typeface="Times New Roman" pitchFamily="18" charset="0"/>
            </a:rPr>
            <a:t>tế</a:t>
          </a:r>
          <a:endParaRPr lang="en-GB" sz="1600" spc="0" baseline="0" dirty="0">
            <a:solidFill>
              <a:schemeClr val="bg1"/>
            </a:solidFill>
            <a:latin typeface="Times New Roman" pitchFamily="18" charset="0"/>
            <a:ea typeface="Tahoma" pitchFamily="34" charset="0"/>
            <a:cs typeface="Times New Roman" pitchFamily="18" charset="0"/>
          </a:endParaRPr>
        </a:p>
      </dgm:t>
    </dgm:pt>
    <dgm:pt modelId="{90351E5B-1BD7-4B5A-9A23-A794C41AA8CB}" type="parTrans" cxnId="{391BBCBC-A2D5-4F59-9524-31BAA081A129}">
      <dgm:prSet/>
      <dgm:spPr/>
      <dgm:t>
        <a:bodyPr/>
        <a:lstStyle/>
        <a:p>
          <a:endParaRPr lang="en-GB">
            <a:solidFill>
              <a:schemeClr val="bg1"/>
            </a:solidFill>
            <a:latin typeface="Tahoma" pitchFamily="34" charset="0"/>
            <a:ea typeface="Tahoma" pitchFamily="34" charset="0"/>
            <a:cs typeface="Tahoma" pitchFamily="34" charset="0"/>
          </a:endParaRPr>
        </a:p>
      </dgm:t>
    </dgm:pt>
    <dgm:pt modelId="{3BE2E877-8A37-493F-9563-605F285867B6}" type="sibTrans" cxnId="{391BBCBC-A2D5-4F59-9524-31BAA081A129}">
      <dgm:prSet/>
      <dgm:spPr/>
      <dgm:t>
        <a:bodyPr/>
        <a:lstStyle/>
        <a:p>
          <a:endParaRPr lang="en-GB">
            <a:solidFill>
              <a:schemeClr val="bg1"/>
            </a:solidFill>
            <a:latin typeface="Tahoma" pitchFamily="34" charset="0"/>
            <a:ea typeface="Tahoma" pitchFamily="34" charset="0"/>
            <a:cs typeface="Tahoma" pitchFamily="34" charset="0"/>
          </a:endParaRPr>
        </a:p>
      </dgm:t>
    </dgm:pt>
    <dgm:pt modelId="{E14F6BB7-B16B-4B04-A596-094A06570FB1}">
      <dgm:prSet phldrT="[Text]" custT="1">
        <dgm:style>
          <a:lnRef idx="1">
            <a:schemeClr val="accent5"/>
          </a:lnRef>
          <a:fillRef idx="3">
            <a:schemeClr val="accent5"/>
          </a:fillRef>
          <a:effectRef idx="2">
            <a:schemeClr val="accent5"/>
          </a:effectRef>
          <a:fontRef idx="minor">
            <a:schemeClr val="lt1"/>
          </a:fontRef>
        </dgm:style>
      </dgm:prSet>
      <dgm:spPr/>
      <dgm:t>
        <a:bodyPr/>
        <a:lstStyle/>
        <a:p>
          <a:r>
            <a:rPr lang="en-US" sz="1800" dirty="0" err="1" smtClean="0">
              <a:solidFill>
                <a:schemeClr val="bg1"/>
              </a:solidFill>
              <a:latin typeface="Times New Roman" pitchFamily="18" charset="0"/>
              <a:cs typeface="Times New Roman" pitchFamily="18" charset="0"/>
            </a:rPr>
            <a:t>Quản</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lí</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hoạt</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động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dạy</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thêm</a:t>
          </a:r>
          <a:r>
            <a:rPr lang="en-US" sz="1800" dirty="0" smtClean="0">
              <a:solidFill>
                <a:schemeClr val="bg1"/>
              </a:solidFill>
              <a:latin typeface="Times New Roman" pitchFamily="18" charset="0"/>
              <a:cs typeface="Times New Roman" pitchFamily="18" charset="0"/>
            </a:rPr>
            <a:t> – </a:t>
          </a:r>
          <a:r>
            <a:rPr lang="en-US" sz="1800" dirty="0" err="1" smtClean="0">
              <a:solidFill>
                <a:schemeClr val="bg1"/>
              </a:solidFill>
              <a:latin typeface="Times New Roman" pitchFamily="18" charset="0"/>
              <a:cs typeface="Times New Roman" pitchFamily="18" charset="0"/>
            </a:rPr>
            <a:t>học</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thêm</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thực</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hiện</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thu</a:t>
          </a:r>
          <a:r>
            <a:rPr lang="en-US" sz="1800" dirty="0" smtClean="0">
              <a:solidFill>
                <a:schemeClr val="bg1"/>
              </a:solidFill>
              <a:latin typeface="Times New Roman" pitchFamily="18" charset="0"/>
              <a:cs typeface="Times New Roman" pitchFamily="18" charset="0"/>
            </a:rPr>
            <a:t>, chi  </a:t>
          </a:r>
          <a:r>
            <a:rPr lang="en-US" sz="1800" dirty="0" err="1" smtClean="0">
              <a:solidFill>
                <a:schemeClr val="bg1"/>
              </a:solidFill>
              <a:latin typeface="Times New Roman" pitchFamily="18" charset="0"/>
              <a:cs typeface="Times New Roman" pitchFamily="18" charset="0"/>
            </a:rPr>
            <a:t>theo</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các</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văn</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bản</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chỉ</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đạo</a:t>
          </a:r>
          <a:endParaRPr lang="en-GB" sz="1800" spc="0" baseline="0" dirty="0">
            <a:solidFill>
              <a:schemeClr val="bg1"/>
            </a:solidFill>
            <a:latin typeface="Tahoma" pitchFamily="34" charset="0"/>
            <a:ea typeface="Tahoma" pitchFamily="34" charset="0"/>
            <a:cs typeface="Tahoma" pitchFamily="34" charset="0"/>
          </a:endParaRPr>
        </a:p>
      </dgm:t>
    </dgm:pt>
    <dgm:pt modelId="{25A65C88-2CB5-4B3A-AC33-EE2EFF9AED1F}" type="parTrans" cxnId="{D96470D9-BC75-4CD6-894B-2C703F5D8A49}">
      <dgm:prSet/>
      <dgm:spPr/>
      <dgm:t>
        <a:bodyPr/>
        <a:lstStyle/>
        <a:p>
          <a:endParaRPr lang="en-GB">
            <a:solidFill>
              <a:schemeClr val="bg1"/>
            </a:solidFill>
            <a:latin typeface="Tahoma" pitchFamily="34" charset="0"/>
            <a:ea typeface="Tahoma" pitchFamily="34" charset="0"/>
            <a:cs typeface="Tahoma" pitchFamily="34" charset="0"/>
          </a:endParaRPr>
        </a:p>
      </dgm:t>
    </dgm:pt>
    <dgm:pt modelId="{92F70381-BE00-41A6-BBF6-FDDD3F2FDA4E}" type="sibTrans" cxnId="{D96470D9-BC75-4CD6-894B-2C703F5D8A49}">
      <dgm:prSet/>
      <dgm:spPr/>
      <dgm:t>
        <a:bodyPr/>
        <a:lstStyle/>
        <a:p>
          <a:endParaRPr lang="en-GB">
            <a:solidFill>
              <a:schemeClr val="bg1"/>
            </a:solidFill>
            <a:latin typeface="Tahoma" pitchFamily="34" charset="0"/>
            <a:ea typeface="Tahoma" pitchFamily="34" charset="0"/>
            <a:cs typeface="Tahoma" pitchFamily="34" charset="0"/>
          </a:endParaRPr>
        </a:p>
      </dgm:t>
    </dgm:pt>
    <dgm:pt modelId="{F3C305E8-F798-4DD3-9FE6-4482A880F09A}">
      <dgm:prSet phldrT="[Text]" custT="1">
        <dgm:style>
          <a:lnRef idx="2">
            <a:schemeClr val="accent2">
              <a:shade val="50000"/>
            </a:schemeClr>
          </a:lnRef>
          <a:fillRef idx="1">
            <a:schemeClr val="accent2"/>
          </a:fillRef>
          <a:effectRef idx="0">
            <a:schemeClr val="accent2"/>
          </a:effectRef>
          <a:fontRef idx="minor">
            <a:schemeClr val="lt1"/>
          </a:fontRef>
        </dgm:style>
      </dgm:prSet>
      <dgm:spPr/>
      <dgm:t>
        <a:bodyPr/>
        <a:lstStyle/>
        <a:p>
          <a:r>
            <a:rPr lang="en-US" sz="1800" dirty="0" err="1" smtClean="0">
              <a:solidFill>
                <a:schemeClr val="bg1"/>
              </a:solidFill>
              <a:latin typeface="Times New Roman" pitchFamily="18" charset="0"/>
              <a:cs typeface="Times New Roman" pitchFamily="18" charset="0"/>
            </a:rPr>
            <a:t>Sử</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dụng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hiệu</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quả</a:t>
          </a:r>
          <a:r>
            <a:rPr lang="en-US" sz="1800" dirty="0" smtClean="0">
              <a:solidFill>
                <a:schemeClr val="bg1"/>
              </a:solidFill>
              <a:latin typeface="Times New Roman" pitchFamily="18" charset="0"/>
              <a:cs typeface="Times New Roman" pitchFamily="18" charset="0"/>
            </a:rPr>
            <a:t> CNTT </a:t>
          </a:r>
          <a:r>
            <a:rPr lang="en-US" sz="1800" dirty="0" err="1" smtClean="0">
              <a:solidFill>
                <a:schemeClr val="bg1"/>
              </a:solidFill>
              <a:latin typeface="Times New Roman" pitchFamily="18" charset="0"/>
              <a:cs typeface="Times New Roman" pitchFamily="18" charset="0"/>
            </a:rPr>
            <a:t>trong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quản</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lí</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điều</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hành</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Kĩ</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năng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xử</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lí</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các</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tình</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huống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phát</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sinh</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trong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nhà</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trường</a:t>
          </a:r>
          <a:endParaRPr lang="en-GB" sz="1800" spc="0" baseline="0" dirty="0">
            <a:solidFill>
              <a:schemeClr val="bg1"/>
            </a:solidFill>
            <a:latin typeface="Tahoma" pitchFamily="34" charset="0"/>
            <a:ea typeface="Tahoma" pitchFamily="34" charset="0"/>
            <a:cs typeface="Tahoma" pitchFamily="34" charset="0"/>
          </a:endParaRPr>
        </a:p>
      </dgm:t>
    </dgm:pt>
    <dgm:pt modelId="{CD42DAAB-052A-4D73-9F32-027F6073B5B5}" type="parTrans" cxnId="{D02AD5DE-538D-4B4F-BF3D-444C819D4C5D}">
      <dgm:prSet/>
      <dgm:spPr/>
      <dgm:t>
        <a:bodyPr/>
        <a:lstStyle/>
        <a:p>
          <a:endParaRPr lang="en-GB">
            <a:solidFill>
              <a:schemeClr val="bg1"/>
            </a:solidFill>
            <a:latin typeface="Tahoma" pitchFamily="34" charset="0"/>
            <a:ea typeface="Tahoma" pitchFamily="34" charset="0"/>
            <a:cs typeface="Tahoma" pitchFamily="34" charset="0"/>
          </a:endParaRPr>
        </a:p>
      </dgm:t>
    </dgm:pt>
    <dgm:pt modelId="{49C6C126-10DA-47B5-99C9-EAEC06CB7B3B}" type="sibTrans" cxnId="{D02AD5DE-538D-4B4F-BF3D-444C819D4C5D}">
      <dgm:prSet/>
      <dgm:spPr/>
      <dgm:t>
        <a:bodyPr/>
        <a:lstStyle/>
        <a:p>
          <a:endParaRPr lang="en-GB">
            <a:solidFill>
              <a:schemeClr val="bg1"/>
            </a:solidFill>
            <a:latin typeface="Tahoma" pitchFamily="34" charset="0"/>
            <a:ea typeface="Tahoma" pitchFamily="34" charset="0"/>
            <a:cs typeface="Tahoma" pitchFamily="34" charset="0"/>
          </a:endParaRPr>
        </a:p>
      </dgm:t>
    </dgm:pt>
    <dgm:pt modelId="{FDA4A0B5-B88C-4496-B8DD-ECABEDC45234}">
      <dgm:prSet phldrT="[Text]" custT="1">
        <dgm:style>
          <a:lnRef idx="1">
            <a:schemeClr val="dk1"/>
          </a:lnRef>
          <a:fillRef idx="3">
            <a:schemeClr val="dk1"/>
          </a:fillRef>
          <a:effectRef idx="2">
            <a:schemeClr val="dk1"/>
          </a:effectRef>
          <a:fontRef idx="minor">
            <a:schemeClr val="lt1"/>
          </a:fontRef>
        </dgm:style>
      </dgm:prSet>
      <dgm:spPr/>
      <dgm:t>
        <a:bodyPr/>
        <a:lstStyle/>
        <a:p>
          <a:r>
            <a:rPr lang="en-US" sz="1800" dirty="0" err="1" smtClean="0">
              <a:solidFill>
                <a:schemeClr val="bg1"/>
              </a:solidFill>
              <a:latin typeface="Times New Roman" pitchFamily="18" charset="0"/>
              <a:cs typeface="Times New Roman" pitchFamily="18" charset="0"/>
            </a:rPr>
            <a:t>Phối</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hợp</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với</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các</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lực</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lượng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trong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quản</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lí</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hoạt</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động</a:t>
          </a:r>
          <a:r>
            <a:rPr lang="en-US" sz="1800" dirty="0" smtClean="0">
              <a:solidFill>
                <a:schemeClr val="bg1"/>
              </a:solidFill>
              <a:latin typeface="Times New Roman" pitchFamily="18" charset="0"/>
              <a:cs typeface="Times New Roman" pitchFamily="18" charset="0"/>
            </a:rPr>
            <a:t> </a:t>
          </a:r>
          <a:r>
            <a:rPr lang="en-US" sz="1800" dirty="0" err="1" smtClean="0">
              <a:solidFill>
                <a:schemeClr val="bg1"/>
              </a:solidFill>
              <a:latin typeface="Times New Roman" pitchFamily="18" charset="0"/>
              <a:cs typeface="Times New Roman" pitchFamily="18" charset="0"/>
            </a:rPr>
            <a:t>Dạy</a:t>
          </a:r>
          <a:r>
            <a:rPr lang="en-US" sz="1800" dirty="0" smtClean="0">
              <a:solidFill>
                <a:schemeClr val="bg1"/>
              </a:solidFill>
              <a:latin typeface="Times New Roman" pitchFamily="18" charset="0"/>
              <a:cs typeface="Times New Roman" pitchFamily="18" charset="0"/>
            </a:rPr>
            <a:t> – </a:t>
          </a:r>
          <a:r>
            <a:rPr lang="en-US" sz="1800" dirty="0" err="1" smtClean="0">
              <a:solidFill>
                <a:schemeClr val="bg1"/>
              </a:solidFill>
              <a:latin typeface="Times New Roman" pitchFamily="18" charset="0"/>
              <a:cs typeface="Times New Roman" pitchFamily="18" charset="0"/>
            </a:rPr>
            <a:t>Học</a:t>
          </a:r>
          <a:endParaRPr lang="en-GB" sz="1800" spc="0" baseline="0" dirty="0">
            <a:solidFill>
              <a:schemeClr val="bg1"/>
            </a:solidFill>
            <a:latin typeface="Tahoma" pitchFamily="34" charset="0"/>
            <a:ea typeface="Tahoma" pitchFamily="34" charset="0"/>
            <a:cs typeface="Tahoma" pitchFamily="34" charset="0"/>
          </a:endParaRPr>
        </a:p>
      </dgm:t>
    </dgm:pt>
    <dgm:pt modelId="{B85B985C-C610-418B-BAE1-FC75929CFA8D}" type="parTrans" cxnId="{0D4A0B03-9928-43DD-B1C6-79D1E9240A38}">
      <dgm:prSet/>
      <dgm:spPr/>
      <dgm:t>
        <a:bodyPr/>
        <a:lstStyle/>
        <a:p>
          <a:endParaRPr lang="en-GB">
            <a:solidFill>
              <a:schemeClr val="bg1"/>
            </a:solidFill>
            <a:latin typeface="Tahoma" pitchFamily="34" charset="0"/>
            <a:ea typeface="Tahoma" pitchFamily="34" charset="0"/>
            <a:cs typeface="Tahoma" pitchFamily="34" charset="0"/>
          </a:endParaRPr>
        </a:p>
      </dgm:t>
    </dgm:pt>
    <dgm:pt modelId="{A3C949A3-7BB3-4C2F-B85C-F2B0C269E65D}" type="sibTrans" cxnId="{0D4A0B03-9928-43DD-B1C6-79D1E9240A38}">
      <dgm:prSet/>
      <dgm:spPr/>
      <dgm:t>
        <a:bodyPr/>
        <a:lstStyle/>
        <a:p>
          <a:endParaRPr lang="en-GB">
            <a:solidFill>
              <a:schemeClr val="bg1"/>
            </a:solidFill>
            <a:latin typeface="Tahoma" pitchFamily="34" charset="0"/>
            <a:ea typeface="Tahoma" pitchFamily="34" charset="0"/>
            <a:cs typeface="Tahoma" pitchFamily="34" charset="0"/>
          </a:endParaRPr>
        </a:p>
      </dgm:t>
    </dgm:pt>
    <dgm:pt modelId="{AFA8E954-272B-4A15-B7AF-6C47AB1030FF}">
      <dgm:prSet phldrT="[Text]" custT="1">
        <dgm:style>
          <a:lnRef idx="2">
            <a:schemeClr val="accent5">
              <a:shade val="50000"/>
            </a:schemeClr>
          </a:lnRef>
          <a:fillRef idx="1">
            <a:schemeClr val="accent5"/>
          </a:fillRef>
          <a:effectRef idx="0">
            <a:schemeClr val="accent5"/>
          </a:effectRef>
          <a:fontRef idx="minor">
            <a:schemeClr val="lt1"/>
          </a:fontRef>
        </dgm:style>
      </dgm:prSet>
      <dgm:spPr/>
      <dgm:t>
        <a:bodyPr/>
        <a:lstStyle/>
        <a:p>
          <a:r>
            <a:rPr lang="da-DK" sz="1600" spc="0" baseline="0" dirty="0" smtClean="0">
              <a:solidFill>
                <a:schemeClr val="bg1"/>
              </a:solidFill>
              <a:latin typeface="Times New Roman" pitchFamily="18" charset="0"/>
              <a:ea typeface="Tahoma" pitchFamily="34" charset="0"/>
              <a:cs typeface="Times New Roman" pitchFamily="18" charset="0"/>
            </a:rPr>
            <a:t>Thực hiện tốt QCDC và ba công khai. Đánh giá đúng thực chất. Thực hiện tốt  công tác TĐKT</a:t>
          </a:r>
          <a:endParaRPr lang="en-GB" sz="1600" spc="0" baseline="0" dirty="0">
            <a:solidFill>
              <a:schemeClr val="bg1"/>
            </a:solidFill>
            <a:latin typeface="Times New Roman" pitchFamily="18" charset="0"/>
            <a:ea typeface="Tahoma" pitchFamily="34" charset="0"/>
            <a:cs typeface="Times New Roman" pitchFamily="18" charset="0"/>
          </a:endParaRPr>
        </a:p>
      </dgm:t>
    </dgm:pt>
    <dgm:pt modelId="{AA087224-F3A7-4BBC-99A8-DA0A97F6607C}" type="parTrans" cxnId="{04C75C7B-7A72-4D76-BCE3-A525443155CC}">
      <dgm:prSet/>
      <dgm:spPr/>
      <dgm:t>
        <a:bodyPr/>
        <a:lstStyle/>
        <a:p>
          <a:endParaRPr lang="en-GB">
            <a:solidFill>
              <a:schemeClr val="bg1"/>
            </a:solidFill>
            <a:latin typeface="Tahoma" pitchFamily="34" charset="0"/>
            <a:ea typeface="Tahoma" pitchFamily="34" charset="0"/>
            <a:cs typeface="Tahoma" pitchFamily="34" charset="0"/>
          </a:endParaRPr>
        </a:p>
      </dgm:t>
    </dgm:pt>
    <dgm:pt modelId="{8CB65C6C-F240-4915-A85B-A9922D888469}" type="sibTrans" cxnId="{04C75C7B-7A72-4D76-BCE3-A525443155CC}">
      <dgm:prSet/>
      <dgm:spPr/>
      <dgm:t>
        <a:bodyPr/>
        <a:lstStyle/>
        <a:p>
          <a:endParaRPr lang="en-GB">
            <a:solidFill>
              <a:schemeClr val="bg1"/>
            </a:solidFill>
            <a:latin typeface="Tahoma" pitchFamily="34" charset="0"/>
            <a:ea typeface="Tahoma" pitchFamily="34" charset="0"/>
            <a:cs typeface="Tahoma" pitchFamily="34" charset="0"/>
          </a:endParaRPr>
        </a:p>
      </dgm:t>
    </dgm:pt>
    <dgm:pt modelId="{ACC39CBC-2F62-46EC-9775-3D829725EA6A}" type="pres">
      <dgm:prSet presAssocID="{D239CDEC-87BD-4124-AA17-4EA565784379}" presName="Name0" presStyleCnt="0">
        <dgm:presLayoutVars>
          <dgm:dir/>
          <dgm:resizeHandles val="exact"/>
        </dgm:presLayoutVars>
      </dgm:prSet>
      <dgm:spPr/>
      <dgm:t>
        <a:bodyPr/>
        <a:lstStyle/>
        <a:p>
          <a:endParaRPr lang="en-GB"/>
        </a:p>
      </dgm:t>
    </dgm:pt>
    <dgm:pt modelId="{C072483E-1698-4F4C-B99C-6637C8B2DF1D}" type="pres">
      <dgm:prSet presAssocID="{D239CDEC-87BD-4124-AA17-4EA565784379}" presName="cycle" presStyleCnt="0"/>
      <dgm:spPr/>
    </dgm:pt>
    <dgm:pt modelId="{5683C975-DECA-4867-8EF6-3EDBC49F6FB8}" type="pres">
      <dgm:prSet presAssocID="{513E7231-EDBC-43A2-ADFD-8186EFFEE93B}" presName="nodeFirstNode" presStyleLbl="node1" presStyleIdx="0" presStyleCnt="5" custScaleX="103018" custScaleY="116281" custRadScaleRad="85678">
        <dgm:presLayoutVars>
          <dgm:bulletEnabled val="1"/>
        </dgm:presLayoutVars>
      </dgm:prSet>
      <dgm:spPr/>
      <dgm:t>
        <a:bodyPr/>
        <a:lstStyle/>
        <a:p>
          <a:endParaRPr lang="en-GB"/>
        </a:p>
      </dgm:t>
    </dgm:pt>
    <dgm:pt modelId="{05C6C461-1988-46DC-9C7A-46400284763F}" type="pres">
      <dgm:prSet presAssocID="{3BE2E877-8A37-493F-9563-605F285867B6}" presName="sibTransFirstNode" presStyleLbl="bgShp" presStyleIdx="0" presStyleCnt="1"/>
      <dgm:spPr/>
      <dgm:t>
        <a:bodyPr/>
        <a:lstStyle/>
        <a:p>
          <a:endParaRPr lang="en-GB"/>
        </a:p>
      </dgm:t>
    </dgm:pt>
    <dgm:pt modelId="{B96004D9-CB82-49E2-9A9E-C6E51370A242}" type="pres">
      <dgm:prSet presAssocID="{E14F6BB7-B16B-4B04-A596-094A06570FB1}" presName="nodeFollowingNodes" presStyleLbl="node1" presStyleIdx="1" presStyleCnt="5" custScaleX="111164" custScaleY="116281" custRadScaleRad="124602" custRadScaleInc="11412">
        <dgm:presLayoutVars>
          <dgm:bulletEnabled val="1"/>
        </dgm:presLayoutVars>
      </dgm:prSet>
      <dgm:spPr/>
      <dgm:t>
        <a:bodyPr/>
        <a:lstStyle/>
        <a:p>
          <a:endParaRPr lang="en-GB"/>
        </a:p>
      </dgm:t>
    </dgm:pt>
    <dgm:pt modelId="{D701F892-5A68-45D7-A5FD-4A958E73CF92}" type="pres">
      <dgm:prSet presAssocID="{F3C305E8-F798-4DD3-9FE6-4482A880F09A}" presName="nodeFollowingNodes" presStyleLbl="node1" presStyleIdx="2" presStyleCnt="5" custScaleX="136080" custScaleY="116281" custRadScaleRad="107292" custRadScaleInc="-33566">
        <dgm:presLayoutVars>
          <dgm:bulletEnabled val="1"/>
        </dgm:presLayoutVars>
      </dgm:prSet>
      <dgm:spPr/>
      <dgm:t>
        <a:bodyPr/>
        <a:lstStyle/>
        <a:p>
          <a:endParaRPr lang="en-GB"/>
        </a:p>
      </dgm:t>
    </dgm:pt>
    <dgm:pt modelId="{2F8C2DF1-E615-42EC-BFF3-D69D94BF672B}" type="pres">
      <dgm:prSet presAssocID="{FDA4A0B5-B88C-4496-B8DD-ECABEDC45234}" presName="nodeFollowingNodes" presStyleLbl="node1" presStyleIdx="3" presStyleCnt="5" custScaleX="124900" custScaleY="116281" custRadScaleRad="94738" custRadScaleInc="29135">
        <dgm:presLayoutVars>
          <dgm:bulletEnabled val="1"/>
        </dgm:presLayoutVars>
      </dgm:prSet>
      <dgm:spPr/>
      <dgm:t>
        <a:bodyPr/>
        <a:lstStyle/>
        <a:p>
          <a:endParaRPr lang="en-GB"/>
        </a:p>
      </dgm:t>
    </dgm:pt>
    <dgm:pt modelId="{E259C44F-9F55-4DC1-9512-6B7A2F70D1C4}" type="pres">
      <dgm:prSet presAssocID="{AFA8E954-272B-4A15-B7AF-6C47AB1030FF}" presName="nodeFollowingNodes" presStyleLbl="node1" presStyleIdx="4" presStyleCnt="5" custScaleX="111164" custScaleY="116281" custRadScaleRad="117440" custRadScaleInc="-7335">
        <dgm:presLayoutVars>
          <dgm:bulletEnabled val="1"/>
        </dgm:presLayoutVars>
      </dgm:prSet>
      <dgm:spPr/>
      <dgm:t>
        <a:bodyPr/>
        <a:lstStyle/>
        <a:p>
          <a:endParaRPr lang="en-GB"/>
        </a:p>
      </dgm:t>
    </dgm:pt>
  </dgm:ptLst>
  <dgm:cxnLst>
    <dgm:cxn modelId="{0D4A0B03-9928-43DD-B1C6-79D1E9240A38}" srcId="{D239CDEC-87BD-4124-AA17-4EA565784379}" destId="{FDA4A0B5-B88C-4496-B8DD-ECABEDC45234}" srcOrd="3" destOrd="0" parTransId="{B85B985C-C610-418B-BAE1-FC75929CFA8D}" sibTransId="{A3C949A3-7BB3-4C2F-B85C-F2B0C269E65D}"/>
    <dgm:cxn modelId="{26D7B2ED-2E36-40D7-BEFF-045A1BADC2ED}" type="presOf" srcId="{513E7231-EDBC-43A2-ADFD-8186EFFEE93B}" destId="{5683C975-DECA-4867-8EF6-3EDBC49F6FB8}" srcOrd="0" destOrd="0" presId="urn:microsoft.com/office/officeart/2005/8/layout/cycle3"/>
    <dgm:cxn modelId="{6402FB11-2644-4B4F-9909-2B517EEFD25D}" type="presOf" srcId="{D239CDEC-87BD-4124-AA17-4EA565784379}" destId="{ACC39CBC-2F62-46EC-9775-3D829725EA6A}" srcOrd="0" destOrd="0" presId="urn:microsoft.com/office/officeart/2005/8/layout/cycle3"/>
    <dgm:cxn modelId="{04C75C7B-7A72-4D76-BCE3-A525443155CC}" srcId="{D239CDEC-87BD-4124-AA17-4EA565784379}" destId="{AFA8E954-272B-4A15-B7AF-6C47AB1030FF}" srcOrd="4" destOrd="0" parTransId="{AA087224-F3A7-4BBC-99A8-DA0A97F6607C}" sibTransId="{8CB65C6C-F240-4915-A85B-A9922D888469}"/>
    <dgm:cxn modelId="{D02AD5DE-538D-4B4F-BF3D-444C819D4C5D}" srcId="{D239CDEC-87BD-4124-AA17-4EA565784379}" destId="{F3C305E8-F798-4DD3-9FE6-4482A880F09A}" srcOrd="2" destOrd="0" parTransId="{CD42DAAB-052A-4D73-9F32-027F6073B5B5}" sibTransId="{49C6C126-10DA-47B5-99C9-EAEC06CB7B3B}"/>
    <dgm:cxn modelId="{CFDCD6C1-8F23-4758-A597-78E594E287CB}" type="presOf" srcId="{F3C305E8-F798-4DD3-9FE6-4482A880F09A}" destId="{D701F892-5A68-45D7-A5FD-4A958E73CF92}" srcOrd="0" destOrd="0" presId="urn:microsoft.com/office/officeart/2005/8/layout/cycle3"/>
    <dgm:cxn modelId="{C99CB21C-637D-431D-BF09-DE5F5D51DDA2}" type="presOf" srcId="{FDA4A0B5-B88C-4496-B8DD-ECABEDC45234}" destId="{2F8C2DF1-E615-42EC-BFF3-D69D94BF672B}" srcOrd="0" destOrd="0" presId="urn:microsoft.com/office/officeart/2005/8/layout/cycle3"/>
    <dgm:cxn modelId="{391BBCBC-A2D5-4F59-9524-31BAA081A129}" srcId="{D239CDEC-87BD-4124-AA17-4EA565784379}" destId="{513E7231-EDBC-43A2-ADFD-8186EFFEE93B}" srcOrd="0" destOrd="0" parTransId="{90351E5B-1BD7-4B5A-9A23-A794C41AA8CB}" sibTransId="{3BE2E877-8A37-493F-9563-605F285867B6}"/>
    <dgm:cxn modelId="{5F6FC58A-D48C-4E5F-BC26-1C73D306A315}" type="presOf" srcId="{AFA8E954-272B-4A15-B7AF-6C47AB1030FF}" destId="{E259C44F-9F55-4DC1-9512-6B7A2F70D1C4}" srcOrd="0" destOrd="0" presId="urn:microsoft.com/office/officeart/2005/8/layout/cycle3"/>
    <dgm:cxn modelId="{D96470D9-BC75-4CD6-894B-2C703F5D8A49}" srcId="{D239CDEC-87BD-4124-AA17-4EA565784379}" destId="{E14F6BB7-B16B-4B04-A596-094A06570FB1}" srcOrd="1" destOrd="0" parTransId="{25A65C88-2CB5-4B3A-AC33-EE2EFF9AED1F}" sibTransId="{92F70381-BE00-41A6-BBF6-FDDD3F2FDA4E}"/>
    <dgm:cxn modelId="{3693FFAC-3070-4B27-BB23-D05481D1C28A}" type="presOf" srcId="{E14F6BB7-B16B-4B04-A596-094A06570FB1}" destId="{B96004D9-CB82-49E2-9A9E-C6E51370A242}" srcOrd="0" destOrd="0" presId="urn:microsoft.com/office/officeart/2005/8/layout/cycle3"/>
    <dgm:cxn modelId="{0717585C-986B-4DB3-9CE5-C2235C3C9B7A}" type="presOf" srcId="{3BE2E877-8A37-493F-9563-605F285867B6}" destId="{05C6C461-1988-46DC-9C7A-46400284763F}" srcOrd="0" destOrd="0" presId="urn:microsoft.com/office/officeart/2005/8/layout/cycle3"/>
    <dgm:cxn modelId="{72AF436F-5662-4539-8C87-5B7398A9D3B3}" type="presParOf" srcId="{ACC39CBC-2F62-46EC-9775-3D829725EA6A}" destId="{C072483E-1698-4F4C-B99C-6637C8B2DF1D}" srcOrd="0" destOrd="0" presId="urn:microsoft.com/office/officeart/2005/8/layout/cycle3"/>
    <dgm:cxn modelId="{F2948B3B-E991-4DBB-B7A2-C02E62FBCDBC}" type="presParOf" srcId="{C072483E-1698-4F4C-B99C-6637C8B2DF1D}" destId="{5683C975-DECA-4867-8EF6-3EDBC49F6FB8}" srcOrd="0" destOrd="0" presId="urn:microsoft.com/office/officeart/2005/8/layout/cycle3"/>
    <dgm:cxn modelId="{195DE79D-EFA7-4319-816D-2FED4C5E12C2}" type="presParOf" srcId="{C072483E-1698-4F4C-B99C-6637C8B2DF1D}" destId="{05C6C461-1988-46DC-9C7A-46400284763F}" srcOrd="1" destOrd="0" presId="urn:microsoft.com/office/officeart/2005/8/layout/cycle3"/>
    <dgm:cxn modelId="{989C4350-ECB7-4DE6-AE72-02B80FF0A7BD}" type="presParOf" srcId="{C072483E-1698-4F4C-B99C-6637C8B2DF1D}" destId="{B96004D9-CB82-49E2-9A9E-C6E51370A242}" srcOrd="2" destOrd="0" presId="urn:microsoft.com/office/officeart/2005/8/layout/cycle3"/>
    <dgm:cxn modelId="{AFE269AF-9C7C-4895-8816-1FC9A340FF18}" type="presParOf" srcId="{C072483E-1698-4F4C-B99C-6637C8B2DF1D}" destId="{D701F892-5A68-45D7-A5FD-4A958E73CF92}" srcOrd="3" destOrd="0" presId="urn:microsoft.com/office/officeart/2005/8/layout/cycle3"/>
    <dgm:cxn modelId="{1602ECDE-69C6-4CB6-BD2E-FCD80BCD4007}" type="presParOf" srcId="{C072483E-1698-4F4C-B99C-6637C8B2DF1D}" destId="{2F8C2DF1-E615-42EC-BFF3-D69D94BF672B}" srcOrd="4" destOrd="0" presId="urn:microsoft.com/office/officeart/2005/8/layout/cycle3"/>
    <dgm:cxn modelId="{C44538A2-CB99-4279-BB26-E9088E80F996}" type="presParOf" srcId="{C072483E-1698-4F4C-B99C-6637C8B2DF1D}" destId="{E259C44F-9F55-4DC1-9512-6B7A2F70D1C4}"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C6C461-1988-46DC-9C7A-46400284763F}">
      <dsp:nvSpPr>
        <dsp:cNvPr id="0" name=""/>
        <dsp:cNvSpPr/>
      </dsp:nvSpPr>
      <dsp:spPr>
        <a:xfrm>
          <a:off x="3085104" y="231381"/>
          <a:ext cx="4650191" cy="4650191"/>
        </a:xfrm>
        <a:prstGeom prst="circularArrow">
          <a:avLst>
            <a:gd name="adj1" fmla="val 5544"/>
            <a:gd name="adj2" fmla="val 330680"/>
            <a:gd name="adj3" fmla="val 13659360"/>
            <a:gd name="adj4" fmla="val 17457321"/>
            <a:gd name="adj5" fmla="val 5757"/>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683C975-DECA-4867-8EF6-3EDBC49F6FB8}">
      <dsp:nvSpPr>
        <dsp:cNvPr id="0" name=""/>
        <dsp:cNvSpPr/>
      </dsp:nvSpPr>
      <dsp:spPr>
        <a:xfrm>
          <a:off x="4267201" y="194769"/>
          <a:ext cx="2285997" cy="1290153"/>
        </a:xfrm>
        <a:prstGeom prst="roundRect">
          <a:avLst/>
        </a:prstGeom>
        <a:solidFill>
          <a:schemeClr val="accent2"/>
        </a:solidFill>
        <a:ln w="12700" cap="flat" cmpd="sng" algn="ctr">
          <a:solidFill>
            <a:schemeClr val="accent2">
              <a:shade val="50000"/>
            </a:schemeClr>
          </a:solidFill>
          <a:prstDash val="solid"/>
          <a:miter lim="800000"/>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GB" sz="1600" kern="1200" spc="0" baseline="0" dirty="0" err="1" smtClean="0">
              <a:solidFill>
                <a:schemeClr val="bg1"/>
              </a:solidFill>
              <a:latin typeface="Times New Roman" pitchFamily="18" charset="0"/>
              <a:ea typeface="Tahoma" pitchFamily="34" charset="0"/>
              <a:cs typeface="Times New Roman" pitchFamily="18" charset="0"/>
            </a:rPr>
            <a:t>Nâng</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cao</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trách</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nhiệm</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người</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đứng</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đầu</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Xây</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dựng</a:t>
          </a:r>
          <a:r>
            <a:rPr lang="en-GB" sz="1600" kern="1200" spc="0" baseline="0" dirty="0" smtClean="0">
              <a:solidFill>
                <a:schemeClr val="bg1"/>
              </a:solidFill>
              <a:latin typeface="Times New Roman" pitchFamily="18" charset="0"/>
              <a:ea typeface="Tahoma" pitchFamily="34" charset="0"/>
              <a:cs typeface="Times New Roman" pitchFamily="18" charset="0"/>
            </a:rPr>
            <a:t> KHDH, KH </a:t>
          </a:r>
          <a:r>
            <a:rPr lang="en-GB" sz="1600" kern="1200" spc="0" baseline="0" dirty="0" err="1" smtClean="0">
              <a:solidFill>
                <a:schemeClr val="bg1"/>
              </a:solidFill>
              <a:latin typeface="Times New Roman" pitchFamily="18" charset="0"/>
              <a:ea typeface="Tahoma" pitchFamily="34" charset="0"/>
              <a:cs typeface="Times New Roman" pitchFamily="18" charset="0"/>
            </a:rPr>
            <a:t>công</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tác</a:t>
          </a:r>
          <a:r>
            <a:rPr lang="en-GB" sz="1600" kern="1200" spc="0" baseline="0" dirty="0" smtClean="0">
              <a:solidFill>
                <a:schemeClr val="bg1"/>
              </a:solidFill>
              <a:latin typeface="Times New Roman" pitchFamily="18" charset="0"/>
              <a:ea typeface="Tahoma" pitchFamily="34" charset="0"/>
              <a:cs typeface="Times New Roman" pitchFamily="18" charset="0"/>
            </a:rPr>
            <a:t> KH </a:t>
          </a:r>
          <a:r>
            <a:rPr lang="en-GB" sz="1600" kern="1200" spc="0" baseline="0" dirty="0" err="1" smtClean="0">
              <a:solidFill>
                <a:schemeClr val="bg1"/>
              </a:solidFill>
              <a:latin typeface="Times New Roman" pitchFamily="18" charset="0"/>
              <a:ea typeface="Tahoma" pitchFamily="34" charset="0"/>
              <a:cs typeface="Times New Roman" pitchFamily="18" charset="0"/>
            </a:rPr>
            <a:t>tự</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kiểm</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tra</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nội</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bộ</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bám</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sát</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thực</a:t>
          </a:r>
          <a:r>
            <a:rPr lang="en-GB" sz="1600" kern="1200" spc="0" baseline="0" dirty="0" smtClean="0">
              <a:solidFill>
                <a:schemeClr val="bg1"/>
              </a:solidFill>
              <a:latin typeface="Times New Roman" pitchFamily="18" charset="0"/>
              <a:ea typeface="Tahoma" pitchFamily="34" charset="0"/>
              <a:cs typeface="Times New Roman" pitchFamily="18" charset="0"/>
            </a:rPr>
            <a:t> </a:t>
          </a:r>
          <a:r>
            <a:rPr lang="en-GB" sz="1600" kern="1200" spc="0" baseline="0" dirty="0" err="1" smtClean="0">
              <a:solidFill>
                <a:schemeClr val="bg1"/>
              </a:solidFill>
              <a:latin typeface="Times New Roman" pitchFamily="18" charset="0"/>
              <a:ea typeface="Tahoma" pitchFamily="34" charset="0"/>
              <a:cs typeface="Times New Roman" pitchFamily="18" charset="0"/>
            </a:rPr>
            <a:t>tế</a:t>
          </a:r>
          <a:endParaRPr lang="en-GB" sz="1600" kern="1200" spc="0" baseline="0" dirty="0">
            <a:solidFill>
              <a:schemeClr val="bg1"/>
            </a:solidFill>
            <a:latin typeface="Times New Roman" pitchFamily="18" charset="0"/>
            <a:ea typeface="Tahoma" pitchFamily="34" charset="0"/>
            <a:cs typeface="Times New Roman" pitchFamily="18" charset="0"/>
          </a:endParaRPr>
        </a:p>
      </dsp:txBody>
      <dsp:txXfrm>
        <a:off x="4330181" y="257749"/>
        <a:ext cx="2160037" cy="1164193"/>
      </dsp:txXfrm>
    </dsp:sp>
    <dsp:sp modelId="{B96004D9-CB82-49E2-9A9E-C6E51370A242}">
      <dsp:nvSpPr>
        <dsp:cNvPr id="0" name=""/>
        <dsp:cNvSpPr/>
      </dsp:nvSpPr>
      <dsp:spPr>
        <a:xfrm>
          <a:off x="6601044" y="1415850"/>
          <a:ext cx="2466759" cy="1290153"/>
        </a:xfrm>
        <a:prstGeom prst="roundRect">
          <a:avLst/>
        </a:prstGeom>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w="6350" cap="flat" cmpd="sng" algn="ctr">
          <a:solidFill>
            <a:schemeClr val="accent5"/>
          </a:solidFill>
          <a:prstDash val="solid"/>
          <a:miter lim="800000"/>
        </a:ln>
        <a:effectLst/>
      </dsp:spPr>
      <dsp:style>
        <a:lnRef idx="1">
          <a:schemeClr val="accent5"/>
        </a:lnRef>
        <a:fillRef idx="3">
          <a:schemeClr val="accent5"/>
        </a:fillRef>
        <a:effectRef idx="2">
          <a:schemeClr val="accent5"/>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solidFill>
                <a:schemeClr val="bg1"/>
              </a:solidFill>
              <a:latin typeface="Times New Roman" pitchFamily="18" charset="0"/>
              <a:cs typeface="Times New Roman" pitchFamily="18" charset="0"/>
            </a:rPr>
            <a:t>Quản</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lí</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hoạt</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động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dạy</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thêm</a:t>
          </a:r>
          <a:r>
            <a:rPr lang="en-US" sz="1800" kern="1200" dirty="0" smtClean="0">
              <a:solidFill>
                <a:schemeClr val="bg1"/>
              </a:solidFill>
              <a:latin typeface="Times New Roman" pitchFamily="18" charset="0"/>
              <a:cs typeface="Times New Roman" pitchFamily="18" charset="0"/>
            </a:rPr>
            <a:t> – </a:t>
          </a:r>
          <a:r>
            <a:rPr lang="en-US" sz="1800" kern="1200" dirty="0" err="1" smtClean="0">
              <a:solidFill>
                <a:schemeClr val="bg1"/>
              </a:solidFill>
              <a:latin typeface="Times New Roman" pitchFamily="18" charset="0"/>
              <a:cs typeface="Times New Roman" pitchFamily="18" charset="0"/>
            </a:rPr>
            <a:t>học</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thêm</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thực</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hiện</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thu</a:t>
          </a:r>
          <a:r>
            <a:rPr lang="en-US" sz="1800" kern="1200" dirty="0" smtClean="0">
              <a:solidFill>
                <a:schemeClr val="bg1"/>
              </a:solidFill>
              <a:latin typeface="Times New Roman" pitchFamily="18" charset="0"/>
              <a:cs typeface="Times New Roman" pitchFamily="18" charset="0"/>
            </a:rPr>
            <a:t>, chi  </a:t>
          </a:r>
          <a:r>
            <a:rPr lang="en-US" sz="1800" kern="1200" dirty="0" err="1" smtClean="0">
              <a:solidFill>
                <a:schemeClr val="bg1"/>
              </a:solidFill>
              <a:latin typeface="Times New Roman" pitchFamily="18" charset="0"/>
              <a:cs typeface="Times New Roman" pitchFamily="18" charset="0"/>
            </a:rPr>
            <a:t>theo</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các</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văn</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bản</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chỉ</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đạo</a:t>
          </a:r>
          <a:endParaRPr lang="en-GB" sz="1800" kern="1200" spc="0" baseline="0" dirty="0">
            <a:solidFill>
              <a:schemeClr val="bg1"/>
            </a:solidFill>
            <a:latin typeface="Tahoma" pitchFamily="34" charset="0"/>
            <a:ea typeface="Tahoma" pitchFamily="34" charset="0"/>
            <a:cs typeface="Tahoma" pitchFamily="34" charset="0"/>
          </a:endParaRPr>
        </a:p>
      </dsp:txBody>
      <dsp:txXfrm>
        <a:off x="6664024" y="1478830"/>
        <a:ext cx="2340799" cy="1164193"/>
      </dsp:txXfrm>
    </dsp:sp>
    <dsp:sp modelId="{D701F892-5A68-45D7-A5FD-4A958E73CF92}">
      <dsp:nvSpPr>
        <dsp:cNvPr id="0" name=""/>
        <dsp:cNvSpPr/>
      </dsp:nvSpPr>
      <dsp:spPr>
        <a:xfrm>
          <a:off x="5667149" y="3079237"/>
          <a:ext cx="3019652" cy="1290153"/>
        </a:xfrm>
        <a:prstGeom prst="roundRect">
          <a:avLst/>
        </a:prstGeom>
        <a:solidFill>
          <a:schemeClr val="accent2"/>
        </a:solidFill>
        <a:ln w="12700" cap="flat" cmpd="sng" algn="ctr">
          <a:solidFill>
            <a:schemeClr val="accent2">
              <a:shade val="50000"/>
            </a:schemeClr>
          </a:solidFill>
          <a:prstDash val="solid"/>
          <a:miter lim="800000"/>
        </a:ln>
        <a:effectLst/>
      </dsp:spPr>
      <dsp:style>
        <a:lnRef idx="2">
          <a:schemeClr val="accent2">
            <a:shade val="50000"/>
          </a:schemeClr>
        </a:lnRef>
        <a:fillRef idx="1">
          <a:schemeClr val="accent2"/>
        </a:fillRef>
        <a:effectRef idx="0">
          <a:schemeClr val="accent2"/>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solidFill>
                <a:schemeClr val="bg1"/>
              </a:solidFill>
              <a:latin typeface="Times New Roman" pitchFamily="18" charset="0"/>
              <a:cs typeface="Times New Roman" pitchFamily="18" charset="0"/>
            </a:rPr>
            <a:t>Sử</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dụng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hiệu</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quả</a:t>
          </a:r>
          <a:r>
            <a:rPr lang="en-US" sz="1800" kern="1200" dirty="0" smtClean="0">
              <a:solidFill>
                <a:schemeClr val="bg1"/>
              </a:solidFill>
              <a:latin typeface="Times New Roman" pitchFamily="18" charset="0"/>
              <a:cs typeface="Times New Roman" pitchFamily="18" charset="0"/>
            </a:rPr>
            <a:t> CNTT </a:t>
          </a:r>
          <a:r>
            <a:rPr lang="en-US" sz="1800" kern="1200" dirty="0" err="1" smtClean="0">
              <a:solidFill>
                <a:schemeClr val="bg1"/>
              </a:solidFill>
              <a:latin typeface="Times New Roman" pitchFamily="18" charset="0"/>
              <a:cs typeface="Times New Roman" pitchFamily="18" charset="0"/>
            </a:rPr>
            <a:t>trong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quản</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lí</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điều</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hành</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Kĩ</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năng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xử</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lí</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các</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tình</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huống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phát</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sinh</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trong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nhà</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trường</a:t>
          </a:r>
          <a:endParaRPr lang="en-GB" sz="1800" kern="1200" spc="0" baseline="0" dirty="0">
            <a:solidFill>
              <a:schemeClr val="bg1"/>
            </a:solidFill>
            <a:latin typeface="Tahoma" pitchFamily="34" charset="0"/>
            <a:ea typeface="Tahoma" pitchFamily="34" charset="0"/>
            <a:cs typeface="Tahoma" pitchFamily="34" charset="0"/>
          </a:endParaRPr>
        </a:p>
      </dsp:txBody>
      <dsp:txXfrm>
        <a:off x="5730129" y="3142217"/>
        <a:ext cx="2893692" cy="1164193"/>
      </dsp:txXfrm>
    </dsp:sp>
    <dsp:sp modelId="{2F8C2DF1-E615-42EC-BFF3-D69D94BF672B}">
      <dsp:nvSpPr>
        <dsp:cNvPr id="0" name=""/>
        <dsp:cNvSpPr/>
      </dsp:nvSpPr>
      <dsp:spPr>
        <a:xfrm>
          <a:off x="2514600" y="3011765"/>
          <a:ext cx="2771565" cy="1290153"/>
        </a:xfrm>
        <a:prstGeom prst="roundRect">
          <a:avLst/>
        </a:prstGeom>
        <a:gradFill rotWithShape="1">
          <a:gsLst>
            <a:gs pos="0">
              <a:schemeClr val="dk1">
                <a:satMod val="103000"/>
                <a:lumMod val="102000"/>
                <a:tint val="94000"/>
              </a:schemeClr>
            </a:gs>
            <a:gs pos="50000">
              <a:schemeClr val="dk1">
                <a:satMod val="110000"/>
                <a:lumMod val="100000"/>
                <a:shade val="100000"/>
              </a:schemeClr>
            </a:gs>
            <a:gs pos="100000">
              <a:schemeClr val="dk1">
                <a:lumMod val="99000"/>
                <a:satMod val="120000"/>
                <a:shade val="78000"/>
              </a:schemeClr>
            </a:gs>
          </a:gsLst>
          <a:lin ang="5400000" scaled="0"/>
        </a:gradFill>
        <a:ln w="6350" cap="flat" cmpd="sng" algn="ctr">
          <a:solidFill>
            <a:schemeClr val="dk1"/>
          </a:solidFill>
          <a:prstDash val="solid"/>
          <a:miter lim="800000"/>
        </a:ln>
        <a:effectLst/>
      </dsp:spPr>
      <dsp:style>
        <a:lnRef idx="1">
          <a:schemeClr val="dk1"/>
        </a:lnRef>
        <a:fillRef idx="3">
          <a:schemeClr val="dk1"/>
        </a:fillRef>
        <a:effectRef idx="2">
          <a:schemeClr val="dk1"/>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err="1" smtClean="0">
              <a:solidFill>
                <a:schemeClr val="bg1"/>
              </a:solidFill>
              <a:latin typeface="Times New Roman" pitchFamily="18" charset="0"/>
              <a:cs typeface="Times New Roman" pitchFamily="18" charset="0"/>
            </a:rPr>
            <a:t>Phối</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hợp</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với</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các</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lực</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lượng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trong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quản</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lí</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hoạt</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động</a:t>
          </a:r>
          <a:r>
            <a:rPr lang="en-US" sz="1800" kern="1200" dirty="0" smtClean="0">
              <a:solidFill>
                <a:schemeClr val="bg1"/>
              </a:solidFill>
              <a:latin typeface="Times New Roman" pitchFamily="18" charset="0"/>
              <a:cs typeface="Times New Roman" pitchFamily="18" charset="0"/>
            </a:rPr>
            <a:t> </a:t>
          </a:r>
          <a:r>
            <a:rPr lang="en-US" sz="1800" kern="1200" dirty="0" err="1" smtClean="0">
              <a:solidFill>
                <a:schemeClr val="bg1"/>
              </a:solidFill>
              <a:latin typeface="Times New Roman" pitchFamily="18" charset="0"/>
              <a:cs typeface="Times New Roman" pitchFamily="18" charset="0"/>
            </a:rPr>
            <a:t>Dạy</a:t>
          </a:r>
          <a:r>
            <a:rPr lang="en-US" sz="1800" kern="1200" dirty="0" smtClean="0">
              <a:solidFill>
                <a:schemeClr val="bg1"/>
              </a:solidFill>
              <a:latin typeface="Times New Roman" pitchFamily="18" charset="0"/>
              <a:cs typeface="Times New Roman" pitchFamily="18" charset="0"/>
            </a:rPr>
            <a:t> – </a:t>
          </a:r>
          <a:r>
            <a:rPr lang="en-US" sz="1800" kern="1200" dirty="0" err="1" smtClean="0">
              <a:solidFill>
                <a:schemeClr val="bg1"/>
              </a:solidFill>
              <a:latin typeface="Times New Roman" pitchFamily="18" charset="0"/>
              <a:cs typeface="Times New Roman" pitchFamily="18" charset="0"/>
            </a:rPr>
            <a:t>Học</a:t>
          </a:r>
          <a:endParaRPr lang="en-GB" sz="1800" kern="1200" spc="0" baseline="0" dirty="0">
            <a:solidFill>
              <a:schemeClr val="bg1"/>
            </a:solidFill>
            <a:latin typeface="Tahoma" pitchFamily="34" charset="0"/>
            <a:ea typeface="Tahoma" pitchFamily="34" charset="0"/>
            <a:cs typeface="Tahoma" pitchFamily="34" charset="0"/>
          </a:endParaRPr>
        </a:p>
      </dsp:txBody>
      <dsp:txXfrm>
        <a:off x="2577580" y="3074745"/>
        <a:ext cx="2645605" cy="1164193"/>
      </dsp:txXfrm>
    </dsp:sp>
    <dsp:sp modelId="{E259C44F-9F55-4DC1-9512-6B7A2F70D1C4}">
      <dsp:nvSpPr>
        <dsp:cNvPr id="0" name=""/>
        <dsp:cNvSpPr/>
      </dsp:nvSpPr>
      <dsp:spPr>
        <a:xfrm>
          <a:off x="1913246" y="1346210"/>
          <a:ext cx="2466759" cy="1290153"/>
        </a:xfrm>
        <a:prstGeom prst="roundRect">
          <a:avLst/>
        </a:prstGeom>
        <a:solidFill>
          <a:schemeClr val="accent5"/>
        </a:solidFill>
        <a:ln w="12700" cap="flat" cmpd="sng" algn="ctr">
          <a:solidFill>
            <a:schemeClr val="accent5">
              <a:shade val="50000"/>
            </a:schemeClr>
          </a:solidFill>
          <a:prstDash val="solid"/>
          <a:miter lim="800000"/>
        </a:ln>
        <a:effectLst/>
      </dsp:spPr>
      <dsp:style>
        <a:lnRef idx="2">
          <a:schemeClr val="accent5">
            <a:shade val="50000"/>
          </a:schemeClr>
        </a:lnRef>
        <a:fillRef idx="1">
          <a:schemeClr val="accent5"/>
        </a:fillRef>
        <a:effectRef idx="0">
          <a:schemeClr val="accent5"/>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da-DK" sz="1600" kern="1200" spc="0" baseline="0" dirty="0" smtClean="0">
              <a:solidFill>
                <a:schemeClr val="bg1"/>
              </a:solidFill>
              <a:latin typeface="Times New Roman" pitchFamily="18" charset="0"/>
              <a:ea typeface="Tahoma" pitchFamily="34" charset="0"/>
              <a:cs typeface="Times New Roman" pitchFamily="18" charset="0"/>
            </a:rPr>
            <a:t>Thực hiện tốt QCDC và ba công khai. Đánh giá đúng thực chất. Thực hiện tốt  công tác TĐKT</a:t>
          </a:r>
          <a:endParaRPr lang="en-GB" sz="1600" kern="1200" spc="0" baseline="0" dirty="0">
            <a:solidFill>
              <a:schemeClr val="bg1"/>
            </a:solidFill>
            <a:latin typeface="Times New Roman" pitchFamily="18" charset="0"/>
            <a:ea typeface="Tahoma" pitchFamily="34" charset="0"/>
            <a:cs typeface="Times New Roman" pitchFamily="18" charset="0"/>
          </a:endParaRPr>
        </a:p>
      </dsp:txBody>
      <dsp:txXfrm>
        <a:off x="1976226" y="1409190"/>
        <a:ext cx="2340799" cy="116419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D4B739C1-F550-4001-909F-483BDB034641}"/>
              </a:ext>
            </a:extLst>
          </p:cNvPr>
          <p:cNvSpPr>
            <a:spLocks noGrp="1"/>
          </p:cNvSpPr>
          <p:nvPr>
            <p:ph type="hdr" sz="quarter"/>
          </p:nvPr>
        </p:nvSpPr>
        <p:spPr>
          <a:xfrm>
            <a:off x="0" y="1"/>
            <a:ext cx="2946247" cy="496731"/>
          </a:xfrm>
          <a:prstGeom prst="rect">
            <a:avLst/>
          </a:prstGeom>
        </p:spPr>
        <p:txBody>
          <a:bodyPr vert="horz" lIns="92478" tIns="46240" rIns="92478" bIns="4624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xmlns="" id="{58C15F35-F82E-48C1-9E73-2C0D0C15AFF2}"/>
              </a:ext>
            </a:extLst>
          </p:cNvPr>
          <p:cNvSpPr>
            <a:spLocks noGrp="1"/>
          </p:cNvSpPr>
          <p:nvPr>
            <p:ph type="dt" sz="quarter" idx="1"/>
          </p:nvPr>
        </p:nvSpPr>
        <p:spPr>
          <a:xfrm>
            <a:off x="3849826" y="1"/>
            <a:ext cx="2946246" cy="496731"/>
          </a:xfrm>
          <a:prstGeom prst="rect">
            <a:avLst/>
          </a:prstGeom>
        </p:spPr>
        <p:txBody>
          <a:bodyPr vert="horz" lIns="92478" tIns="46240" rIns="92478" bIns="46240" rtlCol="0"/>
          <a:lstStyle>
            <a:lvl1pPr algn="r" eaLnBrk="1" fontAlgn="auto" hangingPunct="1">
              <a:spcBef>
                <a:spcPts val="0"/>
              </a:spcBef>
              <a:spcAft>
                <a:spcPts val="0"/>
              </a:spcAft>
              <a:defRPr sz="1200">
                <a:latin typeface="+mn-lt"/>
                <a:cs typeface="+mn-cs"/>
              </a:defRPr>
            </a:lvl1pPr>
          </a:lstStyle>
          <a:p>
            <a:pPr>
              <a:defRPr/>
            </a:pPr>
            <a:fld id="{DE361E81-3D08-409F-8DB9-5E4ECDC448BE}" type="datetimeFigureOut">
              <a:rPr lang="en-US"/>
              <a:pPr>
                <a:defRPr/>
              </a:pPr>
              <a:t>28/08/2019</a:t>
            </a:fld>
            <a:endParaRPr lang="en-US"/>
          </a:p>
        </p:txBody>
      </p:sp>
      <p:sp>
        <p:nvSpPr>
          <p:cNvPr id="4" name="Footer Placeholder 3">
            <a:extLst>
              <a:ext uri="{FF2B5EF4-FFF2-40B4-BE49-F238E27FC236}">
                <a16:creationId xmlns:a16="http://schemas.microsoft.com/office/drawing/2014/main" xmlns="" id="{3B4DA6AE-87A5-4305-AA9B-86FE57B8DE1A}"/>
              </a:ext>
            </a:extLst>
          </p:cNvPr>
          <p:cNvSpPr>
            <a:spLocks noGrp="1"/>
          </p:cNvSpPr>
          <p:nvPr>
            <p:ph type="ftr" sz="quarter" idx="2"/>
          </p:nvPr>
        </p:nvSpPr>
        <p:spPr>
          <a:xfrm>
            <a:off x="0" y="9428311"/>
            <a:ext cx="2946247" cy="496730"/>
          </a:xfrm>
          <a:prstGeom prst="rect">
            <a:avLst/>
          </a:prstGeom>
        </p:spPr>
        <p:txBody>
          <a:bodyPr vert="horz" lIns="92478" tIns="46240" rIns="92478" bIns="4624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5" name="Slide Number Placeholder 4">
            <a:extLst>
              <a:ext uri="{FF2B5EF4-FFF2-40B4-BE49-F238E27FC236}">
                <a16:creationId xmlns:a16="http://schemas.microsoft.com/office/drawing/2014/main" xmlns="" id="{E12B6CBF-4F6C-47D8-8403-C9A942342798}"/>
              </a:ext>
            </a:extLst>
          </p:cNvPr>
          <p:cNvSpPr>
            <a:spLocks noGrp="1"/>
          </p:cNvSpPr>
          <p:nvPr>
            <p:ph type="sldNum" sz="quarter" idx="3"/>
          </p:nvPr>
        </p:nvSpPr>
        <p:spPr>
          <a:xfrm>
            <a:off x="3849826" y="9428311"/>
            <a:ext cx="2946246" cy="496730"/>
          </a:xfrm>
          <a:prstGeom prst="rect">
            <a:avLst/>
          </a:prstGeom>
        </p:spPr>
        <p:txBody>
          <a:bodyPr vert="horz" wrap="square" lIns="92478" tIns="46240" rIns="92478" bIns="4624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691F3BE-8682-41E1-9A1D-DBF9B7228CE3}" type="slidenum">
              <a:rPr lang="en-US" altLang="en-US"/>
              <a:pPr>
                <a:defRPr/>
              </a:pPr>
              <a:t>‹#›</a:t>
            </a:fld>
            <a:endParaRPr lang="en-US" altLang="en-US"/>
          </a:p>
        </p:txBody>
      </p:sp>
    </p:spTree>
    <p:extLst>
      <p:ext uri="{BB962C8B-B14F-4D97-AF65-F5344CB8AC3E}">
        <p14:creationId xmlns:p14="http://schemas.microsoft.com/office/powerpoint/2010/main" val="50597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89DCDFAC-3E3E-4FD9-8488-92F0875BEAED}"/>
              </a:ext>
            </a:extLst>
          </p:cNvPr>
          <p:cNvSpPr>
            <a:spLocks noGrp="1"/>
          </p:cNvSpPr>
          <p:nvPr>
            <p:ph type="hdr" sz="quarter"/>
          </p:nvPr>
        </p:nvSpPr>
        <p:spPr>
          <a:xfrm>
            <a:off x="0" y="1"/>
            <a:ext cx="2946247" cy="496731"/>
          </a:xfrm>
          <a:prstGeom prst="rect">
            <a:avLst/>
          </a:prstGeom>
        </p:spPr>
        <p:txBody>
          <a:bodyPr vert="horz" lIns="92478" tIns="46240" rIns="92478" bIns="4624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xmlns="" id="{9550831F-D448-4A4E-ABCC-14E34FEBA0B2}"/>
              </a:ext>
            </a:extLst>
          </p:cNvPr>
          <p:cNvSpPr>
            <a:spLocks noGrp="1"/>
          </p:cNvSpPr>
          <p:nvPr>
            <p:ph type="dt" idx="1"/>
          </p:nvPr>
        </p:nvSpPr>
        <p:spPr>
          <a:xfrm>
            <a:off x="3849826" y="1"/>
            <a:ext cx="2946246" cy="496731"/>
          </a:xfrm>
          <a:prstGeom prst="rect">
            <a:avLst/>
          </a:prstGeom>
        </p:spPr>
        <p:txBody>
          <a:bodyPr vert="horz" lIns="92478" tIns="46240" rIns="92478" bIns="46240" rtlCol="0"/>
          <a:lstStyle>
            <a:lvl1pPr algn="r" eaLnBrk="1" fontAlgn="auto" hangingPunct="1">
              <a:spcBef>
                <a:spcPts val="0"/>
              </a:spcBef>
              <a:spcAft>
                <a:spcPts val="0"/>
              </a:spcAft>
              <a:defRPr sz="1200">
                <a:latin typeface="+mn-lt"/>
                <a:cs typeface="+mn-cs"/>
              </a:defRPr>
            </a:lvl1pPr>
          </a:lstStyle>
          <a:p>
            <a:pPr>
              <a:defRPr/>
            </a:pPr>
            <a:fld id="{72B6ADF7-7188-4E22-98D7-59726AD5F83A}" type="datetimeFigureOut">
              <a:rPr lang="en-US"/>
              <a:pPr>
                <a:defRPr/>
              </a:pPr>
              <a:t>28/08/2019</a:t>
            </a:fld>
            <a:endParaRPr lang="en-US"/>
          </a:p>
        </p:txBody>
      </p:sp>
      <p:sp>
        <p:nvSpPr>
          <p:cNvPr id="4" name="Slide Image Placeholder 3">
            <a:extLst>
              <a:ext uri="{FF2B5EF4-FFF2-40B4-BE49-F238E27FC236}">
                <a16:creationId xmlns:a16="http://schemas.microsoft.com/office/drawing/2014/main" xmlns="" id="{9FF3EC83-C7A9-4F6A-A5F0-77B49FFCCF3F}"/>
              </a:ext>
            </a:extLst>
          </p:cNvPr>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2478" tIns="46240" rIns="92478" bIns="46240" rtlCol="0" anchor="ctr"/>
          <a:lstStyle/>
          <a:p>
            <a:pPr lvl="0"/>
            <a:endParaRPr lang="en-US" noProof="0"/>
          </a:p>
        </p:txBody>
      </p:sp>
      <p:sp>
        <p:nvSpPr>
          <p:cNvPr id="5" name="Notes Placeholder 4">
            <a:extLst>
              <a:ext uri="{FF2B5EF4-FFF2-40B4-BE49-F238E27FC236}">
                <a16:creationId xmlns:a16="http://schemas.microsoft.com/office/drawing/2014/main" xmlns="" id="{398CF8A9-C2A1-4A20-985B-A6891E34D445}"/>
              </a:ext>
            </a:extLst>
          </p:cNvPr>
          <p:cNvSpPr>
            <a:spLocks noGrp="1"/>
          </p:cNvSpPr>
          <p:nvPr>
            <p:ph type="body" sz="quarter" idx="3"/>
          </p:nvPr>
        </p:nvSpPr>
        <p:spPr>
          <a:xfrm>
            <a:off x="679288" y="4714954"/>
            <a:ext cx="5439101" cy="4467386"/>
          </a:xfrm>
          <a:prstGeom prst="rect">
            <a:avLst/>
          </a:prstGeom>
        </p:spPr>
        <p:txBody>
          <a:bodyPr vert="horz" lIns="92478" tIns="46240" rIns="92478" bIns="4624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xmlns="" id="{00E22C42-53EC-45D6-AB24-7CE5C403EDC6}"/>
              </a:ext>
            </a:extLst>
          </p:cNvPr>
          <p:cNvSpPr>
            <a:spLocks noGrp="1"/>
          </p:cNvSpPr>
          <p:nvPr>
            <p:ph type="ftr" sz="quarter" idx="4"/>
          </p:nvPr>
        </p:nvSpPr>
        <p:spPr>
          <a:xfrm>
            <a:off x="0" y="9428311"/>
            <a:ext cx="2946247" cy="496730"/>
          </a:xfrm>
          <a:prstGeom prst="rect">
            <a:avLst/>
          </a:prstGeom>
        </p:spPr>
        <p:txBody>
          <a:bodyPr vert="horz" lIns="92478" tIns="46240" rIns="92478" bIns="4624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xmlns="" id="{32E6E905-99A5-4C6D-B945-6B150D4B324C}"/>
              </a:ext>
            </a:extLst>
          </p:cNvPr>
          <p:cNvSpPr>
            <a:spLocks noGrp="1"/>
          </p:cNvSpPr>
          <p:nvPr>
            <p:ph type="sldNum" sz="quarter" idx="5"/>
          </p:nvPr>
        </p:nvSpPr>
        <p:spPr>
          <a:xfrm>
            <a:off x="3849826" y="9428311"/>
            <a:ext cx="2946246" cy="496730"/>
          </a:xfrm>
          <a:prstGeom prst="rect">
            <a:avLst/>
          </a:prstGeom>
        </p:spPr>
        <p:txBody>
          <a:bodyPr vert="horz" wrap="square" lIns="92478" tIns="46240" rIns="92478" bIns="4624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F9CC7A2B-FA6A-48A5-83D9-00DAF0634C90}" type="slidenum">
              <a:rPr lang="en-US" altLang="en-US"/>
              <a:pPr>
                <a:defRPr/>
              </a:pPr>
              <a:t>‹#›</a:t>
            </a:fld>
            <a:endParaRPr lang="en-US" altLang="en-US"/>
          </a:p>
        </p:txBody>
      </p:sp>
    </p:spTree>
    <p:extLst>
      <p:ext uri="{BB962C8B-B14F-4D97-AF65-F5344CB8AC3E}">
        <p14:creationId xmlns:p14="http://schemas.microsoft.com/office/powerpoint/2010/main" val="11100040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xmlns="" id="{7D472596-DEFA-4164-A1B2-63EB40620ED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xmlns="" id="{26875CA9-E296-404E-8535-C9165580EB8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6148" name="Slide Number Placeholder 3">
            <a:extLst>
              <a:ext uri="{FF2B5EF4-FFF2-40B4-BE49-F238E27FC236}">
                <a16:creationId xmlns:a16="http://schemas.microsoft.com/office/drawing/2014/main" xmlns="" id="{2F0F4783-0CB2-42F5-BD0A-9426FB4367C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5289B28-AF99-4AAD-9478-14DF0B694F1B}" type="slidenum">
              <a:rPr lang="en-GB" altLang="en-US" smtClean="0"/>
              <a:pPr>
                <a:spcBef>
                  <a:spcPct val="0"/>
                </a:spcBef>
              </a:pPr>
              <a:t>1</a:t>
            </a:fld>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DE78874C-B70E-4FC3-8815-66E8DB9B6AB5}" type="slidenum">
              <a:rPr lang="en-GB" altLang="en-US" smtClean="0">
                <a:latin typeface="Calibri" pitchFamily="34" charset="0"/>
              </a:rPr>
              <a:pPr/>
              <a:t>37</a:t>
            </a:fld>
            <a:endParaRPr lang="en-GB" altLang="en-US" smtClean="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a:extLst>
              <a:ext uri="{FF2B5EF4-FFF2-40B4-BE49-F238E27FC236}">
                <a16:creationId xmlns:a16="http://schemas.microsoft.com/office/drawing/2014/main" xmlns="" id="{CEAA2329-6A3B-41A2-A4A8-EBFDCDE29C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a:extLst>
              <a:ext uri="{FF2B5EF4-FFF2-40B4-BE49-F238E27FC236}">
                <a16:creationId xmlns:a16="http://schemas.microsoft.com/office/drawing/2014/main" xmlns="" id="{261E8482-921C-4287-A032-D919958864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a:p>
        </p:txBody>
      </p:sp>
      <p:sp>
        <p:nvSpPr>
          <p:cNvPr id="51204" name="Slide Number Placeholder 3">
            <a:extLst>
              <a:ext uri="{FF2B5EF4-FFF2-40B4-BE49-F238E27FC236}">
                <a16:creationId xmlns:a16="http://schemas.microsoft.com/office/drawing/2014/main" xmlns="" id="{52288314-A2A7-4F14-8A46-643A23C1C08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6B1596-15D3-41BB-9BB2-037B2C8EA860}" type="slidenum">
              <a:rPr lang="en-GB" altLang="en-US" smtClean="0"/>
              <a:pPr>
                <a:spcBef>
                  <a:spcPct val="0"/>
                </a:spcBef>
              </a:pPr>
              <a:t>39</a:t>
            </a:fld>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C37DC18-1D52-4ECD-BDA9-1E2BE2B90662}" type="slidenum">
              <a:rPr lang="en-GB" altLang="en-US" smtClean="0">
                <a:latin typeface="Calibri" pitchFamily="34" charset="0"/>
              </a:rPr>
              <a:pPr/>
              <a:t>14</a:t>
            </a:fld>
            <a:endParaRPr lang="en-GB" altLang="en-US" smtClean="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dirty="0"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C37DC18-1D52-4ECD-BDA9-1E2BE2B90662}" type="slidenum">
              <a:rPr lang="en-GB" altLang="en-US" smtClean="0">
                <a:latin typeface="Calibri" pitchFamily="34" charset="0"/>
              </a:rPr>
              <a:pPr/>
              <a:t>29</a:t>
            </a:fld>
            <a:endParaRPr lang="en-GB" alt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C37DC18-1D52-4ECD-BDA9-1E2BE2B90662}" type="slidenum">
              <a:rPr lang="en-GB" altLang="en-US" smtClean="0">
                <a:latin typeface="Calibri" pitchFamily="34" charset="0"/>
              </a:rPr>
              <a:pPr/>
              <a:t>31</a:t>
            </a:fld>
            <a:endParaRPr lang="en-GB" altLang="en-US" smtClean="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604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BC37DC18-1D52-4ECD-BDA9-1E2BE2B90662}" type="slidenum">
              <a:rPr lang="en-GB" altLang="en-US" smtClean="0">
                <a:latin typeface="Calibri" pitchFamily="34" charset="0"/>
              </a:rPr>
              <a:pPr/>
              <a:t>32</a:t>
            </a:fld>
            <a:endParaRPr lang="en-GB" altLang="en-US" smtClean="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757D24F6-77A7-44F1-A719-1D08024937F5}" type="slidenum">
              <a:rPr lang="en-GB" altLang="en-US" smtClean="0">
                <a:latin typeface="Calibri" pitchFamily="34" charset="0"/>
              </a:rPr>
              <a:pPr/>
              <a:t>33</a:t>
            </a:fld>
            <a:endParaRPr lang="en-GB" altLang="en-US" smtClean="0">
              <a:latin typeface="Calibri"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DE78874C-B70E-4FC3-8815-66E8DB9B6AB5}" type="slidenum">
              <a:rPr lang="en-GB" altLang="en-US" smtClean="0">
                <a:latin typeface="Calibri" pitchFamily="34" charset="0"/>
              </a:rPr>
              <a:pPr/>
              <a:t>34</a:t>
            </a:fld>
            <a:endParaRPr lang="en-GB" altLang="en-US" smtClean="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593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A3B94A31-D9FA-49E2-BB9B-E263BF0068E8}" type="slidenum">
              <a:rPr lang="en-GB" altLang="en-US" smtClean="0">
                <a:latin typeface="Calibri" pitchFamily="34" charset="0"/>
              </a:rPr>
              <a:pPr/>
              <a:t>35</a:t>
            </a:fld>
            <a:endParaRPr lang="en-GB" altLang="en-US" smtClean="0">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DE78874C-B70E-4FC3-8815-66E8DB9B6AB5}" type="slidenum">
              <a:rPr lang="en-GB" altLang="en-US" smtClean="0">
                <a:latin typeface="Calibri" pitchFamily="34" charset="0"/>
              </a:rPr>
              <a:pPr/>
              <a:t>36</a:t>
            </a:fld>
            <a:endParaRPr lang="en-GB" altLang="en-US"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177800"/>
            <a:ext cx="7239000" cy="711200"/>
          </a:xfrm>
          <a:prstGeom prst="rect">
            <a:avLst/>
          </a:prstGeom>
        </p:spPr>
        <p:txBody>
          <a:bodyPr anchor="b"/>
          <a:lstStyle>
            <a:lvl1pPr algn="ctr">
              <a:defRPr sz="2800" b="1" baseline="0">
                <a:solidFill>
                  <a:srgbClr val="FFFF00"/>
                </a:solidFill>
                <a:latin typeface="Times New Roman" pitchFamily="18" charset="0"/>
                <a:cs typeface="Times New Roman" pitchFamily="18" charset="0"/>
              </a:defRPr>
            </a:lvl1pPr>
          </a:lstStyle>
          <a:p>
            <a:r>
              <a:rPr lang="en-US"/>
              <a:t>Click to edit Master title style</a:t>
            </a:r>
          </a:p>
        </p:txBody>
      </p:sp>
      <p:sp>
        <p:nvSpPr>
          <p:cNvPr id="3" name="Subtitle 2"/>
          <p:cNvSpPr>
            <a:spLocks noGrp="1"/>
          </p:cNvSpPr>
          <p:nvPr>
            <p:ph type="subTitle" idx="1"/>
          </p:nvPr>
        </p:nvSpPr>
        <p:spPr>
          <a:xfrm>
            <a:off x="1143000" y="3602037"/>
            <a:ext cx="6858000" cy="1655763"/>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1154197-EE36-4930-8264-9FD1C282EB43}"/>
              </a:ext>
            </a:extLst>
          </p:cNvPr>
          <p:cNvSpPr>
            <a:spLocks noGrp="1"/>
          </p:cNvSpPr>
          <p:nvPr>
            <p:ph type="dt" sz="half" idx="10"/>
          </p:nvPr>
        </p:nvSpPr>
        <p:spPr/>
        <p:txBody>
          <a:bodyPr/>
          <a:lstStyle>
            <a:lvl1pPr>
              <a:defRPr/>
            </a:lvl1pPr>
          </a:lstStyle>
          <a:p>
            <a:pPr>
              <a:defRPr/>
            </a:pPr>
            <a:fld id="{065DF8A5-684D-488E-BCCA-EAFC7BC17A07}" type="datetimeFigureOut">
              <a:rPr lang="en-US"/>
              <a:pPr>
                <a:defRPr/>
              </a:pPr>
              <a:t>28/08/2019</a:t>
            </a:fld>
            <a:endParaRPr lang="en-US"/>
          </a:p>
        </p:txBody>
      </p:sp>
      <p:sp>
        <p:nvSpPr>
          <p:cNvPr id="5" name="Footer Placeholder 4">
            <a:extLst>
              <a:ext uri="{FF2B5EF4-FFF2-40B4-BE49-F238E27FC236}">
                <a16:creationId xmlns:a16="http://schemas.microsoft.com/office/drawing/2014/main" xmlns="" id="{23F1D260-FE8C-411C-A1BA-B26F47F4AB3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4D1AF21F-A877-4DE2-8D2A-01A4DA38DB70}"/>
              </a:ext>
            </a:extLst>
          </p:cNvPr>
          <p:cNvSpPr>
            <a:spLocks noGrp="1"/>
          </p:cNvSpPr>
          <p:nvPr>
            <p:ph type="sldNum" sz="quarter" idx="12"/>
          </p:nvPr>
        </p:nvSpPr>
        <p:spPr/>
        <p:txBody>
          <a:bodyPr/>
          <a:lstStyle>
            <a:lvl1pPr>
              <a:defRPr/>
            </a:lvl1pPr>
          </a:lstStyle>
          <a:p>
            <a:pPr>
              <a:defRPr/>
            </a:pPr>
            <a:fld id="{1449896D-F46D-41B3-8221-A4B7DE89EBDD}" type="slidenum">
              <a:rPr lang="en-US" altLang="en-US"/>
              <a:pPr>
                <a:defRPr/>
              </a:pPr>
              <a:t>‹#›</a:t>
            </a:fld>
            <a:endParaRPr lang="en-US" altLang="en-US"/>
          </a:p>
        </p:txBody>
      </p:sp>
    </p:spTree>
    <p:extLst>
      <p:ext uri="{BB962C8B-B14F-4D97-AF65-F5344CB8AC3E}">
        <p14:creationId xmlns:p14="http://schemas.microsoft.com/office/powerpoint/2010/main" val="3540153072"/>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325563"/>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28650" y="1825625"/>
            <a:ext cx="7886700" cy="435133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19591F7-0DD6-4DDF-A6C3-A29F6D65D6E7}"/>
              </a:ext>
            </a:extLst>
          </p:cNvPr>
          <p:cNvSpPr>
            <a:spLocks noGrp="1"/>
          </p:cNvSpPr>
          <p:nvPr>
            <p:ph type="dt" sz="half" idx="10"/>
          </p:nvPr>
        </p:nvSpPr>
        <p:spPr/>
        <p:txBody>
          <a:bodyPr/>
          <a:lstStyle>
            <a:lvl1pPr>
              <a:defRPr/>
            </a:lvl1pPr>
          </a:lstStyle>
          <a:p>
            <a:pPr>
              <a:defRPr/>
            </a:pPr>
            <a:fld id="{E5344D55-67D3-45F8-BC39-9346CC56DDC7}" type="datetimeFigureOut">
              <a:rPr lang="en-US"/>
              <a:pPr>
                <a:defRPr/>
              </a:pPr>
              <a:t>28/08/2019</a:t>
            </a:fld>
            <a:endParaRPr lang="en-US"/>
          </a:p>
        </p:txBody>
      </p:sp>
      <p:sp>
        <p:nvSpPr>
          <p:cNvPr id="5" name="Footer Placeholder 4">
            <a:extLst>
              <a:ext uri="{FF2B5EF4-FFF2-40B4-BE49-F238E27FC236}">
                <a16:creationId xmlns:a16="http://schemas.microsoft.com/office/drawing/2014/main" xmlns="" id="{07F7E32B-6063-4C52-ACB6-922E44B4A8C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6160E9F-0F5F-4AD7-A9C0-2DE778B56A91}"/>
              </a:ext>
            </a:extLst>
          </p:cNvPr>
          <p:cNvSpPr>
            <a:spLocks noGrp="1"/>
          </p:cNvSpPr>
          <p:nvPr>
            <p:ph type="sldNum" sz="quarter" idx="12"/>
          </p:nvPr>
        </p:nvSpPr>
        <p:spPr/>
        <p:txBody>
          <a:bodyPr/>
          <a:lstStyle>
            <a:lvl1pPr>
              <a:defRPr/>
            </a:lvl1pPr>
          </a:lstStyle>
          <a:p>
            <a:pPr>
              <a:defRPr/>
            </a:pPr>
            <a:fld id="{4F64F983-020A-49FC-BFD8-148CAF625E6C}" type="slidenum">
              <a:rPr lang="en-US" altLang="en-US"/>
              <a:pPr>
                <a:defRPr/>
              </a:pPr>
              <a:t>‹#›</a:t>
            </a:fld>
            <a:endParaRPr lang="en-US" altLang="en-US"/>
          </a:p>
        </p:txBody>
      </p:sp>
    </p:spTree>
    <p:extLst>
      <p:ext uri="{BB962C8B-B14F-4D97-AF65-F5344CB8AC3E}">
        <p14:creationId xmlns:p14="http://schemas.microsoft.com/office/powerpoint/2010/main" val="3764264025"/>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6"/>
            <a:ext cx="1971675" cy="5811839"/>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2" y="365126"/>
            <a:ext cx="5800725" cy="581183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44798CE-95CA-402A-9D12-A6C54294762E}"/>
              </a:ext>
            </a:extLst>
          </p:cNvPr>
          <p:cNvSpPr>
            <a:spLocks noGrp="1"/>
          </p:cNvSpPr>
          <p:nvPr>
            <p:ph type="dt" sz="half" idx="10"/>
          </p:nvPr>
        </p:nvSpPr>
        <p:spPr/>
        <p:txBody>
          <a:bodyPr/>
          <a:lstStyle>
            <a:lvl1pPr>
              <a:defRPr/>
            </a:lvl1pPr>
          </a:lstStyle>
          <a:p>
            <a:pPr>
              <a:defRPr/>
            </a:pPr>
            <a:fld id="{69FEF25D-92F3-43A7-9EAA-F24B3FD14787}" type="datetimeFigureOut">
              <a:rPr lang="en-US"/>
              <a:pPr>
                <a:defRPr/>
              </a:pPr>
              <a:t>28/08/2019</a:t>
            </a:fld>
            <a:endParaRPr lang="en-US"/>
          </a:p>
        </p:txBody>
      </p:sp>
      <p:sp>
        <p:nvSpPr>
          <p:cNvPr id="5" name="Footer Placeholder 4">
            <a:extLst>
              <a:ext uri="{FF2B5EF4-FFF2-40B4-BE49-F238E27FC236}">
                <a16:creationId xmlns:a16="http://schemas.microsoft.com/office/drawing/2014/main" xmlns="" id="{42D0EB6F-517A-4608-AAC1-D6538E40E24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6B7CB4C-0C70-403B-8B31-E4ABEE0FDFA2}"/>
              </a:ext>
            </a:extLst>
          </p:cNvPr>
          <p:cNvSpPr>
            <a:spLocks noGrp="1"/>
          </p:cNvSpPr>
          <p:nvPr>
            <p:ph type="sldNum" sz="quarter" idx="12"/>
          </p:nvPr>
        </p:nvSpPr>
        <p:spPr/>
        <p:txBody>
          <a:bodyPr/>
          <a:lstStyle>
            <a:lvl1pPr>
              <a:defRPr/>
            </a:lvl1pPr>
          </a:lstStyle>
          <a:p>
            <a:pPr>
              <a:defRPr/>
            </a:pPr>
            <a:fld id="{A04F1815-7915-47DD-AC6A-C23CA914F1FA}" type="slidenum">
              <a:rPr lang="en-US" altLang="en-US"/>
              <a:pPr>
                <a:defRPr/>
              </a:pPr>
              <a:t>‹#›</a:t>
            </a:fld>
            <a:endParaRPr lang="en-US" altLang="en-US"/>
          </a:p>
        </p:txBody>
      </p:sp>
    </p:spTree>
    <p:extLst>
      <p:ext uri="{BB962C8B-B14F-4D97-AF65-F5344CB8AC3E}">
        <p14:creationId xmlns:p14="http://schemas.microsoft.com/office/powerpoint/2010/main" val="380870093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CE45119-4F71-44CE-9387-9F7DC7559FA8}"/>
              </a:ext>
            </a:extLst>
          </p:cNvPr>
          <p:cNvSpPr/>
          <p:nvPr userDrawn="1"/>
        </p:nvSpPr>
        <p:spPr>
          <a:xfrm>
            <a:off x="0" y="6604000"/>
            <a:ext cx="9144000" cy="254000"/>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cxnSp>
        <p:nvCxnSpPr>
          <p:cNvPr id="5" name="Straight Connector 4">
            <a:extLst>
              <a:ext uri="{FF2B5EF4-FFF2-40B4-BE49-F238E27FC236}">
                <a16:creationId xmlns:a16="http://schemas.microsoft.com/office/drawing/2014/main" xmlns="" id="{3401BEBE-3D77-41BE-A0AC-B9882D1AE99B}"/>
              </a:ext>
            </a:extLst>
          </p:cNvPr>
          <p:cNvCxnSpPr/>
          <p:nvPr userDrawn="1"/>
        </p:nvCxnSpPr>
        <p:spPr>
          <a:xfrm>
            <a:off x="90488" y="6646863"/>
            <a:ext cx="8948737"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628650" y="365127"/>
            <a:ext cx="7886700" cy="1325563"/>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628650" y="1825625"/>
            <a:ext cx="78867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3">
            <a:extLst>
              <a:ext uri="{FF2B5EF4-FFF2-40B4-BE49-F238E27FC236}">
                <a16:creationId xmlns:a16="http://schemas.microsoft.com/office/drawing/2014/main" xmlns="" id="{640EC661-DE93-42C2-8A15-68BABCCC4F09}"/>
              </a:ext>
            </a:extLst>
          </p:cNvPr>
          <p:cNvSpPr>
            <a:spLocks noGrp="1"/>
          </p:cNvSpPr>
          <p:nvPr>
            <p:ph type="dt" sz="half" idx="10"/>
          </p:nvPr>
        </p:nvSpPr>
        <p:spPr/>
        <p:txBody>
          <a:bodyPr/>
          <a:lstStyle>
            <a:lvl1pPr>
              <a:defRPr/>
            </a:lvl1pPr>
          </a:lstStyle>
          <a:p>
            <a:pPr>
              <a:defRPr/>
            </a:pPr>
            <a:fld id="{FB41A8EE-E8B3-4CEE-AC0A-81DBDAD5AFE7}" type="datetimeFigureOut">
              <a:rPr lang="en-US"/>
              <a:pPr>
                <a:defRPr/>
              </a:pPr>
              <a:t>28/08/2019</a:t>
            </a:fld>
            <a:endParaRPr lang="en-US"/>
          </a:p>
        </p:txBody>
      </p:sp>
      <p:sp>
        <p:nvSpPr>
          <p:cNvPr id="7" name="Footer Placeholder 4">
            <a:extLst>
              <a:ext uri="{FF2B5EF4-FFF2-40B4-BE49-F238E27FC236}">
                <a16:creationId xmlns:a16="http://schemas.microsoft.com/office/drawing/2014/main" xmlns="" id="{862ABC55-DAC7-466A-8992-A120E7203E29}"/>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xmlns="" id="{BC31E203-2CCB-4DC3-B401-0CA3283F60D5}"/>
              </a:ext>
            </a:extLst>
          </p:cNvPr>
          <p:cNvSpPr>
            <a:spLocks noGrp="1"/>
          </p:cNvSpPr>
          <p:nvPr>
            <p:ph type="sldNum" sz="quarter" idx="12"/>
          </p:nvPr>
        </p:nvSpPr>
        <p:spPr/>
        <p:txBody>
          <a:bodyPr/>
          <a:lstStyle>
            <a:lvl1pPr>
              <a:defRPr/>
            </a:lvl1pPr>
          </a:lstStyle>
          <a:p>
            <a:pPr>
              <a:defRPr/>
            </a:pPr>
            <a:fld id="{439CB892-982A-4A7B-AE66-7ADCF5504A80}" type="slidenum">
              <a:rPr lang="en-US" altLang="en-US"/>
              <a:pPr>
                <a:defRPr/>
              </a:pPr>
              <a:t>‹#›</a:t>
            </a:fld>
            <a:endParaRPr lang="en-US" altLang="en-US"/>
          </a:p>
        </p:txBody>
      </p:sp>
    </p:spTree>
    <p:extLst>
      <p:ext uri="{BB962C8B-B14F-4D97-AF65-F5344CB8AC3E}">
        <p14:creationId xmlns:p14="http://schemas.microsoft.com/office/powerpoint/2010/main" val="1490998841"/>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a:prstGeom prst="rect">
            <a:avLst/>
          </a:prstGeo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5"/>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60E8522-9DEB-4A50-B404-F0AC8F91281A}"/>
              </a:ext>
            </a:extLst>
          </p:cNvPr>
          <p:cNvSpPr>
            <a:spLocks noGrp="1"/>
          </p:cNvSpPr>
          <p:nvPr>
            <p:ph type="dt" sz="half" idx="10"/>
          </p:nvPr>
        </p:nvSpPr>
        <p:spPr/>
        <p:txBody>
          <a:bodyPr/>
          <a:lstStyle>
            <a:lvl1pPr>
              <a:defRPr/>
            </a:lvl1pPr>
          </a:lstStyle>
          <a:p>
            <a:pPr>
              <a:defRPr/>
            </a:pPr>
            <a:fld id="{A64BC4D5-040F-4FF1-ADA7-AEB37A406466}" type="datetimeFigureOut">
              <a:rPr lang="en-US"/>
              <a:pPr>
                <a:defRPr/>
              </a:pPr>
              <a:t>28/08/2019</a:t>
            </a:fld>
            <a:endParaRPr lang="en-US"/>
          </a:p>
        </p:txBody>
      </p:sp>
      <p:sp>
        <p:nvSpPr>
          <p:cNvPr id="5" name="Footer Placeholder 4">
            <a:extLst>
              <a:ext uri="{FF2B5EF4-FFF2-40B4-BE49-F238E27FC236}">
                <a16:creationId xmlns:a16="http://schemas.microsoft.com/office/drawing/2014/main" xmlns="" id="{7B8487BF-48F5-44EA-B73A-4B868FA7954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D2D5FB86-F6B3-4A56-AA19-168B98A79369}"/>
              </a:ext>
            </a:extLst>
          </p:cNvPr>
          <p:cNvSpPr>
            <a:spLocks noGrp="1"/>
          </p:cNvSpPr>
          <p:nvPr>
            <p:ph type="sldNum" sz="quarter" idx="12"/>
          </p:nvPr>
        </p:nvSpPr>
        <p:spPr/>
        <p:txBody>
          <a:bodyPr/>
          <a:lstStyle>
            <a:lvl1pPr>
              <a:defRPr/>
            </a:lvl1pPr>
          </a:lstStyle>
          <a:p>
            <a:pPr>
              <a:defRPr/>
            </a:pPr>
            <a:fld id="{16424433-7EA6-49BE-987D-8914EC1F893E}" type="slidenum">
              <a:rPr lang="en-US" altLang="en-US"/>
              <a:pPr>
                <a:defRPr/>
              </a:pPr>
              <a:t>‹#›</a:t>
            </a:fld>
            <a:endParaRPr lang="en-US" altLang="en-US"/>
          </a:p>
        </p:txBody>
      </p:sp>
    </p:spTree>
    <p:extLst>
      <p:ext uri="{BB962C8B-B14F-4D97-AF65-F5344CB8AC3E}">
        <p14:creationId xmlns:p14="http://schemas.microsoft.com/office/powerpoint/2010/main" val="227269407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325563"/>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30B5DE70-7A1E-4CAA-A49B-87ED31ABCB52}"/>
              </a:ext>
            </a:extLst>
          </p:cNvPr>
          <p:cNvSpPr>
            <a:spLocks noGrp="1"/>
          </p:cNvSpPr>
          <p:nvPr>
            <p:ph type="dt" sz="half" idx="10"/>
          </p:nvPr>
        </p:nvSpPr>
        <p:spPr/>
        <p:txBody>
          <a:bodyPr/>
          <a:lstStyle>
            <a:lvl1pPr>
              <a:defRPr/>
            </a:lvl1pPr>
          </a:lstStyle>
          <a:p>
            <a:pPr>
              <a:defRPr/>
            </a:pPr>
            <a:fld id="{4C299940-0A5E-4A7C-9134-B09E8806D74A}" type="datetimeFigureOut">
              <a:rPr lang="en-US"/>
              <a:pPr>
                <a:defRPr/>
              </a:pPr>
              <a:t>28/08/2019</a:t>
            </a:fld>
            <a:endParaRPr lang="en-US"/>
          </a:p>
        </p:txBody>
      </p:sp>
      <p:sp>
        <p:nvSpPr>
          <p:cNvPr id="6" name="Footer Placeholder 4">
            <a:extLst>
              <a:ext uri="{FF2B5EF4-FFF2-40B4-BE49-F238E27FC236}">
                <a16:creationId xmlns:a16="http://schemas.microsoft.com/office/drawing/2014/main" xmlns="" id="{E4185A5E-B537-4E17-92C1-B7AD751558F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DE0D594D-3FA9-48C4-A7A1-01F8E525AE0A}"/>
              </a:ext>
            </a:extLst>
          </p:cNvPr>
          <p:cNvSpPr>
            <a:spLocks noGrp="1"/>
          </p:cNvSpPr>
          <p:nvPr>
            <p:ph type="sldNum" sz="quarter" idx="12"/>
          </p:nvPr>
        </p:nvSpPr>
        <p:spPr/>
        <p:txBody>
          <a:bodyPr/>
          <a:lstStyle>
            <a:lvl1pPr>
              <a:defRPr/>
            </a:lvl1pPr>
          </a:lstStyle>
          <a:p>
            <a:pPr>
              <a:defRPr/>
            </a:pPr>
            <a:fld id="{6418C185-EBBA-4CBD-B997-54BD29D63D61}" type="slidenum">
              <a:rPr lang="en-US" altLang="en-US"/>
              <a:pPr>
                <a:defRPr/>
              </a:pPr>
              <a:t>‹#›</a:t>
            </a:fld>
            <a:endParaRPr lang="en-US" altLang="en-US"/>
          </a:p>
        </p:txBody>
      </p:sp>
    </p:spTree>
    <p:extLst>
      <p:ext uri="{BB962C8B-B14F-4D97-AF65-F5344CB8AC3E}">
        <p14:creationId xmlns:p14="http://schemas.microsoft.com/office/powerpoint/2010/main" val="3474255840"/>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7"/>
            <a:ext cx="78867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2"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2"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4F2630D6-868B-4369-837B-1B04EC09B110}"/>
              </a:ext>
            </a:extLst>
          </p:cNvPr>
          <p:cNvSpPr>
            <a:spLocks noGrp="1"/>
          </p:cNvSpPr>
          <p:nvPr>
            <p:ph type="dt" sz="half" idx="10"/>
          </p:nvPr>
        </p:nvSpPr>
        <p:spPr/>
        <p:txBody>
          <a:bodyPr/>
          <a:lstStyle>
            <a:lvl1pPr>
              <a:defRPr/>
            </a:lvl1pPr>
          </a:lstStyle>
          <a:p>
            <a:pPr>
              <a:defRPr/>
            </a:pPr>
            <a:fld id="{A5C828CD-0D5B-4358-9466-AA416DFD4499}" type="datetimeFigureOut">
              <a:rPr lang="en-US"/>
              <a:pPr>
                <a:defRPr/>
              </a:pPr>
              <a:t>28/08/2019</a:t>
            </a:fld>
            <a:endParaRPr lang="en-US"/>
          </a:p>
        </p:txBody>
      </p:sp>
      <p:sp>
        <p:nvSpPr>
          <p:cNvPr id="8" name="Footer Placeholder 4">
            <a:extLst>
              <a:ext uri="{FF2B5EF4-FFF2-40B4-BE49-F238E27FC236}">
                <a16:creationId xmlns:a16="http://schemas.microsoft.com/office/drawing/2014/main" xmlns="" id="{E8BBF5A4-7593-402C-9CC9-7B65A6EEA5E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F83704B2-9893-42DD-8FF9-F58A6DBBD136}"/>
              </a:ext>
            </a:extLst>
          </p:cNvPr>
          <p:cNvSpPr>
            <a:spLocks noGrp="1"/>
          </p:cNvSpPr>
          <p:nvPr>
            <p:ph type="sldNum" sz="quarter" idx="12"/>
          </p:nvPr>
        </p:nvSpPr>
        <p:spPr/>
        <p:txBody>
          <a:bodyPr/>
          <a:lstStyle>
            <a:lvl1pPr>
              <a:defRPr/>
            </a:lvl1pPr>
          </a:lstStyle>
          <a:p>
            <a:pPr>
              <a:defRPr/>
            </a:pPr>
            <a:fld id="{ACDC1D17-448E-4B8E-9A2F-981D83D212E1}" type="slidenum">
              <a:rPr lang="en-US" altLang="en-US"/>
              <a:pPr>
                <a:defRPr/>
              </a:pPr>
              <a:t>‹#›</a:t>
            </a:fld>
            <a:endParaRPr lang="en-US" altLang="en-US"/>
          </a:p>
        </p:txBody>
      </p:sp>
    </p:spTree>
    <p:extLst>
      <p:ext uri="{BB962C8B-B14F-4D97-AF65-F5344CB8AC3E}">
        <p14:creationId xmlns:p14="http://schemas.microsoft.com/office/powerpoint/2010/main" val="2237597725"/>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325563"/>
          </a:xfrm>
          <a:prstGeom prst="rect">
            <a:avLst/>
          </a:prstGeom>
        </p:spPr>
        <p:txBody>
          <a:bodyPr/>
          <a:lstStyle/>
          <a:p>
            <a:r>
              <a:rPr lang="en-US"/>
              <a:t>Click to edit Master title style</a:t>
            </a:r>
          </a:p>
        </p:txBody>
      </p:sp>
      <p:sp>
        <p:nvSpPr>
          <p:cNvPr id="3" name="Date Placeholder 3">
            <a:extLst>
              <a:ext uri="{FF2B5EF4-FFF2-40B4-BE49-F238E27FC236}">
                <a16:creationId xmlns:a16="http://schemas.microsoft.com/office/drawing/2014/main" xmlns="" id="{B337AFBF-0D0B-4A07-B6B7-128D3C5C1332}"/>
              </a:ext>
            </a:extLst>
          </p:cNvPr>
          <p:cNvSpPr>
            <a:spLocks noGrp="1"/>
          </p:cNvSpPr>
          <p:nvPr>
            <p:ph type="dt" sz="half" idx="10"/>
          </p:nvPr>
        </p:nvSpPr>
        <p:spPr/>
        <p:txBody>
          <a:bodyPr/>
          <a:lstStyle>
            <a:lvl1pPr>
              <a:defRPr/>
            </a:lvl1pPr>
          </a:lstStyle>
          <a:p>
            <a:pPr>
              <a:defRPr/>
            </a:pPr>
            <a:fld id="{1C283E32-D850-4927-9317-384A935DEBC0}" type="datetimeFigureOut">
              <a:rPr lang="en-US"/>
              <a:pPr>
                <a:defRPr/>
              </a:pPr>
              <a:t>28/08/2019</a:t>
            </a:fld>
            <a:endParaRPr lang="en-US"/>
          </a:p>
        </p:txBody>
      </p:sp>
      <p:sp>
        <p:nvSpPr>
          <p:cNvPr id="4" name="Footer Placeholder 4">
            <a:extLst>
              <a:ext uri="{FF2B5EF4-FFF2-40B4-BE49-F238E27FC236}">
                <a16:creationId xmlns:a16="http://schemas.microsoft.com/office/drawing/2014/main" xmlns="" id="{6FFDED09-D40E-4CF6-8A75-AA46EB1BE0B2}"/>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0CB74BAE-4F91-43F2-8040-1F3F14081DD6}"/>
              </a:ext>
            </a:extLst>
          </p:cNvPr>
          <p:cNvSpPr>
            <a:spLocks noGrp="1"/>
          </p:cNvSpPr>
          <p:nvPr>
            <p:ph type="sldNum" sz="quarter" idx="12"/>
          </p:nvPr>
        </p:nvSpPr>
        <p:spPr/>
        <p:txBody>
          <a:bodyPr/>
          <a:lstStyle>
            <a:lvl1pPr>
              <a:defRPr/>
            </a:lvl1pPr>
          </a:lstStyle>
          <a:p>
            <a:pPr>
              <a:defRPr/>
            </a:pPr>
            <a:fld id="{112A2D73-2D31-4923-9DFF-86B02123E114}" type="slidenum">
              <a:rPr lang="en-US" altLang="en-US"/>
              <a:pPr>
                <a:defRPr/>
              </a:pPr>
              <a:t>‹#›</a:t>
            </a:fld>
            <a:endParaRPr lang="en-US" altLang="en-US"/>
          </a:p>
        </p:txBody>
      </p:sp>
    </p:spTree>
    <p:extLst>
      <p:ext uri="{BB962C8B-B14F-4D97-AF65-F5344CB8AC3E}">
        <p14:creationId xmlns:p14="http://schemas.microsoft.com/office/powerpoint/2010/main" val="2364192242"/>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3C3ECC63-6491-4236-AEB5-711A305D891E}"/>
              </a:ext>
            </a:extLst>
          </p:cNvPr>
          <p:cNvSpPr>
            <a:spLocks noGrp="1"/>
          </p:cNvSpPr>
          <p:nvPr>
            <p:ph type="dt" sz="half" idx="10"/>
          </p:nvPr>
        </p:nvSpPr>
        <p:spPr/>
        <p:txBody>
          <a:bodyPr/>
          <a:lstStyle>
            <a:lvl1pPr>
              <a:defRPr/>
            </a:lvl1pPr>
          </a:lstStyle>
          <a:p>
            <a:pPr>
              <a:defRPr/>
            </a:pPr>
            <a:fld id="{9D655F36-D00E-4D7F-8920-CBF41A330F9A}" type="datetimeFigureOut">
              <a:rPr lang="en-US"/>
              <a:pPr>
                <a:defRPr/>
              </a:pPr>
              <a:t>28/08/2019</a:t>
            </a:fld>
            <a:endParaRPr lang="en-US"/>
          </a:p>
        </p:txBody>
      </p:sp>
      <p:sp>
        <p:nvSpPr>
          <p:cNvPr id="3" name="Footer Placeholder 4">
            <a:extLst>
              <a:ext uri="{FF2B5EF4-FFF2-40B4-BE49-F238E27FC236}">
                <a16:creationId xmlns:a16="http://schemas.microsoft.com/office/drawing/2014/main" xmlns="" id="{C7ACFA32-15A8-4055-B899-FAA14F4ABF42}"/>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CCEAD657-E409-4C3A-AD55-12B46ABE2380}"/>
              </a:ext>
            </a:extLst>
          </p:cNvPr>
          <p:cNvSpPr>
            <a:spLocks noGrp="1"/>
          </p:cNvSpPr>
          <p:nvPr>
            <p:ph type="sldNum" sz="quarter" idx="12"/>
          </p:nvPr>
        </p:nvSpPr>
        <p:spPr/>
        <p:txBody>
          <a:bodyPr/>
          <a:lstStyle>
            <a:lvl1pPr>
              <a:defRPr/>
            </a:lvl1pPr>
          </a:lstStyle>
          <a:p>
            <a:pPr>
              <a:defRPr/>
            </a:pPr>
            <a:fld id="{F5F624C2-C9EB-4637-B845-63550BA5AC83}" type="slidenum">
              <a:rPr lang="en-US" altLang="en-US"/>
              <a:pPr>
                <a:defRPr/>
              </a:pPr>
              <a:t>‹#›</a:t>
            </a:fld>
            <a:endParaRPr lang="en-US" altLang="en-US"/>
          </a:p>
        </p:txBody>
      </p:sp>
    </p:spTree>
    <p:extLst>
      <p:ext uri="{BB962C8B-B14F-4D97-AF65-F5344CB8AC3E}">
        <p14:creationId xmlns:p14="http://schemas.microsoft.com/office/powerpoint/2010/main" val="2161657172"/>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8"/>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1"/>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xmlns="" id="{8BF178AE-28A9-4BBE-933A-FC4693B79039}"/>
              </a:ext>
            </a:extLst>
          </p:cNvPr>
          <p:cNvSpPr>
            <a:spLocks noGrp="1"/>
          </p:cNvSpPr>
          <p:nvPr>
            <p:ph type="dt" sz="half" idx="10"/>
          </p:nvPr>
        </p:nvSpPr>
        <p:spPr/>
        <p:txBody>
          <a:bodyPr/>
          <a:lstStyle>
            <a:lvl1pPr>
              <a:defRPr/>
            </a:lvl1pPr>
          </a:lstStyle>
          <a:p>
            <a:pPr>
              <a:defRPr/>
            </a:pPr>
            <a:fld id="{37F6F311-2BD3-4CF5-B2FF-82863B4581DD}" type="datetimeFigureOut">
              <a:rPr lang="en-US"/>
              <a:pPr>
                <a:defRPr/>
              </a:pPr>
              <a:t>28/08/2019</a:t>
            </a:fld>
            <a:endParaRPr lang="en-US"/>
          </a:p>
        </p:txBody>
      </p:sp>
      <p:sp>
        <p:nvSpPr>
          <p:cNvPr id="6" name="Footer Placeholder 4">
            <a:extLst>
              <a:ext uri="{FF2B5EF4-FFF2-40B4-BE49-F238E27FC236}">
                <a16:creationId xmlns:a16="http://schemas.microsoft.com/office/drawing/2014/main" xmlns="" id="{14353A36-60F8-44F5-95BF-250F36364DB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32F91413-8B34-4FA8-9697-3B0D3436FBCB}"/>
              </a:ext>
            </a:extLst>
          </p:cNvPr>
          <p:cNvSpPr>
            <a:spLocks noGrp="1"/>
          </p:cNvSpPr>
          <p:nvPr>
            <p:ph type="sldNum" sz="quarter" idx="12"/>
          </p:nvPr>
        </p:nvSpPr>
        <p:spPr/>
        <p:txBody>
          <a:bodyPr/>
          <a:lstStyle>
            <a:lvl1pPr>
              <a:defRPr/>
            </a:lvl1pPr>
          </a:lstStyle>
          <a:p>
            <a:pPr>
              <a:defRPr/>
            </a:pPr>
            <a:fld id="{B230E579-E19E-4B6F-A75D-8B11BB7015B7}" type="slidenum">
              <a:rPr lang="en-US" altLang="en-US"/>
              <a:pPr>
                <a:defRPr/>
              </a:pPr>
              <a:t>‹#›</a:t>
            </a:fld>
            <a:endParaRPr lang="en-US" altLang="en-US"/>
          </a:p>
        </p:txBody>
      </p:sp>
    </p:spTree>
    <p:extLst>
      <p:ext uri="{BB962C8B-B14F-4D97-AF65-F5344CB8AC3E}">
        <p14:creationId xmlns:p14="http://schemas.microsoft.com/office/powerpoint/2010/main" val="2622517922"/>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391" y="987428"/>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29841" y="2057401"/>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xmlns="" id="{C716AB93-535A-4822-82DE-816B5CD90215}"/>
              </a:ext>
            </a:extLst>
          </p:cNvPr>
          <p:cNvSpPr>
            <a:spLocks noGrp="1"/>
          </p:cNvSpPr>
          <p:nvPr>
            <p:ph type="dt" sz="half" idx="10"/>
          </p:nvPr>
        </p:nvSpPr>
        <p:spPr/>
        <p:txBody>
          <a:bodyPr/>
          <a:lstStyle>
            <a:lvl1pPr>
              <a:defRPr/>
            </a:lvl1pPr>
          </a:lstStyle>
          <a:p>
            <a:pPr>
              <a:defRPr/>
            </a:pPr>
            <a:fld id="{03A54B2E-C7AD-4B70-A600-442867A2C4B7}" type="datetimeFigureOut">
              <a:rPr lang="en-US"/>
              <a:pPr>
                <a:defRPr/>
              </a:pPr>
              <a:t>28/08/2019</a:t>
            </a:fld>
            <a:endParaRPr lang="en-US"/>
          </a:p>
        </p:txBody>
      </p:sp>
      <p:sp>
        <p:nvSpPr>
          <p:cNvPr id="6" name="Footer Placeholder 4">
            <a:extLst>
              <a:ext uri="{FF2B5EF4-FFF2-40B4-BE49-F238E27FC236}">
                <a16:creationId xmlns:a16="http://schemas.microsoft.com/office/drawing/2014/main" xmlns="" id="{132BC1D8-ACE2-4799-B5A1-C00CB2016D5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36909079-35E0-4CD9-9F55-084EE4585BAA}"/>
              </a:ext>
            </a:extLst>
          </p:cNvPr>
          <p:cNvSpPr>
            <a:spLocks noGrp="1"/>
          </p:cNvSpPr>
          <p:nvPr>
            <p:ph type="sldNum" sz="quarter" idx="12"/>
          </p:nvPr>
        </p:nvSpPr>
        <p:spPr/>
        <p:txBody>
          <a:bodyPr/>
          <a:lstStyle>
            <a:lvl1pPr>
              <a:defRPr/>
            </a:lvl1pPr>
          </a:lstStyle>
          <a:p>
            <a:pPr>
              <a:defRPr/>
            </a:pPr>
            <a:fld id="{2C784670-249E-41AE-8FE4-82E151A4B6FE}" type="slidenum">
              <a:rPr lang="en-US" altLang="en-US"/>
              <a:pPr>
                <a:defRPr/>
              </a:pPr>
              <a:t>‹#›</a:t>
            </a:fld>
            <a:endParaRPr lang="en-US" altLang="en-US"/>
          </a:p>
        </p:txBody>
      </p:sp>
    </p:spTree>
    <p:extLst>
      <p:ext uri="{BB962C8B-B14F-4D97-AF65-F5344CB8AC3E}">
        <p14:creationId xmlns:p14="http://schemas.microsoft.com/office/powerpoint/2010/main" val="328943757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50195"/>
          </a:schemeClr>
        </a:solidFill>
        <a:effectLst/>
      </p:bgPr>
    </p:bg>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xmlns="" id="{D155AC0A-F361-4127-9096-DF929A19E382}"/>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cs typeface="+mn-cs"/>
              </a:defRPr>
            </a:lvl1pPr>
          </a:lstStyle>
          <a:p>
            <a:pPr>
              <a:defRPr/>
            </a:pPr>
            <a:fld id="{914B34B2-5D7D-4DD9-9B62-459C00153F0D}" type="datetimeFigureOut">
              <a:rPr lang="en-US"/>
              <a:pPr>
                <a:defRPr/>
              </a:pPr>
              <a:t>28/08/2019</a:t>
            </a:fld>
            <a:endParaRPr lang="en-US"/>
          </a:p>
        </p:txBody>
      </p:sp>
      <p:sp>
        <p:nvSpPr>
          <p:cNvPr id="5" name="Footer Placeholder 4">
            <a:extLst>
              <a:ext uri="{FF2B5EF4-FFF2-40B4-BE49-F238E27FC236}">
                <a16:creationId xmlns:a16="http://schemas.microsoft.com/office/drawing/2014/main" xmlns="" id="{5F20DC4C-C65A-4CD7-90BE-8B4034083D04}"/>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eaLnBrk="1" fontAlgn="auto" hangingPunct="1">
              <a:spcBef>
                <a:spcPts val="0"/>
              </a:spcBef>
              <a:spcAft>
                <a:spcPts val="0"/>
              </a:spcAft>
              <a:defRPr sz="1200" b="0" i="0" u="none">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xmlns="" id="{FCFF4284-2730-4FD8-A316-3D0117E8534A}"/>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69CD0A0-A9EA-4AD7-B474-8B0E76F4D056}" type="slidenum">
              <a:rPr lang="en-US" altLang="en-US"/>
              <a:pPr>
                <a:defRPr/>
              </a:pPr>
              <a:t>‹#›</a:t>
            </a:fld>
            <a:endParaRPr lang="en-US" altLang="en-US"/>
          </a:p>
        </p:txBody>
      </p:sp>
      <p:sp>
        <p:nvSpPr>
          <p:cNvPr id="49" name="Rectangle 48">
            <a:extLst>
              <a:ext uri="{FF2B5EF4-FFF2-40B4-BE49-F238E27FC236}">
                <a16:creationId xmlns:a16="http://schemas.microsoft.com/office/drawing/2014/main" xmlns="" id="{F9504DE7-F2B6-4861-AA17-7C9FA68E7E0B}"/>
              </a:ext>
            </a:extLst>
          </p:cNvPr>
          <p:cNvSpPr/>
          <p:nvPr userDrawn="1"/>
        </p:nvSpPr>
        <p:spPr>
          <a:xfrm>
            <a:off x="0" y="0"/>
            <a:ext cx="1697038" cy="982663"/>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grpSp>
        <p:nvGrpSpPr>
          <p:cNvPr id="1030" name="Group 49">
            <a:extLst>
              <a:ext uri="{FF2B5EF4-FFF2-40B4-BE49-F238E27FC236}">
                <a16:creationId xmlns:a16="http://schemas.microsoft.com/office/drawing/2014/main" xmlns="" id="{45CFDBED-2413-452E-8ADF-8AB95220C45B}"/>
              </a:ext>
            </a:extLst>
          </p:cNvPr>
          <p:cNvGrpSpPr>
            <a:grpSpLocks/>
          </p:cNvGrpSpPr>
          <p:nvPr userDrawn="1"/>
        </p:nvGrpSpPr>
        <p:grpSpPr bwMode="auto">
          <a:xfrm>
            <a:off x="4763" y="30163"/>
            <a:ext cx="9144000" cy="973137"/>
            <a:chOff x="0" y="9647"/>
            <a:chExt cx="12192000" cy="692696"/>
          </a:xfrm>
        </p:grpSpPr>
        <p:sp>
          <p:nvSpPr>
            <p:cNvPr id="1039" name="Line 12">
              <a:extLst>
                <a:ext uri="{FF2B5EF4-FFF2-40B4-BE49-F238E27FC236}">
                  <a16:creationId xmlns:a16="http://schemas.microsoft.com/office/drawing/2014/main" xmlns="" id="{666E7455-32BC-40E3-86E2-EE09DCC48E4C}"/>
                </a:ext>
              </a:extLst>
            </p:cNvPr>
            <p:cNvSpPr>
              <a:spLocks noChangeShapeType="1"/>
            </p:cNvSpPr>
            <p:nvPr/>
          </p:nvSpPr>
          <p:spPr bwMode="auto">
            <a:xfrm flipH="1">
              <a:off x="0" y="692173"/>
              <a:ext cx="12192000" cy="0"/>
            </a:xfrm>
            <a:prstGeom prst="line">
              <a:avLst/>
            </a:prstGeom>
            <a:noFill/>
            <a:ln w="28575">
              <a:solidFill>
                <a:srgbClr val="000099"/>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1040" name="Group 51">
              <a:extLst>
                <a:ext uri="{FF2B5EF4-FFF2-40B4-BE49-F238E27FC236}">
                  <a16:creationId xmlns:a16="http://schemas.microsoft.com/office/drawing/2014/main" xmlns="" id="{DFE37EDD-4FF2-4290-91C5-3B4CCBE05FF1}"/>
                </a:ext>
              </a:extLst>
            </p:cNvPr>
            <p:cNvGrpSpPr>
              <a:grpSpLocks/>
            </p:cNvGrpSpPr>
            <p:nvPr userDrawn="1"/>
          </p:nvGrpSpPr>
          <p:grpSpPr bwMode="auto">
            <a:xfrm>
              <a:off x="1517226" y="9647"/>
              <a:ext cx="10674772" cy="692696"/>
              <a:chOff x="1531480" y="9647"/>
              <a:chExt cx="7612519" cy="692696"/>
            </a:xfrm>
          </p:grpSpPr>
          <p:sp>
            <p:nvSpPr>
              <p:cNvPr id="53" name="Rectangle 52">
                <a:extLst>
                  <a:ext uri="{FF2B5EF4-FFF2-40B4-BE49-F238E27FC236}">
                    <a16:creationId xmlns:a16="http://schemas.microsoft.com/office/drawing/2014/main" xmlns="" id="{1BFF82C5-C1F4-4C8A-AE90-E020AC2C2476}"/>
                  </a:ext>
                </a:extLst>
              </p:cNvPr>
              <p:cNvSpPr/>
              <p:nvPr userDrawn="1"/>
            </p:nvSpPr>
            <p:spPr>
              <a:xfrm>
                <a:off x="1531781" y="9647"/>
                <a:ext cx="389441" cy="670096"/>
              </a:xfrm>
              <a:prstGeom prst="rect">
                <a:avLst/>
              </a:prstGeom>
              <a:gradFill flip="none" rotWithShape="1">
                <a:gsLst>
                  <a:gs pos="0">
                    <a:schemeClr val="bg1"/>
                  </a:gs>
                  <a:gs pos="50000">
                    <a:schemeClr val="accent1">
                      <a:tint val="44500"/>
                      <a:satMod val="160000"/>
                    </a:schemeClr>
                  </a:gs>
                  <a:gs pos="100000">
                    <a:srgbClr val="000099"/>
                  </a:gs>
                </a:gsLst>
                <a:lin ang="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prstClr val="white"/>
                  </a:solidFill>
                </a:endParaRPr>
              </a:p>
            </p:txBody>
          </p:sp>
          <p:sp>
            <p:nvSpPr>
              <p:cNvPr id="54" name="Rectangle 53">
                <a:extLst>
                  <a:ext uri="{FF2B5EF4-FFF2-40B4-BE49-F238E27FC236}">
                    <a16:creationId xmlns:a16="http://schemas.microsoft.com/office/drawing/2014/main" xmlns="" id="{6BCB6E19-5AF1-45B8-9ADD-EF06C1F93F95}"/>
                  </a:ext>
                </a:extLst>
              </p:cNvPr>
              <p:cNvSpPr/>
              <p:nvPr/>
            </p:nvSpPr>
            <p:spPr>
              <a:xfrm>
                <a:off x="1921223" y="9647"/>
                <a:ext cx="7222777" cy="692696"/>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200" b="1">
                  <a:solidFill>
                    <a:srgbClr val="DFDA00"/>
                  </a:solidFill>
                  <a:latin typeface="Times New Roman" pitchFamily="18" charset="0"/>
                  <a:cs typeface="Times New Roman" pitchFamily="18" charset="0"/>
                </a:endParaRPr>
              </a:p>
            </p:txBody>
          </p:sp>
        </p:grpSp>
      </p:grpSp>
      <p:grpSp>
        <p:nvGrpSpPr>
          <p:cNvPr id="1031" name="Group 54">
            <a:extLst>
              <a:ext uri="{FF2B5EF4-FFF2-40B4-BE49-F238E27FC236}">
                <a16:creationId xmlns:a16="http://schemas.microsoft.com/office/drawing/2014/main" xmlns="" id="{52477E6E-E3E1-4704-8310-38B1903670B8}"/>
              </a:ext>
            </a:extLst>
          </p:cNvPr>
          <p:cNvGrpSpPr>
            <a:grpSpLocks/>
          </p:cNvGrpSpPr>
          <p:nvPr userDrawn="1"/>
        </p:nvGrpSpPr>
        <p:grpSpPr bwMode="auto">
          <a:xfrm>
            <a:off x="1584325" y="65088"/>
            <a:ext cx="268288" cy="396875"/>
            <a:chOff x="1604986" y="39162"/>
            <a:chExt cx="267491" cy="297226"/>
          </a:xfrm>
        </p:grpSpPr>
        <p:cxnSp>
          <p:nvCxnSpPr>
            <p:cNvPr id="56" name="Straight Connector 55">
              <a:extLst>
                <a:ext uri="{FF2B5EF4-FFF2-40B4-BE49-F238E27FC236}">
                  <a16:creationId xmlns:a16="http://schemas.microsoft.com/office/drawing/2014/main" xmlns="" id="{73EC3202-516D-4D9D-9B44-CEB8607C08F6}"/>
                </a:ext>
              </a:extLst>
            </p:cNvPr>
            <p:cNvCxnSpPr/>
            <p:nvPr userDrawn="1"/>
          </p:nvCxnSpPr>
          <p:spPr>
            <a:xfrm>
              <a:off x="1609735" y="39162"/>
              <a:ext cx="0" cy="297226"/>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xmlns="" id="{7088DC61-1726-4166-A2CB-FFBA11B235CE}"/>
                </a:ext>
              </a:extLst>
            </p:cNvPr>
            <p:cNvCxnSpPr/>
            <p:nvPr userDrawn="1"/>
          </p:nvCxnSpPr>
          <p:spPr>
            <a:xfrm>
              <a:off x="1604986" y="45106"/>
              <a:ext cx="267491" cy="0"/>
            </a:xfrm>
            <a:prstGeom prst="line">
              <a:avLst/>
            </a:prstGeom>
            <a:ln>
              <a:solidFill>
                <a:schemeClr val="bg1"/>
              </a:solidFill>
            </a:ln>
          </p:spPr>
          <p:style>
            <a:lnRef idx="3">
              <a:schemeClr val="accent2"/>
            </a:lnRef>
            <a:fillRef idx="0">
              <a:schemeClr val="accent2"/>
            </a:fillRef>
            <a:effectRef idx="2">
              <a:schemeClr val="accent2"/>
            </a:effectRef>
            <a:fontRef idx="minor">
              <a:schemeClr val="tx1"/>
            </a:fontRef>
          </p:style>
        </p:cxnSp>
      </p:grpSp>
      <p:grpSp>
        <p:nvGrpSpPr>
          <p:cNvPr id="1032" name="Group 57">
            <a:extLst>
              <a:ext uri="{FF2B5EF4-FFF2-40B4-BE49-F238E27FC236}">
                <a16:creationId xmlns:a16="http://schemas.microsoft.com/office/drawing/2014/main" xmlns="" id="{E0141DB5-4E03-4A0B-AD84-6B158E087221}"/>
              </a:ext>
            </a:extLst>
          </p:cNvPr>
          <p:cNvGrpSpPr>
            <a:grpSpLocks/>
          </p:cNvGrpSpPr>
          <p:nvPr userDrawn="1"/>
        </p:nvGrpSpPr>
        <p:grpSpPr bwMode="auto">
          <a:xfrm rot="10800000">
            <a:off x="8828088" y="563563"/>
            <a:ext cx="266700" cy="396875"/>
            <a:chOff x="2451689" y="120238"/>
            <a:chExt cx="356654" cy="279442"/>
          </a:xfrm>
        </p:grpSpPr>
        <p:cxnSp>
          <p:nvCxnSpPr>
            <p:cNvPr id="59" name="Straight Connector 58">
              <a:extLst>
                <a:ext uri="{FF2B5EF4-FFF2-40B4-BE49-F238E27FC236}">
                  <a16:creationId xmlns:a16="http://schemas.microsoft.com/office/drawing/2014/main" xmlns="" id="{62C94B1D-305E-4798-A781-5A3D0A66A3BE}"/>
                </a:ext>
              </a:extLst>
            </p:cNvPr>
            <p:cNvCxnSpPr/>
            <p:nvPr/>
          </p:nvCxnSpPr>
          <p:spPr>
            <a:xfrm>
              <a:off x="2458058" y="120238"/>
              <a:ext cx="0" cy="279442"/>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xmlns="" id="{0B9668FE-0747-4688-8E4E-716433650AA6}"/>
                </a:ext>
              </a:extLst>
            </p:cNvPr>
            <p:cNvCxnSpPr/>
            <p:nvPr/>
          </p:nvCxnSpPr>
          <p:spPr>
            <a:xfrm>
              <a:off x="2451689" y="126945"/>
              <a:ext cx="356654"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pic>
        <p:nvPicPr>
          <p:cNvPr id="1033" name="Picture 60">
            <a:extLst>
              <a:ext uri="{FF2B5EF4-FFF2-40B4-BE49-F238E27FC236}">
                <a16:creationId xmlns:a16="http://schemas.microsoft.com/office/drawing/2014/main" xmlns="" id="{BDD1135C-DF02-4191-B7EB-EF135D18C17F}"/>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19063" y="58738"/>
            <a:ext cx="877887" cy="87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itle Placeholder 1">
            <a:extLst>
              <a:ext uri="{FF2B5EF4-FFF2-40B4-BE49-F238E27FC236}">
                <a16:creationId xmlns:a16="http://schemas.microsoft.com/office/drawing/2014/main" xmlns="" id="{B7D1C2FD-04E6-4E9C-97FB-E7098E662AB3}"/>
              </a:ext>
            </a:extLst>
          </p:cNvPr>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961" r:id="rId1"/>
    <p:sldLayoutId id="2147483971" r:id="rId2"/>
    <p:sldLayoutId id="2147483962" r:id="rId3"/>
    <p:sldLayoutId id="2147483963" r:id="rId4"/>
    <p:sldLayoutId id="2147483964" r:id="rId5"/>
    <p:sldLayoutId id="2147483965" r:id="rId6"/>
    <p:sldLayoutId id="2147483966" r:id="rId7"/>
    <p:sldLayoutId id="2147483967" r:id="rId8"/>
    <p:sldLayoutId id="2147483968" r:id="rId9"/>
    <p:sldLayoutId id="2147483969" r:id="rId10"/>
    <p:sldLayoutId id="2147483970" r:id="rId11"/>
  </p:sldLayoutIdLst>
  <p:transition spd="slow"/>
  <p:txStyles>
    <p:titleStyle>
      <a:lvl1pPr algn="l" rtl="0" eaLnBrk="0" fontAlgn="base" hangingPunct="0">
        <a:lnSpc>
          <a:spcPct val="90000"/>
        </a:lnSpc>
        <a:spcBef>
          <a:spcPct val="0"/>
        </a:spcBef>
        <a:spcAft>
          <a:spcPct val="0"/>
        </a:spcAft>
        <a:defRPr sz="4400" b="0" i="0" u="none"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D173926D-A747-4EAE-A267-792C3A7A00C2}"/>
              </a:ext>
            </a:extLst>
          </p:cNvPr>
          <p:cNvSpPr txBox="1">
            <a:spLocks/>
          </p:cNvSpPr>
          <p:nvPr/>
        </p:nvSpPr>
        <p:spPr>
          <a:xfrm>
            <a:off x="1524000" y="76200"/>
            <a:ext cx="7239000" cy="990600"/>
          </a:xfrm>
          <a:prstGeom prst="rect">
            <a:avLst/>
          </a:prstGeom>
        </p:spPr>
        <p:txBody>
          <a:bodyPr anchor="b"/>
          <a:lstStyle/>
          <a:p>
            <a:pPr algn="ctr" eaLnBrk="1" hangingPunct="1">
              <a:lnSpc>
                <a:spcPct val="90000"/>
              </a:lnSpc>
              <a:defRPr/>
            </a:pPr>
            <a:r>
              <a:rPr lang="en-US" sz="2400" b="1" dirty="0">
                <a:solidFill>
                  <a:srgbClr val="FFFF00"/>
                </a:solidFill>
                <a:effectLst>
                  <a:outerShdw blurRad="38100" dist="38100" dir="2700000" algn="tl">
                    <a:srgbClr val="C0C0C0"/>
                  </a:outerShdw>
                </a:effectLst>
                <a:latin typeface="Times New Roman" pitchFamily="18" charset="0"/>
                <a:cs typeface="Times New Roman" pitchFamily="18" charset="0"/>
              </a:rPr>
              <a:t>UBND QUẬN LONG BIÊN</a:t>
            </a:r>
          </a:p>
          <a:p>
            <a:pPr algn="ctr" eaLnBrk="1" hangingPunct="1">
              <a:lnSpc>
                <a:spcPct val="90000"/>
              </a:lnSpc>
              <a:defRPr/>
            </a:pPr>
            <a:r>
              <a:rPr lang="en-US" sz="2400" b="1" dirty="0" smtClean="0">
                <a:solidFill>
                  <a:srgbClr val="FFFF00"/>
                </a:solidFill>
                <a:effectLst>
                  <a:outerShdw blurRad="38100" dist="38100" dir="2700000" algn="tl">
                    <a:srgbClr val="C0C0C0"/>
                  </a:outerShdw>
                </a:effectLst>
                <a:latin typeface="Times New Roman" pitchFamily="18" charset="0"/>
                <a:cs typeface="Times New Roman" pitchFamily="18" charset="0"/>
              </a:rPr>
              <a:t>TRƯỜNG THCS NGỌC LÂM</a:t>
            </a:r>
            <a:endParaRPr lang="en-US" sz="2400" b="1" dirty="0">
              <a:solidFill>
                <a:srgbClr val="FFFF00"/>
              </a:solidFill>
              <a:effectLst>
                <a:outerShdw blurRad="38100" dist="38100" dir="2700000" algn="tl">
                  <a:srgbClr val="C0C0C0"/>
                </a:outerShdw>
              </a:effectLst>
              <a:latin typeface="Times New Roman" pitchFamily="18" charset="0"/>
              <a:cs typeface="Times New Roman" pitchFamily="18" charset="0"/>
            </a:endParaRPr>
          </a:p>
        </p:txBody>
      </p:sp>
      <p:sp>
        <p:nvSpPr>
          <p:cNvPr id="5" name="Rounded Rectangle 4">
            <a:extLst>
              <a:ext uri="{FF2B5EF4-FFF2-40B4-BE49-F238E27FC236}">
                <a16:creationId xmlns:a16="http://schemas.microsoft.com/office/drawing/2014/main" xmlns="" id="{8BB1BA1D-2EF4-46D9-ACA4-C259268E85CE}"/>
              </a:ext>
            </a:extLst>
          </p:cNvPr>
          <p:cNvSpPr/>
          <p:nvPr/>
        </p:nvSpPr>
        <p:spPr>
          <a:xfrm>
            <a:off x="533400" y="1600200"/>
            <a:ext cx="8229600" cy="3048000"/>
          </a:xfrm>
          <a:prstGeom prst="roundRect">
            <a:avLst/>
          </a:prstGeom>
          <a:ln/>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n-US" sz="5400" b="1" dirty="0">
                <a:solidFill>
                  <a:srgbClr val="FE0000"/>
                </a:solidFill>
                <a:latin typeface="Times New Roman" pitchFamily="18" charset="0"/>
                <a:cs typeface="Times New Roman" pitchFamily="18" charset="0"/>
              </a:rPr>
              <a:t>HỘI NGHỊ </a:t>
            </a:r>
          </a:p>
          <a:p>
            <a:pPr algn="ctr" eaLnBrk="1" hangingPunct="1">
              <a:defRPr/>
            </a:pPr>
            <a:r>
              <a:rPr lang="en-US" sz="3200" b="1" dirty="0">
                <a:solidFill>
                  <a:srgbClr val="FE0000"/>
                </a:solidFill>
                <a:latin typeface="Times New Roman" pitchFamily="18" charset="0"/>
                <a:cs typeface="Times New Roman" pitchFamily="18" charset="0"/>
              </a:rPr>
              <a:t>TRIỂN KHAI NHIỆM VỤ </a:t>
            </a:r>
          </a:p>
          <a:p>
            <a:pPr algn="ctr" eaLnBrk="1" hangingPunct="1">
              <a:defRPr/>
            </a:pPr>
            <a:r>
              <a:rPr lang="en-US" sz="3200" b="1" dirty="0">
                <a:solidFill>
                  <a:srgbClr val="FE0000"/>
                </a:solidFill>
                <a:latin typeface="Times New Roman" pitchFamily="18" charset="0"/>
                <a:cs typeface="Times New Roman" pitchFamily="18" charset="0"/>
              </a:rPr>
              <a:t>NĂM HỌC 2019-2020 </a:t>
            </a:r>
          </a:p>
          <a:p>
            <a:pPr algn="ctr" eaLnBrk="1" hangingPunct="1">
              <a:defRPr/>
            </a:pPr>
            <a:endParaRPr lang="en-US" sz="2400" b="1" spc="-80" dirty="0">
              <a:solidFill>
                <a:srgbClr val="FE0000"/>
              </a:solidFill>
              <a:latin typeface="Times New Roman" pitchFamily="18" charset="0"/>
              <a:cs typeface="Times New Roman" pitchFamily="18" charset="0"/>
            </a:endParaRPr>
          </a:p>
          <a:p>
            <a:pPr algn="ctr" eaLnBrk="1" hangingPunct="1">
              <a:lnSpc>
                <a:spcPct val="120000"/>
              </a:lnSpc>
              <a:spcBef>
                <a:spcPts val="200"/>
              </a:spcBef>
              <a:spcAft>
                <a:spcPts val="200"/>
              </a:spcAft>
              <a:defRPr/>
            </a:pPr>
            <a:endParaRPr lang="en-US" sz="2400" b="1" dirty="0">
              <a:solidFill>
                <a:srgbClr val="FE0000"/>
              </a:solidFill>
              <a:latin typeface="Times New Roman" pitchFamily="18" charset="0"/>
              <a:cs typeface="Times New Roman" pitchFamily="18" charset="0"/>
            </a:endParaRPr>
          </a:p>
        </p:txBody>
      </p:sp>
      <p:sp>
        <p:nvSpPr>
          <p:cNvPr id="6" name="Rounded Rectangle 5">
            <a:extLst>
              <a:ext uri="{FF2B5EF4-FFF2-40B4-BE49-F238E27FC236}">
                <a16:creationId xmlns:a16="http://schemas.microsoft.com/office/drawing/2014/main" xmlns="" id="{F6204E90-BFA2-43AF-848D-16364D0D207C}"/>
              </a:ext>
            </a:extLst>
          </p:cNvPr>
          <p:cNvSpPr/>
          <p:nvPr/>
        </p:nvSpPr>
        <p:spPr>
          <a:xfrm>
            <a:off x="1676400" y="5410200"/>
            <a:ext cx="6096000" cy="457200"/>
          </a:xfrm>
          <a:prstGeom prst="roundRect">
            <a:avLst/>
          </a:prstGeom>
          <a:noFill/>
          <a:ln>
            <a:noFill/>
          </a:ln>
        </p:spPr>
        <p:style>
          <a:lnRef idx="1">
            <a:schemeClr val="accent1"/>
          </a:lnRef>
          <a:fillRef idx="2">
            <a:schemeClr val="accent1"/>
          </a:fillRef>
          <a:effectRef idx="1">
            <a:schemeClr val="accent1"/>
          </a:effectRef>
          <a:fontRef idx="minor">
            <a:schemeClr val="dk1"/>
          </a:fontRef>
        </p:style>
        <p:txBody>
          <a:bodyPr anchor="ctr"/>
          <a:lstStyle/>
          <a:p>
            <a:pPr algn="ctr" eaLnBrk="1" hangingPunct="1">
              <a:defRPr/>
            </a:pPr>
            <a:r>
              <a:rPr lang="en-US" sz="2000" b="1" i="1" dirty="0">
                <a:solidFill>
                  <a:srgbClr val="000099"/>
                </a:solidFill>
                <a:effectLst>
                  <a:outerShdw blurRad="38100" dist="38100" dir="2700000" algn="tl">
                    <a:srgbClr val="C0C0C0"/>
                  </a:outerShdw>
                </a:effectLst>
                <a:latin typeface="Times New Roman" pitchFamily="18" charset="0"/>
                <a:cs typeface="Times New Roman" pitchFamily="18" charset="0"/>
              </a:rPr>
              <a:t>Long </a:t>
            </a:r>
            <a:r>
              <a:rPr lang="en-US" sz="2000" b="1" i="1" dirty="0" err="1">
                <a:solidFill>
                  <a:srgbClr val="000099"/>
                </a:solidFill>
                <a:effectLst>
                  <a:outerShdw blurRad="38100" dist="38100" dir="2700000" algn="tl">
                    <a:srgbClr val="C0C0C0"/>
                  </a:outerShdw>
                </a:effectLst>
                <a:latin typeface="Times New Roman" pitchFamily="18" charset="0"/>
                <a:cs typeface="Times New Roman" pitchFamily="18" charset="0"/>
              </a:rPr>
              <a:t>Biên</a:t>
            </a:r>
            <a:r>
              <a:rPr lang="en-US" sz="2000" b="1" i="1" dirty="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2000" b="1" i="1" dirty="0" err="1">
                <a:solidFill>
                  <a:srgbClr val="000099"/>
                </a:solidFill>
                <a:effectLst>
                  <a:outerShdw blurRad="38100" dist="38100" dir="2700000" algn="tl">
                    <a:srgbClr val="C0C0C0"/>
                  </a:outerShdw>
                </a:effectLst>
                <a:latin typeface="Times New Roman" pitchFamily="18" charset="0"/>
                <a:cs typeface="Times New Roman" pitchFamily="18" charset="0"/>
              </a:rPr>
              <a:t>ngày</a:t>
            </a:r>
            <a:r>
              <a:rPr lang="en-US" sz="2000" b="1" i="1" dirty="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2000" b="1" i="1" dirty="0" smtClean="0">
                <a:solidFill>
                  <a:srgbClr val="000099"/>
                </a:solidFill>
                <a:effectLst>
                  <a:outerShdw blurRad="38100" dist="38100" dir="2700000" algn="tl">
                    <a:srgbClr val="C0C0C0"/>
                  </a:outerShdw>
                </a:effectLst>
                <a:latin typeface="Times New Roman" pitchFamily="18" charset="0"/>
                <a:cs typeface="Times New Roman" pitchFamily="18" charset="0"/>
              </a:rPr>
              <a:t>29 </a:t>
            </a:r>
            <a:r>
              <a:rPr lang="en-US" sz="2000" b="1" i="1" dirty="0" err="1" smtClean="0">
                <a:solidFill>
                  <a:srgbClr val="000099"/>
                </a:solidFill>
                <a:effectLst>
                  <a:outerShdw blurRad="38100" dist="38100" dir="2700000" algn="tl">
                    <a:srgbClr val="C0C0C0"/>
                  </a:outerShdw>
                </a:effectLst>
                <a:latin typeface="Times New Roman" pitchFamily="18" charset="0"/>
                <a:cs typeface="Times New Roman" pitchFamily="18" charset="0"/>
              </a:rPr>
              <a:t>tháng</a:t>
            </a:r>
            <a:r>
              <a:rPr lang="en-US" sz="2000" b="1" i="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2000" b="1" i="1" dirty="0">
                <a:solidFill>
                  <a:srgbClr val="000099"/>
                </a:solidFill>
                <a:effectLst>
                  <a:outerShdw blurRad="38100" dist="38100" dir="2700000" algn="tl">
                    <a:srgbClr val="C0C0C0"/>
                  </a:outerShdw>
                </a:effectLst>
                <a:latin typeface="Times New Roman" pitchFamily="18" charset="0"/>
                <a:cs typeface="Times New Roman" pitchFamily="18" charset="0"/>
              </a:rPr>
              <a:t>8 </a:t>
            </a:r>
            <a:r>
              <a:rPr lang="en-US" sz="2000" b="1" i="1" dirty="0" err="1">
                <a:solidFill>
                  <a:srgbClr val="000099"/>
                </a:solidFill>
                <a:effectLst>
                  <a:outerShdw blurRad="38100" dist="38100" dir="2700000" algn="tl">
                    <a:srgbClr val="C0C0C0"/>
                  </a:outerShdw>
                </a:effectLst>
                <a:latin typeface="Times New Roman" pitchFamily="18" charset="0"/>
                <a:cs typeface="Times New Roman" pitchFamily="18" charset="0"/>
              </a:rPr>
              <a:t>năm</a:t>
            </a:r>
            <a:r>
              <a:rPr lang="en-US" sz="2000" b="1" i="1" dirty="0">
                <a:solidFill>
                  <a:srgbClr val="000099"/>
                </a:solidFill>
                <a:effectLst>
                  <a:outerShdw blurRad="38100" dist="38100" dir="2700000" algn="tl">
                    <a:srgbClr val="C0C0C0"/>
                  </a:outerShdw>
                </a:effectLst>
                <a:latin typeface="Times New Roman" pitchFamily="18" charset="0"/>
                <a:cs typeface="Times New Roman" pitchFamily="18" charset="0"/>
              </a:rPr>
              <a:t> 2019</a:t>
            </a:r>
          </a:p>
        </p:txBody>
      </p:sp>
    </p:spTree>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46F79C1-F6EC-4464-A83D-0680AC53F15D}"/>
              </a:ext>
            </a:extLst>
          </p:cNvPr>
          <p:cNvSpPr>
            <a:spLocks noGrp="1"/>
          </p:cNvSpPr>
          <p:nvPr>
            <p:ph idx="1"/>
          </p:nvPr>
        </p:nvSpPr>
        <p:spPr>
          <a:xfrm>
            <a:off x="304800" y="1295400"/>
            <a:ext cx="8458200" cy="5384800"/>
          </a:xfrm>
        </p:spPr>
        <p:txBody>
          <a:bodyPr rtlCol="0">
            <a:normAutofit/>
          </a:bodyPr>
          <a:lstStyle/>
          <a:p>
            <a:pPr marL="0" indent="0" algn="just" eaLnBrk="1" fontAlgn="auto" hangingPunct="1">
              <a:spcBef>
                <a:spcPts val="1200"/>
              </a:spcBef>
              <a:spcAft>
                <a:spcPts val="1200"/>
              </a:spcAft>
              <a:buFont typeface="Arial" panose="020B0604020202020204" pitchFamily="34" charset="0"/>
              <a:buNone/>
              <a:defRPr/>
            </a:pPr>
            <a:endParaRPr lang="en-US" sz="2400" dirty="0">
              <a:solidFill>
                <a:schemeClr val="accent5">
                  <a:lumMod val="75000"/>
                </a:schemeClr>
              </a:solidFill>
              <a:latin typeface="Arial" pitchFamily="34" charset="0"/>
              <a:cs typeface="Arial" pitchFamily="34" charset="0"/>
            </a:endParaRPr>
          </a:p>
          <a:p>
            <a:pPr marL="0" indent="0" algn="just" eaLnBrk="1" fontAlgn="auto" hangingPunct="1">
              <a:spcBef>
                <a:spcPts val="1200"/>
              </a:spcBef>
              <a:spcAft>
                <a:spcPts val="1200"/>
              </a:spcAft>
              <a:buFont typeface="Arial" panose="020B0604020202020204" pitchFamily="34" charset="0"/>
              <a:buNone/>
              <a:defRPr/>
            </a:pPr>
            <a:endParaRPr lang="en-US" sz="2400" dirty="0">
              <a:solidFill>
                <a:schemeClr val="accent5">
                  <a:lumMod val="75000"/>
                </a:schemeClr>
              </a:solidFill>
              <a:latin typeface="Arial" pitchFamily="34" charset="0"/>
              <a:cs typeface="Arial" pitchFamily="34" charset="0"/>
            </a:endParaRPr>
          </a:p>
          <a:p>
            <a:pPr marL="0" indent="0" algn="just" eaLnBrk="1" fontAlgn="auto" hangingPunct="1">
              <a:spcBef>
                <a:spcPts val="0"/>
              </a:spcBef>
              <a:spcAft>
                <a:spcPts val="0"/>
              </a:spcAft>
              <a:buFont typeface="Arial" panose="020B0604020202020204" pitchFamily="34" charset="0"/>
              <a:buNone/>
              <a:defRPr/>
            </a:pPr>
            <a:endParaRPr lang="en-US" sz="2400" dirty="0">
              <a:solidFill>
                <a:schemeClr val="accent5">
                  <a:lumMod val="75000"/>
                </a:schemeClr>
              </a:solidFill>
              <a:latin typeface="Arial" pitchFamily="34" charset="0"/>
              <a:cs typeface="Arial" pitchFamily="34"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Arial" pitchFamily="34" charset="0"/>
              <a:cs typeface="Arial" pitchFamily="34"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Arial" pitchFamily="34" charset="0"/>
              <a:cs typeface="Arial" pitchFamily="34" charset="0"/>
            </a:endParaRPr>
          </a:p>
          <a:p>
            <a:pPr marL="0" indent="0" algn="just" eaLnBrk="1" fontAlgn="auto" hangingPunct="1">
              <a:spcBef>
                <a:spcPts val="0"/>
              </a:spcBef>
              <a:spcAft>
                <a:spcPts val="0"/>
              </a:spcAft>
              <a:buFont typeface="Arial" panose="020B0604020202020204" pitchFamily="34" charset="0"/>
              <a:buNone/>
              <a:defRPr/>
            </a:pPr>
            <a:endParaRPr lang="en-US" sz="2400" dirty="0">
              <a:solidFill>
                <a:schemeClr val="accent5">
                  <a:lumMod val="75000"/>
                </a:schemeClr>
              </a:solidFill>
              <a:latin typeface="Arial" pitchFamily="34" charset="0"/>
              <a:cs typeface="Arial" pitchFamily="34" charset="0"/>
            </a:endParaRPr>
          </a:p>
        </p:txBody>
      </p:sp>
      <p:sp>
        <p:nvSpPr>
          <p:cNvPr id="9219" name="Title 1">
            <a:extLst>
              <a:ext uri="{FF2B5EF4-FFF2-40B4-BE49-F238E27FC236}">
                <a16:creationId xmlns="" xmlns:a16="http://schemas.microsoft.com/office/drawing/2014/main" id="{334BA0AE-BF79-4838-A3A2-944B22CD8B24}"/>
              </a:ext>
            </a:extLst>
          </p:cNvPr>
          <p:cNvSpPr txBox="1">
            <a:spLocks/>
          </p:cNvSpPr>
          <p:nvPr/>
        </p:nvSpPr>
        <p:spPr bwMode="auto">
          <a:xfrm>
            <a:off x="1752600" y="76200"/>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I. </a:t>
            </a: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graphicFrame>
        <p:nvGraphicFramePr>
          <p:cNvPr id="2" name="Table 1">
            <a:extLst>
              <a:ext uri="{FF2B5EF4-FFF2-40B4-BE49-F238E27FC236}">
                <a16:creationId xmlns="" xmlns:a16="http://schemas.microsoft.com/office/drawing/2014/main" id="{57398303-6851-4094-8148-292F4864435E}"/>
              </a:ext>
            </a:extLst>
          </p:cNvPr>
          <p:cNvGraphicFramePr>
            <a:graphicFrameLocks noGrp="1"/>
          </p:cNvGraphicFramePr>
          <p:nvPr>
            <p:extLst>
              <p:ext uri="{D42A27DB-BD31-4B8C-83A1-F6EECF244321}">
                <p14:modId xmlns:p14="http://schemas.microsoft.com/office/powerpoint/2010/main" val="2866460343"/>
              </p:ext>
            </p:extLst>
          </p:nvPr>
        </p:nvGraphicFramePr>
        <p:xfrm>
          <a:off x="228600" y="1127125"/>
          <a:ext cx="8839200" cy="5000624"/>
        </p:xfrm>
        <a:graphic>
          <a:graphicData uri="http://schemas.openxmlformats.org/drawingml/2006/table">
            <a:tbl>
              <a:tblPr/>
              <a:tblGrid>
                <a:gridCol w="838200">
                  <a:extLst>
                    <a:ext uri="{9D8B030D-6E8A-4147-A177-3AD203B41FA5}">
                      <a16:colId xmlns="" xmlns:a16="http://schemas.microsoft.com/office/drawing/2014/main" val="20000"/>
                    </a:ext>
                  </a:extLst>
                </a:gridCol>
                <a:gridCol w="914400">
                  <a:extLst>
                    <a:ext uri="{9D8B030D-6E8A-4147-A177-3AD203B41FA5}">
                      <a16:colId xmlns="" xmlns:a16="http://schemas.microsoft.com/office/drawing/2014/main" val="20001"/>
                    </a:ext>
                  </a:extLst>
                </a:gridCol>
                <a:gridCol w="1066800">
                  <a:extLst>
                    <a:ext uri="{9D8B030D-6E8A-4147-A177-3AD203B41FA5}">
                      <a16:colId xmlns="" xmlns:a16="http://schemas.microsoft.com/office/drawing/2014/main" val="20002"/>
                    </a:ext>
                  </a:extLst>
                </a:gridCol>
                <a:gridCol w="914400">
                  <a:extLst>
                    <a:ext uri="{9D8B030D-6E8A-4147-A177-3AD203B41FA5}">
                      <a16:colId xmlns="" xmlns:a16="http://schemas.microsoft.com/office/drawing/2014/main" val="20003"/>
                    </a:ext>
                  </a:extLst>
                </a:gridCol>
                <a:gridCol w="990600">
                  <a:extLst>
                    <a:ext uri="{9D8B030D-6E8A-4147-A177-3AD203B41FA5}">
                      <a16:colId xmlns="" xmlns:a16="http://schemas.microsoft.com/office/drawing/2014/main" val="20004"/>
                    </a:ext>
                  </a:extLst>
                </a:gridCol>
                <a:gridCol w="838200">
                  <a:extLst>
                    <a:ext uri="{9D8B030D-6E8A-4147-A177-3AD203B41FA5}">
                      <a16:colId xmlns="" xmlns:a16="http://schemas.microsoft.com/office/drawing/2014/main" val="20005"/>
                    </a:ext>
                  </a:extLst>
                </a:gridCol>
                <a:gridCol w="914400">
                  <a:extLst>
                    <a:ext uri="{9D8B030D-6E8A-4147-A177-3AD203B41FA5}">
                      <a16:colId xmlns="" xmlns:a16="http://schemas.microsoft.com/office/drawing/2014/main" val="20006"/>
                    </a:ext>
                  </a:extLst>
                </a:gridCol>
                <a:gridCol w="1295400">
                  <a:extLst>
                    <a:ext uri="{9D8B030D-6E8A-4147-A177-3AD203B41FA5}">
                      <a16:colId xmlns="" xmlns:a16="http://schemas.microsoft.com/office/drawing/2014/main" val="20007"/>
                    </a:ext>
                  </a:extLst>
                </a:gridCol>
                <a:gridCol w="1066800">
                  <a:extLst>
                    <a:ext uri="{9D8B030D-6E8A-4147-A177-3AD203B41FA5}">
                      <a16:colId xmlns="" xmlns:a16="http://schemas.microsoft.com/office/drawing/2014/main" val="20008"/>
                    </a:ext>
                  </a:extLst>
                </a:gridCol>
              </a:tblGrid>
              <a:tr h="76224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Điểm</a:t>
                      </a: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Từ</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0.5</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-&gt;2đ</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D9C3"/>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Từ</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5đ </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trở</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lên</a:t>
                      </a:r>
                      <a:endParaRPr kumimoji="0" lang="en-US" sz="20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Quận</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D9C3"/>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D9C3"/>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Từ</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8-&gt; 10đ</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D9C3"/>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Từ</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9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trở</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lên</a:t>
                      </a: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DD9C3"/>
                    </a:solidFill>
                  </a:tcPr>
                </a:tc>
                <a:extLst>
                  <a:ext uri="{0D108BD9-81ED-4DB2-BD59-A6C34878D82A}">
                    <a16:rowId xmlns="" xmlns:a16="http://schemas.microsoft.com/office/drawing/2014/main" val="10000"/>
                  </a:ext>
                </a:extLst>
              </a:tr>
              <a:tr h="62534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a:ln>
                            <a:noFill/>
                          </a:ln>
                          <a:solidFill>
                            <a:srgbClr val="0000FF"/>
                          </a:solidFill>
                          <a:effectLst/>
                          <a:latin typeface="Times New Roman" pitchFamily="18" charset="0"/>
                          <a:cs typeface="Times New Roman" pitchFamily="18" charset="0"/>
                        </a:rPr>
                        <a:t>Môn</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Tỷ</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lệ</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0000FF"/>
                          </a:solidFill>
                          <a:effectLst/>
                          <a:latin typeface="Times New Roman" pitchFamily="18" charset="0"/>
                          <a:cs typeface="Times New Roman" pitchFamily="18" charset="0"/>
                        </a:rPr>
                        <a:t>TP </a:t>
                      </a: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Tỷ</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0" i="0" u="none" strike="noStrike" cap="none" normalizeH="0" baseline="0" dirty="0" err="1">
                          <a:ln>
                            <a:noFill/>
                          </a:ln>
                          <a:solidFill>
                            <a:srgbClr val="0000FF"/>
                          </a:solidFill>
                          <a:effectLst/>
                          <a:latin typeface="Times New Roman" pitchFamily="18" charset="0"/>
                          <a:cs typeface="Times New Roman" pitchFamily="18" charset="0"/>
                        </a:rPr>
                        <a:t>lệ</a:t>
                      </a:r>
                      <a:r>
                        <a:rPr kumimoji="0" lang="en-US" sz="2000" b="0" i="0" u="none" strike="noStrike" cap="none" normalizeH="0" baseline="0" dirty="0">
                          <a:ln>
                            <a:noFill/>
                          </a:ln>
                          <a:solidFill>
                            <a:srgbClr val="0000FF"/>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Quận</a:t>
                      </a:r>
                      <a:endParaRPr kumimoji="0" lang="en-US" sz="2000" b="1" i="0" u="none" strike="noStrike" cap="none" normalizeH="0" baseline="0" dirty="0">
                        <a:ln>
                          <a:noFill/>
                        </a:ln>
                        <a:solidFill>
                          <a:srgbClr val="0000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TP</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extLst>
                  <a:ext uri="{0D108BD9-81ED-4DB2-BD59-A6C34878D82A}">
                    <a16:rowId xmlns="" xmlns:a16="http://schemas.microsoft.com/office/drawing/2014/main" val="10001"/>
                  </a:ext>
                </a:extLst>
              </a:tr>
              <a:tr h="76224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rgbClr val="C00000"/>
                          </a:solidFill>
                          <a:effectLst/>
                          <a:latin typeface="Times New Roman" pitchFamily="18" charset="0"/>
                          <a:cs typeface="Times New Roman" pitchFamily="18" charset="0"/>
                        </a:rPr>
                        <a:t>Văn</a:t>
                      </a: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10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3.184</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94,3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87,24</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984</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29,1</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14 </a:t>
                      </a: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(0,42)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0, 39%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extLst>
                  <a:ext uri="{0D108BD9-81ED-4DB2-BD59-A6C34878D82A}">
                    <a16:rowId xmlns="" xmlns:a16="http://schemas.microsoft.com/office/drawing/2014/main" val="10002"/>
                  </a:ext>
                </a:extLst>
              </a:tr>
              <a:tr h="1006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rgbClr val="C00000"/>
                          </a:solidFill>
                          <a:effectLst/>
                          <a:latin typeface="Times New Roman" pitchFamily="18" charset="0"/>
                          <a:cs typeface="Times New Roman" pitchFamily="18" charset="0"/>
                        </a:rPr>
                        <a:t>Toán</a:t>
                      </a: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56</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2.988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88.8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80,22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592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17,5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131 </a:t>
                      </a: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(4,02%)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4,6%</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extLst>
                  <a:ext uri="{0D108BD9-81ED-4DB2-BD59-A6C34878D82A}">
                    <a16:rowId xmlns="" xmlns:a16="http://schemas.microsoft.com/office/drawing/2014/main" val="10003"/>
                  </a:ext>
                </a:extLst>
              </a:tr>
              <a:tr h="83846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Anh</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69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2.398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71</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55,78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1.212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35,9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630 </a:t>
                      </a: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(18,9%)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14,9%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extLst>
                  <a:ext uri="{0D108BD9-81ED-4DB2-BD59-A6C34878D82A}">
                    <a16:rowId xmlns="" xmlns:a16="http://schemas.microsoft.com/office/drawing/2014/main" val="10004"/>
                  </a:ext>
                </a:extLst>
              </a:tr>
              <a:tr h="10061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rgbClr val="C00000"/>
                          </a:solidFill>
                          <a:effectLst/>
                          <a:latin typeface="Times New Roman" pitchFamily="18" charset="0"/>
                          <a:cs typeface="Times New Roman" pitchFamily="18" charset="0"/>
                        </a:rPr>
                        <a:t>Sử</a:t>
                      </a: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0000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FF"/>
                          </a:solidFill>
                          <a:effectLst/>
                          <a:latin typeface="Times New Roman" pitchFamily="18" charset="0"/>
                          <a:cs typeface="Times New Roman" pitchFamily="18" charset="0"/>
                        </a:rPr>
                        <a:t>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3.185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0"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94,3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89,08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C00000"/>
                          </a:solidFill>
                          <a:effectLst/>
                          <a:latin typeface="Times New Roman" pitchFamily="18" charset="0"/>
                          <a:cs typeface="Times New Roman" pitchFamily="18" charset="0"/>
                        </a:rPr>
                        <a:t>1.770</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52,4</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C00000"/>
                          </a:solidFill>
                          <a:effectLst/>
                          <a:latin typeface="Times New Roman" pitchFamily="18" charset="0"/>
                          <a:cs typeface="Times New Roman" pitchFamily="18" charset="0"/>
                        </a:rPr>
                        <a:t>798 </a:t>
                      </a: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(23,98%)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FF"/>
                          </a:solidFill>
                          <a:effectLst/>
                          <a:latin typeface="Times New Roman" pitchFamily="18" charset="0"/>
                          <a:cs typeface="Times New Roman" pitchFamily="18" charset="0"/>
                        </a:rPr>
                        <a:t>20,22%</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DD9C3"/>
                    </a:solidFill>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37355694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xmlns="" id="{795538E8-BC64-4470-B997-2EAF521521AA}"/>
              </a:ext>
            </a:extLst>
          </p:cNvPr>
          <p:cNvSpPr txBox="1">
            <a:spLocks/>
          </p:cNvSpPr>
          <p:nvPr/>
        </p:nvSpPr>
        <p:spPr bwMode="auto">
          <a:xfrm>
            <a:off x="1752600" y="76200"/>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I. </a:t>
            </a: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graphicFrame>
        <p:nvGraphicFramePr>
          <p:cNvPr id="2" name="Table 1">
            <a:extLst>
              <a:ext uri="{FF2B5EF4-FFF2-40B4-BE49-F238E27FC236}">
                <a16:creationId xmlns:a16="http://schemas.microsoft.com/office/drawing/2014/main" xmlns="" id="{C587429D-1FD3-4DB1-A3A8-33004D681D59}"/>
              </a:ext>
            </a:extLst>
          </p:cNvPr>
          <p:cNvGraphicFramePr>
            <a:graphicFrameLocks noGrp="1"/>
          </p:cNvGraphicFramePr>
          <p:nvPr>
            <p:extLst>
              <p:ext uri="{D42A27DB-BD31-4B8C-83A1-F6EECF244321}">
                <p14:modId xmlns:p14="http://schemas.microsoft.com/office/powerpoint/2010/main" val="3264040479"/>
              </p:ext>
            </p:extLst>
          </p:nvPr>
        </p:nvGraphicFramePr>
        <p:xfrm>
          <a:off x="304800" y="1143000"/>
          <a:ext cx="8610600" cy="5369115"/>
        </p:xfrm>
        <a:graphic>
          <a:graphicData uri="http://schemas.openxmlformats.org/drawingml/2006/table">
            <a:tbl>
              <a:tblPr/>
              <a:tblGrid>
                <a:gridCol w="2514600">
                  <a:extLst>
                    <a:ext uri="{9D8B030D-6E8A-4147-A177-3AD203B41FA5}">
                      <a16:colId xmlns:a16="http://schemas.microsoft.com/office/drawing/2014/main" xmlns="" val="20000"/>
                    </a:ext>
                  </a:extLst>
                </a:gridCol>
                <a:gridCol w="1981200">
                  <a:extLst>
                    <a:ext uri="{9D8B030D-6E8A-4147-A177-3AD203B41FA5}">
                      <a16:colId xmlns:a16="http://schemas.microsoft.com/office/drawing/2014/main" xmlns="" val="20001"/>
                    </a:ext>
                  </a:extLst>
                </a:gridCol>
                <a:gridCol w="1981200">
                  <a:extLst>
                    <a:ext uri="{9D8B030D-6E8A-4147-A177-3AD203B41FA5}">
                      <a16:colId xmlns:a16="http://schemas.microsoft.com/office/drawing/2014/main" xmlns="" val="20003"/>
                    </a:ext>
                  </a:extLst>
                </a:gridCol>
                <a:gridCol w="2133600">
                  <a:extLst>
                    <a:ext uri="{9D8B030D-6E8A-4147-A177-3AD203B41FA5}">
                      <a16:colId xmlns:a16="http://schemas.microsoft.com/office/drawing/2014/main" xmlns="" val="20004"/>
                    </a:ext>
                  </a:extLst>
                </a:gridCol>
              </a:tblGrid>
              <a:tr h="945026">
                <a:tc gridSpan="4">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0000FF"/>
                          </a:solidFill>
                          <a:effectLst/>
                          <a:latin typeface="Times New Roman" pitchFamily="18" charset="0"/>
                          <a:cs typeface="Times New Roman" pitchFamily="18" charset="0"/>
                        </a:rPr>
                        <a:t>SỐ LƯỢNG HỌC SINH LONG BIÊN THI ĐỖ VÀO CÁC TRƯỜNG THPT</a:t>
                      </a: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625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Số</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lượng</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Số</a:t>
                      </a:r>
                      <a:r>
                        <a:rPr kumimoji="0" lang="en-US" sz="1800" b="1" i="0" u="none" strike="noStrike" cap="none" normalizeH="0" baseline="0" dirty="0" smtClean="0">
                          <a:ln>
                            <a:noFill/>
                          </a:ln>
                          <a:solidFill>
                            <a:srgbClr val="000000"/>
                          </a:solidFill>
                          <a:effectLst/>
                          <a:latin typeface="Times New Roman" pitchFamily="18" charset="0"/>
                          <a:cs typeface="Times New Roman" pitchFamily="18" charset="0"/>
                        </a:rPr>
                        <a:t> HS </a:t>
                      </a: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thi</a:t>
                      </a:r>
                      <a:r>
                        <a:rPr kumimoji="0" lang="en-US" sz="1800" b="1"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đỗ</a:t>
                      </a:r>
                      <a:endParaRPr kumimoji="0" lang="en-US" sz="1800" b="1" i="0" u="none" strike="noStrike" cap="none" normalizeH="0" baseline="0" dirty="0">
                        <a:ln>
                          <a:noFill/>
                        </a:ln>
                        <a:solidFill>
                          <a:srgbClr val="0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Chỉ</a:t>
                      </a:r>
                      <a:r>
                        <a:rPr kumimoji="0" lang="en-US" sz="1800" b="1"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tiêu</a:t>
                      </a:r>
                      <a:r>
                        <a:rPr kumimoji="0" lang="en-US" sz="1800" b="1" i="0" u="none" strike="noStrike" cap="none" normalizeH="0" baseline="0" dirty="0" smtClean="0">
                          <a:ln>
                            <a:noFill/>
                          </a:ln>
                          <a:solidFill>
                            <a:srgbClr val="000000"/>
                          </a:solidFill>
                          <a:effectLst/>
                          <a:latin typeface="Times New Roman" pitchFamily="18" charset="0"/>
                          <a:cs typeface="Times New Roman" pitchFamily="18" charset="0"/>
                        </a:rPr>
                        <a:t> TP </a:t>
                      </a: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giao</a:t>
                      </a:r>
                      <a:endParaRPr kumimoji="0" lang="en-US" sz="1800" b="1" i="0" u="none" strike="noStrike" cap="none" normalizeH="0" baseline="0" dirty="0">
                        <a:ln>
                          <a:noFill/>
                        </a:ln>
                        <a:solidFill>
                          <a:srgbClr val="0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Tỉ</a:t>
                      </a:r>
                      <a:r>
                        <a:rPr kumimoji="0" lang="en-US" sz="1800" b="1" i="0" u="none" strike="noStrike" cap="none" normalizeH="0" baseline="0" dirty="0" smtClean="0">
                          <a:ln>
                            <a:noFill/>
                          </a:ln>
                          <a:solidFill>
                            <a:srgbClr val="000000"/>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rgbClr val="000000"/>
                          </a:solidFill>
                          <a:effectLst/>
                          <a:latin typeface="Times New Roman" pitchFamily="18" charset="0"/>
                          <a:cs typeface="Times New Roman" pitchFamily="18" charset="0"/>
                        </a:rPr>
                        <a:t>lệ</a:t>
                      </a:r>
                      <a:r>
                        <a:rPr kumimoji="0" lang="en-US" sz="1800" b="1" i="0" u="none" strike="noStrike" cap="none" normalizeH="0" baseline="0" dirty="0" smtClean="0">
                          <a:ln>
                            <a:noFill/>
                          </a:ln>
                          <a:solidFill>
                            <a:srgbClr val="000000"/>
                          </a:solidFill>
                          <a:effectLst/>
                          <a:latin typeface="Times New Roman" pitchFamily="18" charset="0"/>
                          <a:cs typeface="Times New Roman" pitchFamily="18" charset="0"/>
                        </a:rPr>
                        <a:t> %</a:t>
                      </a:r>
                      <a:endParaRPr kumimoji="0" lang="en-US" sz="1800" b="1" i="0" u="none" strike="noStrike" cap="none" normalizeH="0" baseline="0" dirty="0">
                        <a:ln>
                          <a:noFill/>
                        </a:ln>
                        <a:solidFill>
                          <a:srgbClr val="0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1"/>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Nguyễn</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Gia</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Thiều</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557</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675</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Times New Roman" pitchFamily="18" charset="0"/>
                          <a:cs typeface="Times New Roman" pitchFamily="18" charset="0"/>
                        </a:rPr>
                        <a:t>82.52</a:t>
                      </a:r>
                      <a:endParaRPr kumimoji="0" lang="en-US" sz="18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xmlns="" val="10002"/>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2.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Lý</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Thường</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Kiệt</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422</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450</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Times New Roman" pitchFamily="18" charset="0"/>
                          <a:cs typeface="Times New Roman" pitchFamily="18" charset="0"/>
                        </a:rPr>
                        <a:t>93.78</a:t>
                      </a:r>
                      <a:endParaRPr kumimoji="0" lang="en-US" sz="18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xmlns="" val="10003"/>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3.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Phúc</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Lợi</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492</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585</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Times New Roman" pitchFamily="18" charset="0"/>
                          <a:cs typeface="Times New Roman" pitchFamily="18" charset="0"/>
                        </a:rPr>
                        <a:t>84.1</a:t>
                      </a:r>
                      <a:endParaRPr kumimoji="0" lang="en-US" sz="18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4.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Thạch</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Bàn</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478</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585</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0000"/>
                          </a:solidFill>
                          <a:effectLst/>
                          <a:latin typeface="Times New Roman" pitchFamily="18" charset="0"/>
                          <a:cs typeface="Times New Roman" pitchFamily="18" charset="0"/>
                        </a:rPr>
                        <a:t>81.71</a:t>
                      </a:r>
                      <a:endParaRPr kumimoji="0" lang="en-US" sz="18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 Cao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bá</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Quát</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184</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585</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Times New Roman" pitchFamily="18" charset="0"/>
                          <a:cs typeface="Times New Roman" pitchFamily="18" charset="0"/>
                        </a:rPr>
                        <a:t>31.45</a:t>
                      </a:r>
                      <a:endParaRPr kumimoji="0" lang="en-US" sz="18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xmlns="" val="10004"/>
                  </a:ext>
                </a:extLst>
              </a:tr>
              <a:tr h="6706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6.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Thạch</a:t>
                      </a: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tx1"/>
                          </a:solidFill>
                          <a:effectLst/>
                          <a:latin typeface="Times New Roman" pitchFamily="18" charset="0"/>
                          <a:cs typeface="Times New Roman" pitchFamily="18" charset="0"/>
                        </a:rPr>
                        <a:t>Bàn</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225</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585</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E0000"/>
                          </a:solidFill>
                          <a:effectLst/>
                          <a:latin typeface="Times New Roman" pitchFamily="18" charset="0"/>
                          <a:cs typeface="Times New Roman" pitchFamily="18" charset="0"/>
                        </a:rPr>
                        <a:t>38.46</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FE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lumMod val="40000"/>
                        <a:lumOff val="60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178406417"/>
      </p:ext>
    </p:extLst>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xmlns="" id="{795538E8-BC64-4470-B997-2EAF521521AA}"/>
              </a:ext>
            </a:extLst>
          </p:cNvPr>
          <p:cNvSpPr txBox="1">
            <a:spLocks/>
          </p:cNvSpPr>
          <p:nvPr/>
        </p:nvSpPr>
        <p:spPr bwMode="auto">
          <a:xfrm>
            <a:off x="1752600" y="76200"/>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I. </a:t>
            </a: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graphicFrame>
        <p:nvGraphicFramePr>
          <p:cNvPr id="2" name="Table 1">
            <a:extLst>
              <a:ext uri="{FF2B5EF4-FFF2-40B4-BE49-F238E27FC236}">
                <a16:creationId xmlns:a16="http://schemas.microsoft.com/office/drawing/2014/main" xmlns="" id="{C587429D-1FD3-4DB1-A3A8-33004D681D59}"/>
              </a:ext>
            </a:extLst>
          </p:cNvPr>
          <p:cNvGraphicFramePr>
            <a:graphicFrameLocks noGrp="1"/>
          </p:cNvGraphicFramePr>
          <p:nvPr>
            <p:extLst>
              <p:ext uri="{D42A27DB-BD31-4B8C-83A1-F6EECF244321}">
                <p14:modId xmlns:p14="http://schemas.microsoft.com/office/powerpoint/2010/main" val="3639877720"/>
              </p:ext>
            </p:extLst>
          </p:nvPr>
        </p:nvGraphicFramePr>
        <p:xfrm>
          <a:off x="304800" y="1600200"/>
          <a:ext cx="8458201" cy="4467616"/>
        </p:xfrm>
        <a:graphic>
          <a:graphicData uri="http://schemas.openxmlformats.org/drawingml/2006/table">
            <a:tbl>
              <a:tblPr/>
              <a:tblGrid>
                <a:gridCol w="1862200">
                  <a:extLst>
                    <a:ext uri="{9D8B030D-6E8A-4147-A177-3AD203B41FA5}">
                      <a16:colId xmlns:a16="http://schemas.microsoft.com/office/drawing/2014/main" xmlns="" val="20000"/>
                    </a:ext>
                  </a:extLst>
                </a:gridCol>
                <a:gridCol w="2473256">
                  <a:extLst>
                    <a:ext uri="{9D8B030D-6E8A-4147-A177-3AD203B41FA5}">
                      <a16:colId xmlns:a16="http://schemas.microsoft.com/office/drawing/2014/main" xmlns="" val="20001"/>
                    </a:ext>
                  </a:extLst>
                </a:gridCol>
                <a:gridCol w="165533">
                  <a:extLst>
                    <a:ext uri="{9D8B030D-6E8A-4147-A177-3AD203B41FA5}">
                      <a16:colId xmlns:a16="http://schemas.microsoft.com/office/drawing/2014/main" xmlns="" val="20002"/>
                    </a:ext>
                  </a:extLst>
                </a:gridCol>
                <a:gridCol w="1784625">
                  <a:extLst>
                    <a:ext uri="{9D8B030D-6E8A-4147-A177-3AD203B41FA5}">
                      <a16:colId xmlns:a16="http://schemas.microsoft.com/office/drawing/2014/main" xmlns="" val="20003"/>
                    </a:ext>
                  </a:extLst>
                </a:gridCol>
                <a:gridCol w="2172587">
                  <a:extLst>
                    <a:ext uri="{9D8B030D-6E8A-4147-A177-3AD203B41FA5}">
                      <a16:colId xmlns:a16="http://schemas.microsoft.com/office/drawing/2014/main" xmlns="" val="20004"/>
                    </a:ext>
                  </a:extLst>
                </a:gridCol>
              </a:tblGrid>
              <a:tr h="945026">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FFFFF"/>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KHO CÂU HỎI TRỰC TUYẾN TRẮC NGHIỆM KHÁCH QUAN</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FF0000"/>
                          </a:solidFill>
                          <a:effectLst/>
                          <a:latin typeface="Times New Roman" pitchFamily="18" charset="0"/>
                          <a:cs typeface="Times New Roman" pitchFamily="18" charset="0"/>
                        </a:rPr>
                        <a:t>54. </a:t>
                      </a:r>
                      <a:r>
                        <a:rPr kumimoji="0" lang="en-US" sz="2000" b="1" i="0" u="none" strike="noStrike" cap="none" normalizeH="0" baseline="0" dirty="0">
                          <a:ln>
                            <a:noFill/>
                          </a:ln>
                          <a:solidFill>
                            <a:srgbClr val="FF0000"/>
                          </a:solidFill>
                          <a:effectLst/>
                          <a:latin typeface="Times New Roman" pitchFamily="18" charset="0"/>
                          <a:cs typeface="Times New Roman" pitchFamily="18" charset="0"/>
                        </a:rPr>
                        <a:t>293 CÂU</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625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tx1"/>
                          </a:solidFill>
                          <a:effectLst/>
                          <a:latin typeface="Times New Roman" pitchFamily="18" charset="0"/>
                          <a:cs typeface="Times New Roman" pitchFamily="18" charset="0"/>
                        </a:rPr>
                        <a:t>MÔN</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000000"/>
                          </a:solidFill>
                          <a:effectLst/>
                          <a:latin typeface="Times New Roman" pitchFamily="18" charset="0"/>
                          <a:cs typeface="Times New Roman" pitchFamily="18" charset="0"/>
                        </a:rPr>
                        <a:t>SỐ L</a:t>
                      </a:r>
                      <a:r>
                        <a:rPr kumimoji="0" lang="vi-VN" sz="2200" b="1" i="0" u="none" strike="noStrike" cap="none" normalizeH="0" baseline="0" dirty="0">
                          <a:ln>
                            <a:noFill/>
                          </a:ln>
                          <a:solidFill>
                            <a:srgbClr val="000000"/>
                          </a:solidFill>
                          <a:effectLst/>
                          <a:latin typeface="Times New Roman" pitchFamily="18" charset="0"/>
                          <a:cs typeface="Times New Roman" pitchFamily="18" charset="0"/>
                        </a:rPr>
                        <a:t>Ư</a:t>
                      </a:r>
                      <a:r>
                        <a:rPr kumimoji="0" lang="en-US" sz="2200" b="1" i="0" u="none" strike="noStrike" cap="none" normalizeH="0" baseline="0" dirty="0" smtClean="0">
                          <a:ln>
                            <a:noFill/>
                          </a:ln>
                          <a:solidFill>
                            <a:srgbClr val="000000"/>
                          </a:solidFill>
                          <a:effectLst/>
                          <a:latin typeface="Times New Roman" pitchFamily="18" charset="0"/>
                          <a:cs typeface="Times New Roman" pitchFamily="18" charset="0"/>
                        </a:rPr>
                        <a:t>ỢNG</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000000"/>
                          </a:solidFill>
                          <a:effectLst/>
                          <a:latin typeface="Times New Roman" pitchFamily="18" charset="0"/>
                          <a:cs typeface="Times New Roman" pitchFamily="18" charset="0"/>
                        </a:rPr>
                        <a:t> (CÂU)</a:t>
                      </a:r>
                      <a:endParaRPr kumimoji="0" lang="en-US" sz="2200" b="1" i="0" u="none" strike="noStrike" cap="none" normalizeH="0" baseline="0" dirty="0">
                        <a:ln>
                          <a:noFill/>
                        </a:ln>
                        <a:solidFill>
                          <a:srgbClr val="0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rowSpan="5">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C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cs typeface="Times New Roman" pitchFamily="18" charset="0"/>
                        </a:rPr>
                        <a:t>MÔN</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Times New Roman" pitchFamily="18" charset="0"/>
                          <a:cs typeface="Times New Roman" pitchFamily="18" charset="0"/>
                        </a:rPr>
                        <a:t>SỐ L</a:t>
                      </a:r>
                      <a:r>
                        <a:rPr kumimoji="0" lang="vi-VN" sz="2000" b="1" i="0" u="none" strike="noStrike" cap="none" normalizeH="0" baseline="0" dirty="0">
                          <a:ln>
                            <a:noFill/>
                          </a:ln>
                          <a:solidFill>
                            <a:srgbClr val="000000"/>
                          </a:solidFill>
                          <a:effectLst/>
                          <a:latin typeface="Times New Roman" pitchFamily="18" charset="0"/>
                          <a:cs typeface="Times New Roman" pitchFamily="18" charset="0"/>
                        </a:rPr>
                        <a:t>Ư</a:t>
                      </a:r>
                      <a:r>
                        <a:rPr kumimoji="0" lang="en-US" sz="2000" b="1" i="0" u="none" strike="noStrike" cap="none" normalizeH="0" baseline="0" dirty="0">
                          <a:ln>
                            <a:noFill/>
                          </a:ln>
                          <a:solidFill>
                            <a:srgbClr val="000000"/>
                          </a:solidFill>
                          <a:effectLst/>
                          <a:latin typeface="Times New Roman" pitchFamily="18" charset="0"/>
                          <a:cs typeface="Times New Roman" pitchFamily="18" charset="0"/>
                        </a:rPr>
                        <a:t>ỢNG </a:t>
                      </a:r>
                      <a:r>
                        <a:rPr kumimoji="0" lang="en-US" sz="2000" b="1" i="0" u="none" strike="noStrike" cap="none" normalizeH="0" baseline="0" dirty="0" smtClean="0">
                          <a:ln>
                            <a:noFill/>
                          </a:ln>
                          <a:solidFill>
                            <a:srgbClr val="000000"/>
                          </a:solidFill>
                          <a:effectLst/>
                          <a:latin typeface="Times New Roman" pitchFamily="18" charset="0"/>
                          <a:cs typeface="Times New Roman" pitchFamily="18" charset="0"/>
                        </a:rPr>
                        <a:t>(CÂU)</a:t>
                      </a:r>
                      <a:endParaRPr kumimoji="0" lang="en-US" sz="2000" b="1" i="0" u="none" strike="noStrike" cap="none" normalizeH="0" baseline="0" dirty="0">
                        <a:ln>
                          <a:noFill/>
                        </a:ln>
                        <a:solidFill>
                          <a:srgbClr val="0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1"/>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tx1"/>
                          </a:solidFill>
                          <a:effectLst/>
                          <a:latin typeface="Times New Roman" pitchFamily="18" charset="0"/>
                          <a:cs typeface="Times New Roman" pitchFamily="18" charset="0"/>
                        </a:rPr>
                        <a:t>VẬT LÝ</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Times New Roman" pitchFamily="18" charset="0"/>
                          <a:cs typeface="Times New Roman" pitchFamily="18" charset="0"/>
                        </a:rPr>
                        <a:t>8.039</a:t>
                      </a: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tx1"/>
                          </a:solidFill>
                          <a:effectLst/>
                          <a:latin typeface="Times New Roman" pitchFamily="18" charset="0"/>
                          <a:cs typeface="Times New Roman" pitchFamily="18" charset="0"/>
                        </a:rPr>
                        <a:t>LỊCH SỬ</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Times New Roman" pitchFamily="18" charset="0"/>
                          <a:cs typeface="Times New Roman" pitchFamily="18" charset="0"/>
                        </a:rPr>
                        <a:t>11.153</a:t>
                      </a: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2"/>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tx1"/>
                          </a:solidFill>
                          <a:effectLst/>
                          <a:latin typeface="Times New Roman" pitchFamily="18" charset="0"/>
                          <a:cs typeface="Times New Roman" pitchFamily="18" charset="0"/>
                        </a:rPr>
                        <a:t>HÓA HỌC</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Times New Roman" pitchFamily="18" charset="0"/>
                          <a:cs typeface="Times New Roman" pitchFamily="18" charset="0"/>
                        </a:rPr>
                        <a:t>8.824</a:t>
                      </a: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tx1"/>
                          </a:solidFill>
                          <a:effectLst/>
                          <a:latin typeface="Times New Roman" pitchFamily="18" charset="0"/>
                          <a:cs typeface="Times New Roman" pitchFamily="18" charset="0"/>
                        </a:rPr>
                        <a:t>ĐỊA LÝ</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Times New Roman" pitchFamily="18" charset="0"/>
                          <a:cs typeface="Times New Roman" pitchFamily="18" charset="0"/>
                        </a:rPr>
                        <a:t>7.682</a:t>
                      </a: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3"/>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tx1"/>
                          </a:solidFill>
                          <a:effectLst/>
                          <a:latin typeface="Times New Roman" pitchFamily="18" charset="0"/>
                          <a:cs typeface="Times New Roman" pitchFamily="18" charset="0"/>
                        </a:rPr>
                        <a:t>SINH HỌC</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Times New Roman" pitchFamily="18" charset="0"/>
                          <a:cs typeface="Times New Roman" pitchFamily="18" charset="0"/>
                        </a:rPr>
                        <a:t>9.812</a:t>
                      </a: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chemeClr val="tx1"/>
                          </a:solidFill>
                          <a:effectLst/>
                          <a:latin typeface="Times New Roman" pitchFamily="18" charset="0"/>
                          <a:cs typeface="Times New Roman" pitchFamily="18" charset="0"/>
                        </a:rPr>
                        <a:t>GDCD</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rgbClr val="FF0000"/>
                          </a:solidFill>
                          <a:effectLst/>
                          <a:latin typeface="Times New Roman" pitchFamily="18" charset="0"/>
                          <a:cs typeface="Times New Roman" pitchFamily="18" charset="0"/>
                        </a:rPr>
                        <a:t>8.783</a:t>
                      </a: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4"/>
                  </a:ext>
                </a:extLst>
              </a:tr>
              <a:tr h="6706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chemeClr val="tx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FF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chemeClr val="bg1"/>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FE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77731566"/>
      </p:ext>
    </p:extLst>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utoShape 3">
            <a:extLst>
              <a:ext uri="{FF2B5EF4-FFF2-40B4-BE49-F238E27FC236}">
                <a16:creationId xmlns:a16="http://schemas.microsoft.com/office/drawing/2014/main" xmlns="" id="{841C27D1-6E92-4AE3-B7C4-CA43E01743E5}"/>
              </a:ext>
            </a:extLst>
          </p:cNvPr>
          <p:cNvSpPr>
            <a:spLocks noChangeArrowheads="1"/>
          </p:cNvSpPr>
          <p:nvPr/>
        </p:nvSpPr>
        <p:spPr bwMode="gray">
          <a:xfrm rot="5400000">
            <a:off x="191740" y="4077939"/>
            <a:ext cx="2816921" cy="1524001"/>
          </a:xfrm>
          <a:prstGeom prst="roundRect">
            <a:avLst>
              <a:gd name="adj" fmla="val 19894"/>
            </a:avLst>
          </a:prstGeom>
          <a:gradFill rotWithShape="1">
            <a:gsLst>
              <a:gs pos="0">
                <a:srgbClr val="F8F8F8">
                  <a:gamma/>
                  <a:shade val="77647"/>
                  <a:invGamma/>
                  <a:alpha val="98000"/>
                </a:srgbClr>
              </a:gs>
              <a:gs pos="50000">
                <a:srgbClr val="F8F8F8"/>
              </a:gs>
              <a:gs pos="100000">
                <a:srgbClr val="F8F8F8">
                  <a:gamma/>
                  <a:shade val="77647"/>
                  <a:invGamma/>
                  <a:alpha val="98000"/>
                </a:srgbClr>
              </a:gs>
            </a:gsLst>
            <a:lin ang="5400000" scaled="1"/>
          </a:gradFill>
          <a:ln w="38100" algn="ctr">
            <a:solidFill>
              <a:srgbClr val="808080"/>
            </a:solidFill>
            <a:round/>
            <a:headEnd/>
            <a:tailEnd/>
          </a:ln>
          <a:effectLst>
            <a:prstShdw prst="shdw12">
              <a:srgbClr val="1C1C1C">
                <a:alpha val="50000"/>
              </a:srgbClr>
            </a:prstShdw>
          </a:effectLst>
        </p:spPr>
        <p:txBody>
          <a:bodyPr wrap="none" anchor="ctr"/>
          <a:lstStyle/>
          <a:p>
            <a:pPr eaLnBrk="1" fontAlgn="auto" hangingPunct="1">
              <a:spcBef>
                <a:spcPts val="0"/>
              </a:spcBef>
              <a:spcAft>
                <a:spcPts val="0"/>
              </a:spcAft>
              <a:defRPr/>
            </a:pPr>
            <a:endParaRPr lang="en-US">
              <a:latin typeface="Arial" charset="0"/>
              <a:cs typeface="+mn-cs"/>
            </a:endParaRPr>
          </a:p>
        </p:txBody>
      </p:sp>
      <p:pic>
        <p:nvPicPr>
          <p:cNvPr id="8197" name="Picture 10" descr="LB_circle001">
            <a:extLst>
              <a:ext uri="{FF2B5EF4-FFF2-40B4-BE49-F238E27FC236}">
                <a16:creationId xmlns:a16="http://schemas.microsoft.com/office/drawing/2014/main" xmlns="" id="{D65E7509-6818-4F9A-8FB7-08EBADD199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1" y="2209800"/>
            <a:ext cx="1449388" cy="1677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8" name="Text Box 12">
            <a:extLst>
              <a:ext uri="{FF2B5EF4-FFF2-40B4-BE49-F238E27FC236}">
                <a16:creationId xmlns:a16="http://schemas.microsoft.com/office/drawing/2014/main" xmlns="" id="{F33142BF-631E-4824-9A7E-A1C0C14504F0}"/>
              </a:ext>
            </a:extLst>
          </p:cNvPr>
          <p:cNvSpPr txBox="1">
            <a:spLocks noChangeArrowheads="1"/>
          </p:cNvSpPr>
          <p:nvPr/>
        </p:nvSpPr>
        <p:spPr bwMode="auto">
          <a:xfrm>
            <a:off x="1081089" y="2820988"/>
            <a:ext cx="11239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0000"/>
              </a:lnSpc>
              <a:spcBef>
                <a:spcPts val="600"/>
              </a:spcBef>
              <a:spcAft>
                <a:spcPts val="600"/>
              </a:spcAft>
            </a:pPr>
            <a:r>
              <a:rPr lang="en-US" altLang="en-US" sz="1600" b="1" dirty="0" smtClean="0">
                <a:solidFill>
                  <a:srgbClr val="0033CC"/>
                </a:solidFill>
                <a:latin typeface="Tahoma" panose="020B0604030504040204" pitchFamily="34" charset="0"/>
                <a:cs typeface="Tahoma" panose="020B0604030504040204" pitchFamily="34" charset="0"/>
              </a:rPr>
              <a:t>6 GVG </a:t>
            </a:r>
            <a:r>
              <a:rPr lang="en-US" altLang="en-US" sz="1600" b="1" dirty="0" err="1">
                <a:solidFill>
                  <a:srgbClr val="0033CC"/>
                </a:solidFill>
                <a:latin typeface="Tahoma" panose="020B0604030504040204" pitchFamily="34" charset="0"/>
                <a:cs typeface="Tahoma" panose="020B0604030504040204" pitchFamily="34" charset="0"/>
              </a:rPr>
              <a:t>cấp</a:t>
            </a:r>
            <a:r>
              <a:rPr lang="en-US" altLang="en-US" sz="1600" b="1" dirty="0">
                <a:solidFill>
                  <a:srgbClr val="0033CC"/>
                </a:solidFill>
                <a:latin typeface="Tahoma" panose="020B0604030504040204" pitchFamily="34" charset="0"/>
                <a:cs typeface="Tahoma" panose="020B0604030504040204" pitchFamily="34" charset="0"/>
              </a:rPr>
              <a:t> TP </a:t>
            </a:r>
          </a:p>
        </p:txBody>
      </p:sp>
      <p:sp>
        <p:nvSpPr>
          <p:cNvPr id="23" name="Rectangle 1">
            <a:extLst>
              <a:ext uri="{FF2B5EF4-FFF2-40B4-BE49-F238E27FC236}">
                <a16:creationId xmlns:a16="http://schemas.microsoft.com/office/drawing/2014/main" xmlns="" id="{7039F8C4-D72F-42CB-9FDF-52AE5A6C8F7A}"/>
              </a:ext>
            </a:extLst>
          </p:cNvPr>
          <p:cNvSpPr>
            <a:spLocks noChangeArrowheads="1"/>
          </p:cNvSpPr>
          <p:nvPr/>
        </p:nvSpPr>
        <p:spPr bwMode="auto">
          <a:xfrm>
            <a:off x="838201" y="3886200"/>
            <a:ext cx="1447800" cy="1231106"/>
          </a:xfrm>
          <a:prstGeom prst="rect">
            <a:avLst/>
          </a:prstGeom>
          <a:noFill/>
          <a:ln w="9525">
            <a:noFill/>
            <a:miter lim="800000"/>
            <a:headEnd/>
            <a:tailEnd/>
          </a:ln>
        </p:spPr>
        <p:txBody>
          <a:bodyPr>
            <a:spAutoFit/>
          </a:bodyPr>
          <a:lstStyle/>
          <a:p>
            <a:pPr algn="just" eaLnBrk="1" hangingPunct="1">
              <a:spcBef>
                <a:spcPts val="300"/>
              </a:spcBef>
              <a:spcAft>
                <a:spcPts val="300"/>
              </a:spcAft>
              <a:defRPr/>
            </a:pPr>
            <a:r>
              <a:rPr lang="en-US" sz="1600" dirty="0">
                <a:solidFill>
                  <a:srgbClr val="0033CC"/>
                </a:solidFill>
                <a:latin typeface="Arial" charset="0"/>
                <a:cs typeface="Arial" charset="0"/>
              </a:rPr>
              <a:t>- </a:t>
            </a:r>
            <a:r>
              <a:rPr lang="en-US" sz="1600" dirty="0" err="1">
                <a:solidFill>
                  <a:srgbClr val="0033CC"/>
                </a:solidFill>
                <a:latin typeface="Times New Roman" pitchFamily="18" charset="0"/>
                <a:cs typeface="Times New Roman" pitchFamily="18" charset="0"/>
              </a:rPr>
              <a:t>Nhất</a:t>
            </a:r>
            <a:r>
              <a:rPr lang="en-US" sz="1600" dirty="0">
                <a:solidFill>
                  <a:srgbClr val="0033CC"/>
                </a:solidFill>
                <a:latin typeface="Times New Roman" pitchFamily="18" charset="0"/>
                <a:cs typeface="Times New Roman" pitchFamily="18" charset="0"/>
              </a:rPr>
              <a:t>: ĐTVH</a:t>
            </a:r>
          </a:p>
          <a:p>
            <a:pPr algn="just" eaLnBrk="1" hangingPunct="1">
              <a:spcBef>
                <a:spcPts val="300"/>
              </a:spcBef>
              <a:spcAft>
                <a:spcPts val="300"/>
              </a:spcAft>
              <a:defRPr/>
            </a:pPr>
            <a:r>
              <a:rPr lang="en-US" sz="1600" spc="-100" dirty="0">
                <a:solidFill>
                  <a:srgbClr val="0033CC"/>
                </a:solidFill>
                <a:latin typeface="Times New Roman" pitchFamily="18" charset="0"/>
                <a:cs typeface="Times New Roman" pitchFamily="18" charset="0"/>
              </a:rPr>
              <a:t>- </a:t>
            </a:r>
            <a:r>
              <a:rPr lang="en-US" sz="1600" spc="-100" dirty="0" err="1">
                <a:solidFill>
                  <a:srgbClr val="0033CC"/>
                </a:solidFill>
                <a:latin typeface="Times New Roman" pitchFamily="18" charset="0"/>
                <a:cs typeface="Times New Roman" pitchFamily="18" charset="0"/>
              </a:rPr>
              <a:t>Nhì</a:t>
            </a:r>
            <a:r>
              <a:rPr lang="en-US" sz="1600" spc="-100" dirty="0">
                <a:solidFill>
                  <a:srgbClr val="0033CC"/>
                </a:solidFill>
                <a:latin typeface="Times New Roman" pitchFamily="18" charset="0"/>
                <a:cs typeface="Times New Roman" pitchFamily="18" charset="0"/>
              </a:rPr>
              <a:t>: NL, AM, NGT</a:t>
            </a:r>
          </a:p>
          <a:p>
            <a:pPr algn="just" eaLnBrk="1" hangingPunct="1">
              <a:spcBef>
                <a:spcPts val="300"/>
              </a:spcBef>
              <a:spcAft>
                <a:spcPts val="300"/>
              </a:spcAft>
              <a:defRPr/>
            </a:pPr>
            <a:r>
              <a:rPr lang="en-US" sz="1600" spc="-100" dirty="0">
                <a:solidFill>
                  <a:srgbClr val="0033CC"/>
                </a:solidFill>
                <a:latin typeface="Times New Roman" pitchFamily="18" charset="0"/>
                <a:cs typeface="Times New Roman" pitchFamily="18" charset="0"/>
              </a:rPr>
              <a:t>- Ba: SĐ</a:t>
            </a:r>
            <a:r>
              <a:rPr lang="en-US" sz="1600" spc="-100" dirty="0" smtClean="0">
                <a:solidFill>
                  <a:srgbClr val="0033CC"/>
                </a:solidFill>
                <a:latin typeface="Times New Roman" pitchFamily="18" charset="0"/>
                <a:cs typeface="Times New Roman" pitchFamily="18" charset="0"/>
              </a:rPr>
              <a:t>, NT</a:t>
            </a:r>
            <a:endParaRPr lang="en-US" sz="1600" spc="-100" dirty="0">
              <a:solidFill>
                <a:srgbClr val="0033CC"/>
              </a:solidFill>
              <a:latin typeface="Times New Roman" pitchFamily="18" charset="0"/>
              <a:cs typeface="Times New Roman" pitchFamily="18" charset="0"/>
            </a:endParaRPr>
          </a:p>
        </p:txBody>
      </p:sp>
      <p:sp>
        <p:nvSpPr>
          <p:cNvPr id="50" name="AutoShape 3">
            <a:extLst>
              <a:ext uri="{FF2B5EF4-FFF2-40B4-BE49-F238E27FC236}">
                <a16:creationId xmlns:a16="http://schemas.microsoft.com/office/drawing/2014/main" xmlns="" id="{916D9E2D-4F17-4D99-B523-F573B523DCA6}"/>
              </a:ext>
            </a:extLst>
          </p:cNvPr>
          <p:cNvSpPr>
            <a:spLocks noChangeArrowheads="1"/>
          </p:cNvSpPr>
          <p:nvPr/>
        </p:nvSpPr>
        <p:spPr bwMode="gray">
          <a:xfrm rot="5400000">
            <a:off x="2439638" y="3657252"/>
            <a:ext cx="2969321" cy="1447800"/>
          </a:xfrm>
          <a:prstGeom prst="roundRect">
            <a:avLst>
              <a:gd name="adj" fmla="val 19894"/>
            </a:avLst>
          </a:prstGeom>
          <a:gradFill rotWithShape="1">
            <a:gsLst>
              <a:gs pos="0">
                <a:srgbClr val="F8F8F8">
                  <a:gamma/>
                  <a:shade val="77647"/>
                  <a:invGamma/>
                  <a:alpha val="98000"/>
                </a:srgbClr>
              </a:gs>
              <a:gs pos="50000">
                <a:srgbClr val="F8F8F8"/>
              </a:gs>
              <a:gs pos="100000">
                <a:srgbClr val="F8F8F8">
                  <a:gamma/>
                  <a:shade val="77647"/>
                  <a:invGamma/>
                  <a:alpha val="98000"/>
                </a:srgbClr>
              </a:gs>
            </a:gsLst>
            <a:lin ang="5400000" scaled="1"/>
          </a:gradFill>
          <a:ln w="38100" algn="ctr">
            <a:solidFill>
              <a:srgbClr val="808080"/>
            </a:solidFill>
            <a:round/>
            <a:headEnd/>
            <a:tailEnd/>
          </a:ln>
          <a:effectLst>
            <a:prstShdw prst="shdw12">
              <a:srgbClr val="1C1C1C">
                <a:alpha val="50000"/>
              </a:srgbClr>
            </a:prstShdw>
          </a:effectLst>
        </p:spPr>
        <p:txBody>
          <a:bodyPr wrap="none" anchor="ctr"/>
          <a:lstStyle/>
          <a:p>
            <a:pPr eaLnBrk="1" fontAlgn="auto" hangingPunct="1">
              <a:spcBef>
                <a:spcPts val="0"/>
              </a:spcBef>
              <a:spcAft>
                <a:spcPts val="0"/>
              </a:spcAft>
              <a:defRPr/>
            </a:pPr>
            <a:endParaRPr lang="en-US">
              <a:latin typeface="Arial" charset="0"/>
              <a:cs typeface="+mn-cs"/>
            </a:endParaRPr>
          </a:p>
        </p:txBody>
      </p:sp>
      <p:pic>
        <p:nvPicPr>
          <p:cNvPr id="8209" name="Picture 10" descr="LB_circle001">
            <a:extLst>
              <a:ext uri="{FF2B5EF4-FFF2-40B4-BE49-F238E27FC236}">
                <a16:creationId xmlns:a16="http://schemas.microsoft.com/office/drawing/2014/main" xmlns="" id="{9EE18F66-5FE1-40F1-B468-4B0C5E89A1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0400" y="1676400"/>
            <a:ext cx="144938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0" name="Text Box 12">
            <a:extLst>
              <a:ext uri="{FF2B5EF4-FFF2-40B4-BE49-F238E27FC236}">
                <a16:creationId xmlns:a16="http://schemas.microsoft.com/office/drawing/2014/main" xmlns="" id="{20E68EDF-1EF9-412D-82E6-008AD469CEC7}"/>
              </a:ext>
            </a:extLst>
          </p:cNvPr>
          <p:cNvSpPr txBox="1">
            <a:spLocks noChangeArrowheads="1"/>
          </p:cNvSpPr>
          <p:nvPr/>
        </p:nvSpPr>
        <p:spPr bwMode="auto">
          <a:xfrm>
            <a:off x="3367088" y="2286000"/>
            <a:ext cx="112395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spcBef>
                <a:spcPts val="0"/>
              </a:spcBef>
              <a:spcAft>
                <a:spcPts val="0"/>
              </a:spcAft>
            </a:pPr>
            <a:r>
              <a:rPr lang="en-US" altLang="en-US" sz="1600" b="1" dirty="0">
                <a:solidFill>
                  <a:srgbClr val="0033CC"/>
                </a:solidFill>
                <a:latin typeface="Tahoma" panose="020B0604030504040204" pitchFamily="34" charset="0"/>
                <a:cs typeface="Tahoma" panose="020B0604030504040204" pitchFamily="34" charset="0"/>
              </a:rPr>
              <a:t>HSGTP:</a:t>
            </a:r>
          </a:p>
          <a:p>
            <a:pPr algn="ctr">
              <a:spcBef>
                <a:spcPts val="0"/>
              </a:spcBef>
              <a:spcAft>
                <a:spcPts val="0"/>
              </a:spcAft>
            </a:pPr>
            <a:r>
              <a:rPr lang="en-US" altLang="en-US" sz="1600" b="1" dirty="0">
                <a:solidFill>
                  <a:srgbClr val="0033CC"/>
                </a:solidFill>
                <a:latin typeface="Tahoma" panose="020B0604030504040204" pitchFamily="34" charset="0"/>
                <a:cs typeface="Tahoma" panose="020B0604030504040204" pitchFamily="34" charset="0"/>
              </a:rPr>
              <a:t>81 </a:t>
            </a:r>
            <a:r>
              <a:rPr lang="en-US" altLang="en-US" sz="1600" b="1" dirty="0" err="1">
                <a:solidFill>
                  <a:srgbClr val="0033CC"/>
                </a:solidFill>
                <a:latin typeface="Tahoma" panose="020B0604030504040204" pitchFamily="34" charset="0"/>
                <a:cs typeface="Tahoma" panose="020B0604030504040204" pitchFamily="34" charset="0"/>
              </a:rPr>
              <a:t>giải</a:t>
            </a:r>
            <a:endParaRPr lang="en-US" altLang="en-US" sz="1600" b="1" dirty="0">
              <a:solidFill>
                <a:srgbClr val="0033CC"/>
              </a:solidFill>
              <a:latin typeface="Tahoma" panose="020B0604030504040204" pitchFamily="34" charset="0"/>
              <a:cs typeface="Tahoma" panose="020B0604030504040204" pitchFamily="34" charset="0"/>
            </a:endParaRPr>
          </a:p>
        </p:txBody>
      </p:sp>
      <p:sp>
        <p:nvSpPr>
          <p:cNvPr id="8211" name="Rectangle 1">
            <a:extLst>
              <a:ext uri="{FF2B5EF4-FFF2-40B4-BE49-F238E27FC236}">
                <a16:creationId xmlns:a16="http://schemas.microsoft.com/office/drawing/2014/main" xmlns="" id="{0A0BE6E9-74CC-47E9-AC35-CB54D27300D6}"/>
              </a:ext>
            </a:extLst>
          </p:cNvPr>
          <p:cNvSpPr>
            <a:spLocks noChangeArrowheads="1"/>
          </p:cNvSpPr>
          <p:nvPr/>
        </p:nvSpPr>
        <p:spPr bwMode="auto">
          <a:xfrm>
            <a:off x="3124200" y="3351213"/>
            <a:ext cx="1447800" cy="1877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 eaLnBrk="1" hangingPunct="1">
              <a:defRPr/>
            </a:pPr>
            <a:r>
              <a:rPr lang="en-US" sz="2000" dirty="0">
                <a:solidFill>
                  <a:srgbClr val="C00000"/>
                </a:solidFill>
                <a:latin typeface="Arial" charset="0"/>
                <a:cs typeface="Arial" charset="0"/>
              </a:rPr>
              <a:t>    </a:t>
            </a:r>
            <a:endParaRPr lang="en-US" sz="2000" u="sng" dirty="0">
              <a:solidFill>
                <a:srgbClr val="C00000"/>
              </a:solidFill>
              <a:latin typeface="Arial" charset="0"/>
              <a:cs typeface="Arial" charset="0"/>
            </a:endParaRPr>
          </a:p>
          <a:p>
            <a:pPr marL="285750" indent="-285750" algn="just" eaLnBrk="1" hangingPunct="1">
              <a:buFontTx/>
              <a:buChar char="-"/>
              <a:defRPr/>
            </a:pPr>
            <a:r>
              <a:rPr lang="en-US" sz="1600" dirty="0" err="1">
                <a:solidFill>
                  <a:srgbClr val="0033CC"/>
                </a:solidFill>
                <a:latin typeface="Times New Roman" pitchFamily="18" charset="0"/>
                <a:cs typeface="Times New Roman" pitchFamily="18" charset="0"/>
              </a:rPr>
              <a:t>Nhất</a:t>
            </a:r>
            <a:r>
              <a:rPr lang="en-US" sz="1600" dirty="0">
                <a:solidFill>
                  <a:srgbClr val="0033CC"/>
                </a:solidFill>
                <a:latin typeface="Times New Roman" pitchFamily="18" charset="0"/>
                <a:cs typeface="Times New Roman" pitchFamily="18" charset="0"/>
              </a:rPr>
              <a:t>: 1</a:t>
            </a:r>
          </a:p>
          <a:p>
            <a:pPr marL="285750" indent="-285750" algn="just" eaLnBrk="1" hangingPunct="1">
              <a:buFontTx/>
              <a:buChar char="-"/>
              <a:defRPr/>
            </a:pPr>
            <a:r>
              <a:rPr lang="en-US" sz="1600" dirty="0" err="1">
                <a:solidFill>
                  <a:srgbClr val="0033CC"/>
                </a:solidFill>
                <a:latin typeface="Times New Roman" pitchFamily="18" charset="0"/>
                <a:cs typeface="Times New Roman" pitchFamily="18" charset="0"/>
              </a:rPr>
              <a:t>Nhì</a:t>
            </a:r>
            <a:r>
              <a:rPr lang="en-US" sz="1600" dirty="0">
                <a:solidFill>
                  <a:srgbClr val="0033CC"/>
                </a:solidFill>
                <a:latin typeface="Times New Roman" pitchFamily="18" charset="0"/>
                <a:cs typeface="Times New Roman" pitchFamily="18" charset="0"/>
              </a:rPr>
              <a:t>: 10</a:t>
            </a:r>
          </a:p>
          <a:p>
            <a:pPr marL="285750" indent="-285750" algn="just" eaLnBrk="1" hangingPunct="1">
              <a:buFontTx/>
              <a:buChar char="-"/>
              <a:defRPr/>
            </a:pPr>
            <a:r>
              <a:rPr lang="en-US" sz="1600" dirty="0">
                <a:solidFill>
                  <a:srgbClr val="0033CC"/>
                </a:solidFill>
                <a:latin typeface="Times New Roman" pitchFamily="18" charset="0"/>
                <a:cs typeface="Times New Roman" pitchFamily="18" charset="0"/>
              </a:rPr>
              <a:t>Ba: 37</a:t>
            </a:r>
          </a:p>
          <a:p>
            <a:pPr marL="285750" indent="-285750" algn="just" eaLnBrk="1" hangingPunct="1">
              <a:buFontTx/>
              <a:buChar char="-"/>
              <a:defRPr/>
            </a:pPr>
            <a:r>
              <a:rPr lang="en-US" sz="1600" dirty="0">
                <a:solidFill>
                  <a:srgbClr val="0033CC"/>
                </a:solidFill>
                <a:latin typeface="Times New Roman" pitchFamily="18" charset="0"/>
                <a:cs typeface="Times New Roman" pitchFamily="18" charset="0"/>
              </a:rPr>
              <a:t>KK: 30</a:t>
            </a:r>
          </a:p>
          <a:p>
            <a:pPr marL="285750" indent="-285750" algn="just" eaLnBrk="1" hangingPunct="1">
              <a:buFontTx/>
              <a:buChar char="-"/>
              <a:defRPr/>
            </a:pPr>
            <a:r>
              <a:rPr lang="en-US" sz="1600" dirty="0">
                <a:solidFill>
                  <a:srgbClr val="0033CC"/>
                </a:solidFill>
                <a:latin typeface="Times New Roman" pitchFamily="18" charset="0"/>
                <a:cs typeface="Times New Roman" pitchFamily="18" charset="0"/>
              </a:rPr>
              <a:t>NCKH: 01 Ba, 02 </a:t>
            </a:r>
            <a:r>
              <a:rPr lang="en-US" sz="1600" dirty="0" err="1">
                <a:solidFill>
                  <a:srgbClr val="0033CC"/>
                </a:solidFill>
                <a:latin typeface="Times New Roman" pitchFamily="18" charset="0"/>
                <a:cs typeface="Times New Roman" pitchFamily="18" charset="0"/>
              </a:rPr>
              <a:t>Tư</a:t>
            </a:r>
            <a:endParaRPr lang="en-US" sz="1600" dirty="0">
              <a:solidFill>
                <a:srgbClr val="0033CC"/>
              </a:solidFill>
              <a:latin typeface="Times New Roman" pitchFamily="18" charset="0"/>
              <a:cs typeface="Times New Roman" pitchFamily="18" charset="0"/>
            </a:endParaRPr>
          </a:p>
        </p:txBody>
      </p:sp>
      <p:sp>
        <p:nvSpPr>
          <p:cNvPr id="54" name="AutoShape 3">
            <a:extLst>
              <a:ext uri="{FF2B5EF4-FFF2-40B4-BE49-F238E27FC236}">
                <a16:creationId xmlns:a16="http://schemas.microsoft.com/office/drawing/2014/main" xmlns="" id="{2B29E133-8390-4B39-A38B-888168EA5B88}"/>
              </a:ext>
            </a:extLst>
          </p:cNvPr>
          <p:cNvSpPr>
            <a:spLocks noChangeArrowheads="1"/>
          </p:cNvSpPr>
          <p:nvPr/>
        </p:nvSpPr>
        <p:spPr bwMode="gray">
          <a:xfrm rot="5400000">
            <a:off x="4492806" y="3287711"/>
            <a:ext cx="2969321" cy="1524001"/>
          </a:xfrm>
          <a:prstGeom prst="roundRect">
            <a:avLst>
              <a:gd name="adj" fmla="val 19894"/>
            </a:avLst>
          </a:prstGeom>
          <a:gradFill rotWithShape="1">
            <a:gsLst>
              <a:gs pos="0">
                <a:srgbClr val="F8F8F8">
                  <a:gamma/>
                  <a:shade val="77647"/>
                  <a:invGamma/>
                  <a:alpha val="98000"/>
                </a:srgbClr>
              </a:gs>
              <a:gs pos="50000">
                <a:srgbClr val="F8F8F8"/>
              </a:gs>
              <a:gs pos="100000">
                <a:srgbClr val="F8F8F8">
                  <a:gamma/>
                  <a:shade val="77647"/>
                  <a:invGamma/>
                  <a:alpha val="98000"/>
                </a:srgbClr>
              </a:gs>
            </a:gsLst>
            <a:lin ang="5400000" scaled="1"/>
          </a:gradFill>
          <a:ln w="38100" algn="ctr">
            <a:solidFill>
              <a:srgbClr val="808080"/>
            </a:solidFill>
            <a:round/>
            <a:headEnd/>
            <a:tailEnd/>
          </a:ln>
          <a:effectLst>
            <a:prstShdw prst="shdw12">
              <a:srgbClr val="1C1C1C">
                <a:alpha val="50000"/>
              </a:srgbClr>
            </a:prstShdw>
          </a:effectLst>
        </p:spPr>
        <p:txBody>
          <a:bodyPr wrap="none" anchor="ctr"/>
          <a:lstStyle/>
          <a:p>
            <a:pPr eaLnBrk="1" fontAlgn="auto" hangingPunct="1">
              <a:spcBef>
                <a:spcPts val="0"/>
              </a:spcBef>
              <a:spcAft>
                <a:spcPts val="0"/>
              </a:spcAft>
              <a:defRPr/>
            </a:pPr>
            <a:endParaRPr lang="en-US">
              <a:latin typeface="Arial" charset="0"/>
              <a:cs typeface="+mn-cs"/>
            </a:endParaRPr>
          </a:p>
        </p:txBody>
      </p:sp>
      <p:pic>
        <p:nvPicPr>
          <p:cNvPr id="8215" name="Picture 10" descr="LB_circle001">
            <a:extLst>
              <a:ext uri="{FF2B5EF4-FFF2-40B4-BE49-F238E27FC236}">
                <a16:creationId xmlns:a16="http://schemas.microsoft.com/office/drawing/2014/main" xmlns="" id="{FC5E0BB1-3A77-4F5E-9AA2-1E3697D4616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1371600"/>
            <a:ext cx="1449388"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16" name="Text Box 12">
            <a:extLst>
              <a:ext uri="{FF2B5EF4-FFF2-40B4-BE49-F238E27FC236}">
                <a16:creationId xmlns:a16="http://schemas.microsoft.com/office/drawing/2014/main" xmlns="" id="{39736ADA-5590-45AE-9639-11A966EB1E8A}"/>
              </a:ext>
            </a:extLst>
          </p:cNvPr>
          <p:cNvSpPr txBox="1">
            <a:spLocks noChangeArrowheads="1"/>
          </p:cNvSpPr>
          <p:nvPr/>
        </p:nvSpPr>
        <p:spPr bwMode="auto">
          <a:xfrm>
            <a:off x="5424488" y="1981200"/>
            <a:ext cx="112395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0000"/>
              </a:lnSpc>
              <a:spcBef>
                <a:spcPts val="600"/>
              </a:spcBef>
              <a:spcAft>
                <a:spcPts val="600"/>
              </a:spcAft>
            </a:pPr>
            <a:r>
              <a:rPr lang="en-US" altLang="en-US" sz="1600" b="1" dirty="0">
                <a:latin typeface="Tahoma" panose="020B0604030504040204" pitchFamily="34" charset="0"/>
                <a:cs typeface="Tahoma" panose="020B0604030504040204" pitchFamily="34" charset="0"/>
              </a:rPr>
              <a:t>HSG</a:t>
            </a:r>
          </a:p>
          <a:p>
            <a:pPr algn="ctr">
              <a:lnSpc>
                <a:spcPct val="80000"/>
              </a:lnSpc>
              <a:spcBef>
                <a:spcPts val="600"/>
              </a:spcBef>
              <a:spcAft>
                <a:spcPts val="600"/>
              </a:spcAft>
            </a:pPr>
            <a:r>
              <a:rPr lang="en-US" altLang="en-US" sz="1600" b="1" dirty="0" err="1">
                <a:latin typeface="Tahoma" panose="020B0604030504040204" pitchFamily="34" charset="0"/>
                <a:cs typeface="Tahoma" panose="020B0604030504040204" pitchFamily="34" charset="0"/>
              </a:rPr>
              <a:t>Quốc</a:t>
            </a:r>
            <a:r>
              <a:rPr lang="en-US" altLang="en-US" sz="1600" b="1" dirty="0">
                <a:latin typeface="Tahoma" panose="020B0604030504040204" pitchFamily="34" charset="0"/>
                <a:cs typeface="Tahoma" panose="020B0604030504040204" pitchFamily="34" charset="0"/>
              </a:rPr>
              <a:t> </a:t>
            </a:r>
            <a:r>
              <a:rPr lang="en-US" altLang="en-US" sz="1600" b="1" dirty="0" err="1">
                <a:latin typeface="Tahoma" panose="020B0604030504040204" pitchFamily="34" charset="0"/>
                <a:cs typeface="Tahoma" panose="020B0604030504040204" pitchFamily="34" charset="0"/>
              </a:rPr>
              <a:t>gia</a:t>
            </a:r>
            <a:endParaRPr lang="en-US" altLang="en-US" sz="1600" b="1" dirty="0">
              <a:latin typeface="Tahoma" panose="020B0604030504040204" pitchFamily="34" charset="0"/>
              <a:cs typeface="Tahoma" panose="020B0604030504040204" pitchFamily="34" charset="0"/>
            </a:endParaRPr>
          </a:p>
        </p:txBody>
      </p:sp>
      <p:sp>
        <p:nvSpPr>
          <p:cNvPr id="8219" name="Rectangle 1">
            <a:extLst>
              <a:ext uri="{FF2B5EF4-FFF2-40B4-BE49-F238E27FC236}">
                <a16:creationId xmlns:a16="http://schemas.microsoft.com/office/drawing/2014/main" xmlns="" id="{971151E4-879A-4DA7-BE83-41187FA233B1}"/>
              </a:ext>
            </a:extLst>
          </p:cNvPr>
          <p:cNvSpPr>
            <a:spLocks noChangeArrowheads="1"/>
          </p:cNvSpPr>
          <p:nvPr/>
        </p:nvSpPr>
        <p:spPr bwMode="auto">
          <a:xfrm>
            <a:off x="5181600" y="3046413"/>
            <a:ext cx="1447800" cy="892552"/>
          </a:xfrm>
          <a:prstGeom prst="rect">
            <a:avLst/>
          </a:prstGeom>
          <a:noFill/>
          <a:ln w="9525">
            <a:noFill/>
            <a:miter lim="800000"/>
            <a:headEnd/>
            <a:tailEnd/>
          </a:ln>
        </p:spPr>
        <p:txBody>
          <a:bodyPr>
            <a:spAutoFit/>
          </a:bodyPr>
          <a:lstStyle/>
          <a:p>
            <a:pPr algn="just" eaLnBrk="1" hangingPunct="1">
              <a:defRPr/>
            </a:pPr>
            <a:endParaRPr lang="en-US" sz="2000" u="sng" spc="-100" dirty="0">
              <a:solidFill>
                <a:srgbClr val="C00000"/>
              </a:solidFill>
              <a:latin typeface="Arial" charset="0"/>
              <a:cs typeface="Arial" charset="0"/>
            </a:endParaRPr>
          </a:p>
          <a:p>
            <a:pPr marL="285750" indent="-285750" algn="just" eaLnBrk="1" hangingPunct="1">
              <a:buFontTx/>
              <a:buChar char="-"/>
              <a:defRPr/>
            </a:pPr>
            <a:r>
              <a:rPr lang="en-US" sz="1600" spc="-100" dirty="0">
                <a:latin typeface="Arial" charset="0"/>
                <a:cs typeface="Arial" charset="0"/>
              </a:rPr>
              <a:t>01 </a:t>
            </a:r>
            <a:r>
              <a:rPr lang="en-US" sz="1600" spc="-100" dirty="0" err="1">
                <a:latin typeface="Arial" charset="0"/>
                <a:cs typeface="Arial" charset="0"/>
              </a:rPr>
              <a:t>giải</a:t>
            </a:r>
            <a:r>
              <a:rPr lang="en-US" sz="1600" spc="-100" dirty="0">
                <a:latin typeface="Arial" charset="0"/>
                <a:cs typeface="Arial" charset="0"/>
              </a:rPr>
              <a:t> KK - UPU</a:t>
            </a:r>
          </a:p>
        </p:txBody>
      </p:sp>
      <p:sp>
        <p:nvSpPr>
          <p:cNvPr id="58" name="AutoShape 3">
            <a:extLst>
              <a:ext uri="{FF2B5EF4-FFF2-40B4-BE49-F238E27FC236}">
                <a16:creationId xmlns:a16="http://schemas.microsoft.com/office/drawing/2014/main" xmlns="" id="{1663B515-BC29-4EFD-93E4-FF2341CF27AC}"/>
              </a:ext>
            </a:extLst>
          </p:cNvPr>
          <p:cNvSpPr>
            <a:spLocks noChangeArrowheads="1"/>
          </p:cNvSpPr>
          <p:nvPr/>
        </p:nvSpPr>
        <p:spPr bwMode="gray">
          <a:xfrm rot="5400000">
            <a:off x="6592033" y="3010633"/>
            <a:ext cx="2970333" cy="1524001"/>
          </a:xfrm>
          <a:prstGeom prst="roundRect">
            <a:avLst>
              <a:gd name="adj" fmla="val 19894"/>
            </a:avLst>
          </a:prstGeom>
          <a:gradFill rotWithShape="1">
            <a:gsLst>
              <a:gs pos="0">
                <a:srgbClr val="F8F8F8">
                  <a:gamma/>
                  <a:shade val="77647"/>
                  <a:invGamma/>
                  <a:alpha val="98000"/>
                </a:srgbClr>
              </a:gs>
              <a:gs pos="50000">
                <a:srgbClr val="F8F8F8"/>
              </a:gs>
              <a:gs pos="100000">
                <a:srgbClr val="F8F8F8">
                  <a:gamma/>
                  <a:shade val="77647"/>
                  <a:invGamma/>
                  <a:alpha val="98000"/>
                </a:srgbClr>
              </a:gs>
            </a:gsLst>
            <a:lin ang="5400000" scaled="1"/>
          </a:gradFill>
          <a:ln w="38100" algn="ctr">
            <a:solidFill>
              <a:srgbClr val="808080"/>
            </a:solidFill>
            <a:round/>
            <a:headEnd/>
            <a:tailEnd/>
          </a:ln>
          <a:effectLst>
            <a:prstShdw prst="shdw12">
              <a:srgbClr val="1C1C1C">
                <a:alpha val="50000"/>
              </a:srgbClr>
            </a:prstShdw>
          </a:effectLst>
        </p:spPr>
        <p:txBody>
          <a:bodyPr wrap="none" anchor="ctr"/>
          <a:lstStyle/>
          <a:p>
            <a:pPr eaLnBrk="1" fontAlgn="auto" hangingPunct="1">
              <a:spcBef>
                <a:spcPts val="0"/>
              </a:spcBef>
              <a:spcAft>
                <a:spcPts val="0"/>
              </a:spcAft>
              <a:defRPr/>
            </a:pPr>
            <a:endParaRPr lang="en-US">
              <a:latin typeface="Arial" charset="0"/>
              <a:cs typeface="+mn-cs"/>
            </a:endParaRPr>
          </a:p>
        </p:txBody>
      </p:sp>
      <p:pic>
        <p:nvPicPr>
          <p:cNvPr id="8221" name="Picture 10" descr="LB_circle001">
            <a:extLst>
              <a:ext uri="{FF2B5EF4-FFF2-40B4-BE49-F238E27FC236}">
                <a16:creationId xmlns:a16="http://schemas.microsoft.com/office/drawing/2014/main" xmlns="" id="{E4DFEA09-7DD8-400F-8BF7-04EB8C3454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1143000"/>
            <a:ext cx="1449388"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22" name="Text Box 12">
            <a:extLst>
              <a:ext uri="{FF2B5EF4-FFF2-40B4-BE49-F238E27FC236}">
                <a16:creationId xmlns:a16="http://schemas.microsoft.com/office/drawing/2014/main" xmlns="" id="{A2024E8A-7808-424D-99EF-1FD33F2257CD}"/>
              </a:ext>
            </a:extLst>
          </p:cNvPr>
          <p:cNvSpPr txBox="1">
            <a:spLocks noChangeArrowheads="1"/>
          </p:cNvSpPr>
          <p:nvPr/>
        </p:nvSpPr>
        <p:spPr bwMode="auto">
          <a:xfrm>
            <a:off x="7558088" y="1676400"/>
            <a:ext cx="112395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80000"/>
              </a:lnSpc>
              <a:spcBef>
                <a:spcPts val="600"/>
              </a:spcBef>
              <a:spcAft>
                <a:spcPts val="600"/>
              </a:spcAft>
            </a:pPr>
            <a:r>
              <a:rPr lang="en-US" altLang="en-US" sz="1600" b="1" dirty="0" err="1">
                <a:solidFill>
                  <a:srgbClr val="0033CC"/>
                </a:solidFill>
                <a:latin typeface="Tahoma" panose="020B0604030504040204" pitchFamily="34" charset="0"/>
                <a:cs typeface="Tahoma" panose="020B0604030504040204" pitchFamily="34" charset="0"/>
              </a:rPr>
              <a:t>Quốc</a:t>
            </a:r>
            <a:r>
              <a:rPr lang="en-US" altLang="en-US" sz="1600" b="1" dirty="0">
                <a:solidFill>
                  <a:srgbClr val="0033CC"/>
                </a:solidFill>
                <a:latin typeface="Tahoma" panose="020B0604030504040204" pitchFamily="34" charset="0"/>
                <a:cs typeface="Tahoma" panose="020B0604030504040204" pitchFamily="34" charset="0"/>
              </a:rPr>
              <a:t> </a:t>
            </a:r>
            <a:r>
              <a:rPr lang="en-US" altLang="en-US" sz="1600" b="1" dirty="0" err="1">
                <a:solidFill>
                  <a:srgbClr val="0033CC"/>
                </a:solidFill>
                <a:latin typeface="Tahoma" panose="020B0604030504040204" pitchFamily="34" charset="0"/>
                <a:cs typeface="Tahoma" panose="020B0604030504040204" pitchFamily="34" charset="0"/>
              </a:rPr>
              <a:t>tế</a:t>
            </a:r>
            <a:r>
              <a:rPr lang="en-US" altLang="en-US" sz="1600" b="1" dirty="0">
                <a:solidFill>
                  <a:srgbClr val="0033CC"/>
                </a:solidFill>
                <a:latin typeface="Tahoma" panose="020B0604030504040204" pitchFamily="34" charset="0"/>
                <a:cs typeface="Tahoma" panose="020B0604030504040204" pitchFamily="34" charset="0"/>
              </a:rPr>
              <a:t>:</a:t>
            </a:r>
          </a:p>
          <a:p>
            <a:pPr algn="ctr">
              <a:lnSpc>
                <a:spcPct val="80000"/>
              </a:lnSpc>
              <a:spcBef>
                <a:spcPts val="600"/>
              </a:spcBef>
              <a:spcAft>
                <a:spcPts val="600"/>
              </a:spcAft>
            </a:pPr>
            <a:r>
              <a:rPr lang="en-US" altLang="en-US" sz="1600" b="1" dirty="0">
                <a:solidFill>
                  <a:srgbClr val="0033CC"/>
                </a:solidFill>
                <a:latin typeface="Tahoma" panose="020B0604030504040204" pitchFamily="34" charset="0"/>
                <a:cs typeface="Tahoma" panose="020B0604030504040204" pitchFamily="34" charset="0"/>
              </a:rPr>
              <a:t>77 </a:t>
            </a:r>
            <a:r>
              <a:rPr lang="en-US" altLang="en-US" sz="1600" b="1" dirty="0" err="1">
                <a:solidFill>
                  <a:srgbClr val="0033CC"/>
                </a:solidFill>
                <a:latin typeface="Tahoma" panose="020B0604030504040204" pitchFamily="34" charset="0"/>
                <a:cs typeface="Tahoma" panose="020B0604030504040204" pitchFamily="34" charset="0"/>
              </a:rPr>
              <a:t>giải</a:t>
            </a:r>
            <a:endParaRPr lang="en-US" altLang="en-US" sz="1600" b="1" dirty="0">
              <a:solidFill>
                <a:srgbClr val="0033CC"/>
              </a:solidFill>
              <a:latin typeface="Tahoma" panose="020B0604030504040204" pitchFamily="34" charset="0"/>
              <a:cs typeface="Tahoma" panose="020B0604030504040204" pitchFamily="34" charset="0"/>
            </a:endParaRPr>
          </a:p>
        </p:txBody>
      </p:sp>
      <p:sp>
        <p:nvSpPr>
          <p:cNvPr id="8225" name="Rectangle 1">
            <a:extLst>
              <a:ext uri="{FF2B5EF4-FFF2-40B4-BE49-F238E27FC236}">
                <a16:creationId xmlns:a16="http://schemas.microsoft.com/office/drawing/2014/main" xmlns="" id="{1AA3184C-36F6-4C15-8CB2-2D7BFE032FED}"/>
              </a:ext>
            </a:extLst>
          </p:cNvPr>
          <p:cNvSpPr>
            <a:spLocks noChangeArrowheads="1"/>
          </p:cNvSpPr>
          <p:nvPr/>
        </p:nvSpPr>
        <p:spPr bwMode="auto">
          <a:xfrm>
            <a:off x="7315200" y="2895600"/>
            <a:ext cx="1447800" cy="1815882"/>
          </a:xfrm>
          <a:prstGeom prst="rect">
            <a:avLst/>
          </a:prstGeom>
          <a:noFill/>
          <a:ln w="9525">
            <a:noFill/>
            <a:miter lim="800000"/>
            <a:headEnd/>
            <a:tailEnd/>
          </a:ln>
        </p:spPr>
        <p:txBody>
          <a:bodyPr>
            <a:spAutoFit/>
          </a:bodyPr>
          <a:lstStyle/>
          <a:p>
            <a:pPr algn="just" eaLnBrk="1" hangingPunct="1">
              <a:defRPr/>
            </a:pPr>
            <a:r>
              <a:rPr lang="en-US" sz="1600" u="sng" spc="-100" dirty="0">
                <a:solidFill>
                  <a:srgbClr val="0033CC"/>
                </a:solidFill>
                <a:latin typeface="Arial" charset="0"/>
                <a:cs typeface="Arial" charset="0"/>
              </a:rPr>
              <a:t>       </a:t>
            </a:r>
            <a:endParaRPr lang="en-US" sz="2000" u="sng" spc="-100" dirty="0">
              <a:solidFill>
                <a:srgbClr val="C00000"/>
              </a:solidFill>
              <a:latin typeface="Arial" charset="0"/>
              <a:cs typeface="Arial" charset="0"/>
            </a:endParaRPr>
          </a:p>
          <a:p>
            <a:pPr marL="285750" indent="-285750" algn="just" eaLnBrk="1" hangingPunct="1">
              <a:buFontTx/>
              <a:buChar char="-"/>
              <a:defRPr/>
            </a:pPr>
            <a:r>
              <a:rPr lang="en-US" sz="1600" spc="-100" dirty="0" err="1">
                <a:solidFill>
                  <a:srgbClr val="0033CC"/>
                </a:solidFill>
                <a:latin typeface="Arial" charset="0"/>
                <a:cs typeface="Arial" charset="0"/>
              </a:rPr>
              <a:t>Vô</a:t>
            </a:r>
            <a:r>
              <a:rPr lang="en-US" sz="1600" spc="-100" dirty="0">
                <a:solidFill>
                  <a:srgbClr val="0033CC"/>
                </a:solidFill>
                <a:latin typeface="Arial" charset="0"/>
                <a:cs typeface="Arial" charset="0"/>
              </a:rPr>
              <a:t> </a:t>
            </a:r>
            <a:r>
              <a:rPr lang="en-US" sz="1600" spc="-100" dirty="0" err="1">
                <a:solidFill>
                  <a:srgbClr val="0033CC"/>
                </a:solidFill>
                <a:latin typeface="Arial" charset="0"/>
                <a:cs typeface="Arial" charset="0"/>
              </a:rPr>
              <a:t>Địch</a:t>
            </a:r>
            <a:r>
              <a:rPr lang="en-US" sz="1600" spc="-100" dirty="0">
                <a:solidFill>
                  <a:srgbClr val="0033CC"/>
                </a:solidFill>
                <a:latin typeface="Arial" charset="0"/>
                <a:cs typeface="Arial" charset="0"/>
              </a:rPr>
              <a:t>: 1</a:t>
            </a:r>
          </a:p>
          <a:p>
            <a:pPr marL="285750" indent="-285750" algn="just" eaLnBrk="1" hangingPunct="1">
              <a:buFontTx/>
              <a:buChar char="-"/>
              <a:defRPr/>
            </a:pPr>
            <a:r>
              <a:rPr lang="en-US" sz="1600" spc="-100" dirty="0" err="1">
                <a:solidFill>
                  <a:srgbClr val="0033CC"/>
                </a:solidFill>
                <a:latin typeface="Arial" charset="0"/>
                <a:cs typeface="Arial" charset="0"/>
              </a:rPr>
              <a:t>Vàng</a:t>
            </a:r>
            <a:r>
              <a:rPr lang="en-US" sz="1600" spc="-100" dirty="0">
                <a:solidFill>
                  <a:srgbClr val="0033CC"/>
                </a:solidFill>
                <a:latin typeface="Arial" charset="0"/>
                <a:cs typeface="Arial" charset="0"/>
              </a:rPr>
              <a:t>: 7</a:t>
            </a:r>
          </a:p>
          <a:p>
            <a:pPr marL="285750" indent="-285750" algn="just" eaLnBrk="1" hangingPunct="1">
              <a:buFontTx/>
              <a:buChar char="-"/>
              <a:defRPr/>
            </a:pPr>
            <a:r>
              <a:rPr lang="en-US" sz="1600" spc="-100" dirty="0" err="1">
                <a:solidFill>
                  <a:srgbClr val="0033CC"/>
                </a:solidFill>
                <a:latin typeface="Arial" charset="0"/>
                <a:cs typeface="Arial" charset="0"/>
              </a:rPr>
              <a:t>Bạc</a:t>
            </a:r>
            <a:r>
              <a:rPr lang="en-US" sz="1600" spc="-100" dirty="0">
                <a:solidFill>
                  <a:srgbClr val="0033CC"/>
                </a:solidFill>
                <a:latin typeface="Arial" charset="0"/>
                <a:cs typeface="Arial" charset="0"/>
              </a:rPr>
              <a:t>: 7</a:t>
            </a:r>
          </a:p>
          <a:p>
            <a:pPr marL="285750" indent="-285750" algn="just" eaLnBrk="1" hangingPunct="1">
              <a:buFontTx/>
              <a:buChar char="-"/>
              <a:defRPr/>
            </a:pPr>
            <a:r>
              <a:rPr lang="en-US" sz="1600" spc="-100" dirty="0" err="1">
                <a:solidFill>
                  <a:srgbClr val="0033CC"/>
                </a:solidFill>
                <a:latin typeface="Arial" charset="0"/>
                <a:cs typeface="Arial" charset="0"/>
              </a:rPr>
              <a:t>Đồng</a:t>
            </a:r>
            <a:r>
              <a:rPr lang="en-US" sz="1600" spc="-100" dirty="0">
                <a:solidFill>
                  <a:srgbClr val="0033CC"/>
                </a:solidFill>
                <a:latin typeface="Arial" charset="0"/>
                <a:cs typeface="Arial" charset="0"/>
              </a:rPr>
              <a:t>: 3</a:t>
            </a:r>
          </a:p>
          <a:p>
            <a:pPr marL="285750" indent="-285750" algn="just" eaLnBrk="1" hangingPunct="1">
              <a:buFontTx/>
              <a:buChar char="-"/>
              <a:defRPr/>
            </a:pPr>
            <a:r>
              <a:rPr lang="en-US" sz="1600" spc="-100" dirty="0" err="1">
                <a:solidFill>
                  <a:srgbClr val="0033CC"/>
                </a:solidFill>
                <a:latin typeface="Arial" charset="0"/>
                <a:cs typeface="Arial" charset="0"/>
              </a:rPr>
              <a:t>Giải</a:t>
            </a:r>
            <a:r>
              <a:rPr lang="en-US" sz="1600" spc="-100" dirty="0">
                <a:solidFill>
                  <a:srgbClr val="0033CC"/>
                </a:solidFill>
                <a:latin typeface="Arial" charset="0"/>
                <a:cs typeface="Arial" charset="0"/>
              </a:rPr>
              <a:t> </a:t>
            </a:r>
            <a:r>
              <a:rPr lang="en-US" sz="1600" spc="-100" dirty="0" err="1">
                <a:solidFill>
                  <a:srgbClr val="0033CC"/>
                </a:solidFill>
                <a:latin typeface="Arial" charset="0"/>
                <a:cs typeface="Arial" charset="0"/>
              </a:rPr>
              <a:t>thành</a:t>
            </a:r>
            <a:r>
              <a:rPr lang="en-US" sz="1600" spc="-100" dirty="0">
                <a:solidFill>
                  <a:srgbClr val="0033CC"/>
                </a:solidFill>
                <a:latin typeface="Arial" charset="0"/>
                <a:cs typeface="Arial" charset="0"/>
              </a:rPr>
              <a:t> </a:t>
            </a:r>
            <a:r>
              <a:rPr lang="en-US" sz="1600" spc="-100" dirty="0" err="1">
                <a:solidFill>
                  <a:srgbClr val="0033CC"/>
                </a:solidFill>
                <a:latin typeface="Arial" charset="0"/>
                <a:cs typeface="Arial" charset="0"/>
              </a:rPr>
              <a:t>tích</a:t>
            </a:r>
            <a:r>
              <a:rPr lang="en-US" sz="1600" spc="-100" dirty="0">
                <a:solidFill>
                  <a:srgbClr val="0033CC"/>
                </a:solidFill>
                <a:latin typeface="Arial" charset="0"/>
                <a:cs typeface="Arial" charset="0"/>
              </a:rPr>
              <a:t>: 59</a:t>
            </a:r>
          </a:p>
        </p:txBody>
      </p:sp>
      <p:sp>
        <p:nvSpPr>
          <p:cNvPr id="24" name="Title 1">
            <a:extLst>
              <a:ext uri="{FF2B5EF4-FFF2-40B4-BE49-F238E27FC236}">
                <a16:creationId xmlns:a16="http://schemas.microsoft.com/office/drawing/2014/main" xmlns="" id="{27BB3DF4-C13A-4E7B-B105-C17FD7C96E61}"/>
              </a:ext>
            </a:extLst>
          </p:cNvPr>
          <p:cNvSpPr txBox="1">
            <a:spLocks/>
          </p:cNvSpPr>
          <p:nvPr/>
        </p:nvSpPr>
        <p:spPr>
          <a:xfrm>
            <a:off x="1524000" y="76200"/>
            <a:ext cx="7086600" cy="914400"/>
          </a:xfrm>
          <a:prstGeom prst="rect">
            <a:avLst/>
          </a:prstGeom>
        </p:spPr>
        <p:txBody>
          <a:bodyPr anchor="ct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3.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Kết</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quả</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các</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cuộc</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thi</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của</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Giáo</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viên</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và</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Học</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a:solidFill>
                  <a:srgbClr val="FFFF00"/>
                </a:solidFill>
                <a:effectLst>
                  <a:outerShdw blurRad="38100" dist="38100" dir="2700000" algn="tl">
                    <a:srgbClr val="C0C0C0"/>
                  </a:outerShdw>
                </a:effectLst>
                <a:latin typeface="Tahoma" pitchFamily="34" charset="0"/>
                <a:cs typeface="Tahoma" pitchFamily="34" charset="0"/>
              </a:rPr>
              <a:t>sinh</a:t>
            </a:r>
            <a:r>
              <a:rPr lang="en-US" sz="2000" b="1" dirty="0">
                <a:solidFill>
                  <a:srgbClr val="FFFF00"/>
                </a:solidFill>
                <a:effectLst>
                  <a:outerShdw blurRad="38100" dist="38100" dir="2700000" algn="tl">
                    <a:srgbClr val="C0C0C0"/>
                  </a:outerShdw>
                </a:effectLst>
                <a:latin typeface="Tahoma" pitchFamily="34" charset="0"/>
                <a:cs typeface="Tahoma" pitchFamily="34" charset="0"/>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animEffect transition="in" filter="fade">
                                      <p:cBhvr>
                                        <p:cTn id="9" dur="500"/>
                                        <p:tgtEl>
                                          <p:spTgt spid="19"/>
                                        </p:tgtEl>
                                      </p:cBhvr>
                                    </p:animEffect>
                                  </p:childTnLst>
                                </p:cTn>
                              </p:par>
                              <p:par>
                                <p:cTn id="10" presetID="53" presetClass="entr" presetSubtype="0" fill="hold" nodeType="withEffect">
                                  <p:stCondLst>
                                    <p:cond delay="0"/>
                                  </p:stCondLst>
                                  <p:childTnLst>
                                    <p:set>
                                      <p:cBhvr>
                                        <p:cTn id="11" dur="1" fill="hold">
                                          <p:stCondLst>
                                            <p:cond delay="0"/>
                                          </p:stCondLst>
                                        </p:cTn>
                                        <p:tgtEl>
                                          <p:spTgt spid="8197"/>
                                        </p:tgtEl>
                                        <p:attrNameLst>
                                          <p:attrName>style.visibility</p:attrName>
                                        </p:attrNameLst>
                                      </p:cBhvr>
                                      <p:to>
                                        <p:strVal val="visible"/>
                                      </p:to>
                                    </p:set>
                                    <p:anim calcmode="lin" valueType="num">
                                      <p:cBhvr>
                                        <p:cTn id="12" dur="500" fill="hold"/>
                                        <p:tgtEl>
                                          <p:spTgt spid="8197"/>
                                        </p:tgtEl>
                                        <p:attrNameLst>
                                          <p:attrName>ppt_w</p:attrName>
                                        </p:attrNameLst>
                                      </p:cBhvr>
                                      <p:tavLst>
                                        <p:tav tm="0">
                                          <p:val>
                                            <p:fltVal val="0"/>
                                          </p:val>
                                        </p:tav>
                                        <p:tav tm="100000">
                                          <p:val>
                                            <p:strVal val="#ppt_w"/>
                                          </p:val>
                                        </p:tav>
                                      </p:tavLst>
                                    </p:anim>
                                    <p:anim calcmode="lin" valueType="num">
                                      <p:cBhvr>
                                        <p:cTn id="13" dur="500" fill="hold"/>
                                        <p:tgtEl>
                                          <p:spTgt spid="8197"/>
                                        </p:tgtEl>
                                        <p:attrNameLst>
                                          <p:attrName>ppt_h</p:attrName>
                                        </p:attrNameLst>
                                      </p:cBhvr>
                                      <p:tavLst>
                                        <p:tav tm="0">
                                          <p:val>
                                            <p:fltVal val="0"/>
                                          </p:val>
                                        </p:tav>
                                        <p:tav tm="100000">
                                          <p:val>
                                            <p:strVal val="#ppt_h"/>
                                          </p:val>
                                        </p:tav>
                                      </p:tavLst>
                                    </p:anim>
                                    <p:animEffect transition="in" filter="fade">
                                      <p:cBhvr>
                                        <p:cTn id="14" dur="500"/>
                                        <p:tgtEl>
                                          <p:spTgt spid="8197"/>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8198"/>
                                        </p:tgtEl>
                                        <p:attrNameLst>
                                          <p:attrName>style.visibility</p:attrName>
                                        </p:attrNameLst>
                                      </p:cBhvr>
                                      <p:to>
                                        <p:strVal val="visible"/>
                                      </p:to>
                                    </p:set>
                                    <p:anim calcmode="lin" valueType="num">
                                      <p:cBhvr>
                                        <p:cTn id="17" dur="500" fill="hold"/>
                                        <p:tgtEl>
                                          <p:spTgt spid="8198"/>
                                        </p:tgtEl>
                                        <p:attrNameLst>
                                          <p:attrName>ppt_w</p:attrName>
                                        </p:attrNameLst>
                                      </p:cBhvr>
                                      <p:tavLst>
                                        <p:tav tm="0">
                                          <p:val>
                                            <p:fltVal val="0"/>
                                          </p:val>
                                        </p:tav>
                                        <p:tav tm="100000">
                                          <p:val>
                                            <p:strVal val="#ppt_w"/>
                                          </p:val>
                                        </p:tav>
                                      </p:tavLst>
                                    </p:anim>
                                    <p:anim calcmode="lin" valueType="num">
                                      <p:cBhvr>
                                        <p:cTn id="18" dur="500" fill="hold"/>
                                        <p:tgtEl>
                                          <p:spTgt spid="8198"/>
                                        </p:tgtEl>
                                        <p:attrNameLst>
                                          <p:attrName>ppt_h</p:attrName>
                                        </p:attrNameLst>
                                      </p:cBhvr>
                                      <p:tavLst>
                                        <p:tav tm="0">
                                          <p:val>
                                            <p:fltVal val="0"/>
                                          </p:val>
                                        </p:tav>
                                        <p:tav tm="100000">
                                          <p:val>
                                            <p:strVal val="#ppt_h"/>
                                          </p:val>
                                        </p:tav>
                                      </p:tavLst>
                                    </p:anim>
                                    <p:animEffect transition="in" filter="fade">
                                      <p:cBhvr>
                                        <p:cTn id="19" dur="500"/>
                                        <p:tgtEl>
                                          <p:spTgt spid="8198"/>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 calcmode="lin" valueType="num">
                                      <p:cBhvr>
                                        <p:cTn id="22" dur="500" fill="hold"/>
                                        <p:tgtEl>
                                          <p:spTgt spid="23"/>
                                        </p:tgtEl>
                                        <p:attrNameLst>
                                          <p:attrName>ppt_w</p:attrName>
                                        </p:attrNameLst>
                                      </p:cBhvr>
                                      <p:tavLst>
                                        <p:tav tm="0">
                                          <p:val>
                                            <p:fltVal val="0"/>
                                          </p:val>
                                        </p:tav>
                                        <p:tav tm="100000">
                                          <p:val>
                                            <p:strVal val="#ppt_w"/>
                                          </p:val>
                                        </p:tav>
                                      </p:tavLst>
                                    </p:anim>
                                    <p:anim calcmode="lin" valueType="num">
                                      <p:cBhvr>
                                        <p:cTn id="23" dur="500" fill="hold"/>
                                        <p:tgtEl>
                                          <p:spTgt spid="23"/>
                                        </p:tgtEl>
                                        <p:attrNameLst>
                                          <p:attrName>ppt_h</p:attrName>
                                        </p:attrNameLst>
                                      </p:cBhvr>
                                      <p:tavLst>
                                        <p:tav tm="0">
                                          <p:val>
                                            <p:fltVal val="0"/>
                                          </p:val>
                                        </p:tav>
                                        <p:tav tm="100000">
                                          <p:val>
                                            <p:strVal val="#ppt_h"/>
                                          </p:val>
                                        </p:tav>
                                      </p:tavLst>
                                    </p:anim>
                                    <p:animEffect transition="in" filter="fade">
                                      <p:cBhvr>
                                        <p:cTn id="24" dur="500"/>
                                        <p:tgtEl>
                                          <p:spTgt spid="2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ntr" presetSubtype="12" fill="hold" nodeType="clickEffect">
                                  <p:stCondLst>
                                    <p:cond delay="0"/>
                                  </p:stCondLst>
                                  <p:childTnLst>
                                    <p:set>
                                      <p:cBhvr>
                                        <p:cTn id="28" dur="1" fill="hold">
                                          <p:stCondLst>
                                            <p:cond delay="0"/>
                                          </p:stCondLst>
                                        </p:cTn>
                                        <p:tgtEl>
                                          <p:spTgt spid="50"/>
                                        </p:tgtEl>
                                        <p:attrNameLst>
                                          <p:attrName>style.visibility</p:attrName>
                                        </p:attrNameLst>
                                      </p:cBhvr>
                                      <p:to>
                                        <p:strVal val="visible"/>
                                      </p:to>
                                    </p:set>
                                    <p:animEffect transition="in" filter="strips(downLeft)">
                                      <p:cBhvr>
                                        <p:cTn id="29" dur="500"/>
                                        <p:tgtEl>
                                          <p:spTgt spid="50"/>
                                        </p:tgtEl>
                                      </p:cBhvr>
                                    </p:animEffect>
                                  </p:childTnLst>
                                </p:cTn>
                              </p:par>
                              <p:par>
                                <p:cTn id="30" presetID="18" presetClass="entr" presetSubtype="12" fill="hold" nodeType="withEffect">
                                  <p:stCondLst>
                                    <p:cond delay="0"/>
                                  </p:stCondLst>
                                  <p:childTnLst>
                                    <p:set>
                                      <p:cBhvr>
                                        <p:cTn id="31" dur="1" fill="hold">
                                          <p:stCondLst>
                                            <p:cond delay="0"/>
                                          </p:stCondLst>
                                        </p:cTn>
                                        <p:tgtEl>
                                          <p:spTgt spid="8209"/>
                                        </p:tgtEl>
                                        <p:attrNameLst>
                                          <p:attrName>style.visibility</p:attrName>
                                        </p:attrNameLst>
                                      </p:cBhvr>
                                      <p:to>
                                        <p:strVal val="visible"/>
                                      </p:to>
                                    </p:set>
                                    <p:animEffect transition="in" filter="strips(downLeft)">
                                      <p:cBhvr>
                                        <p:cTn id="32" dur="500"/>
                                        <p:tgtEl>
                                          <p:spTgt spid="8209"/>
                                        </p:tgtEl>
                                      </p:cBhvr>
                                    </p:animEffect>
                                  </p:childTnLst>
                                </p:cTn>
                              </p:par>
                              <p:par>
                                <p:cTn id="33" presetID="18" presetClass="entr" presetSubtype="12" fill="hold" grpId="0" nodeType="withEffect">
                                  <p:stCondLst>
                                    <p:cond delay="0"/>
                                  </p:stCondLst>
                                  <p:childTnLst>
                                    <p:set>
                                      <p:cBhvr>
                                        <p:cTn id="34" dur="1" fill="hold">
                                          <p:stCondLst>
                                            <p:cond delay="0"/>
                                          </p:stCondLst>
                                        </p:cTn>
                                        <p:tgtEl>
                                          <p:spTgt spid="8210"/>
                                        </p:tgtEl>
                                        <p:attrNameLst>
                                          <p:attrName>style.visibility</p:attrName>
                                        </p:attrNameLst>
                                      </p:cBhvr>
                                      <p:to>
                                        <p:strVal val="visible"/>
                                      </p:to>
                                    </p:set>
                                    <p:animEffect transition="in" filter="strips(downLeft)">
                                      <p:cBhvr>
                                        <p:cTn id="35" dur="500"/>
                                        <p:tgtEl>
                                          <p:spTgt spid="8210"/>
                                        </p:tgtEl>
                                      </p:cBhvr>
                                    </p:animEffect>
                                  </p:childTnLst>
                                </p:cTn>
                              </p:par>
                              <p:par>
                                <p:cTn id="36" presetID="18" presetClass="entr" presetSubtype="12" fill="hold" grpId="0" nodeType="withEffect">
                                  <p:stCondLst>
                                    <p:cond delay="0"/>
                                  </p:stCondLst>
                                  <p:childTnLst>
                                    <p:set>
                                      <p:cBhvr>
                                        <p:cTn id="37" dur="1" fill="hold">
                                          <p:stCondLst>
                                            <p:cond delay="0"/>
                                          </p:stCondLst>
                                        </p:cTn>
                                        <p:tgtEl>
                                          <p:spTgt spid="8211"/>
                                        </p:tgtEl>
                                        <p:attrNameLst>
                                          <p:attrName>style.visibility</p:attrName>
                                        </p:attrNameLst>
                                      </p:cBhvr>
                                      <p:to>
                                        <p:strVal val="visible"/>
                                      </p:to>
                                    </p:set>
                                    <p:animEffect transition="in" filter="strips(downLeft)">
                                      <p:cBhvr>
                                        <p:cTn id="38" dur="500"/>
                                        <p:tgtEl>
                                          <p:spTgt spid="8211"/>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53" presetClass="entr" presetSubtype="0" fill="hold" nodeType="clickEffect">
                                  <p:stCondLst>
                                    <p:cond delay="0"/>
                                  </p:stCondLst>
                                  <p:childTnLst>
                                    <p:set>
                                      <p:cBhvr>
                                        <p:cTn id="42" dur="1" fill="hold">
                                          <p:stCondLst>
                                            <p:cond delay="0"/>
                                          </p:stCondLst>
                                        </p:cTn>
                                        <p:tgtEl>
                                          <p:spTgt spid="54"/>
                                        </p:tgtEl>
                                        <p:attrNameLst>
                                          <p:attrName>style.visibility</p:attrName>
                                        </p:attrNameLst>
                                      </p:cBhvr>
                                      <p:to>
                                        <p:strVal val="visible"/>
                                      </p:to>
                                    </p:set>
                                    <p:anim calcmode="lin" valueType="num">
                                      <p:cBhvr>
                                        <p:cTn id="43" dur="500" fill="hold"/>
                                        <p:tgtEl>
                                          <p:spTgt spid="54"/>
                                        </p:tgtEl>
                                        <p:attrNameLst>
                                          <p:attrName>ppt_w</p:attrName>
                                        </p:attrNameLst>
                                      </p:cBhvr>
                                      <p:tavLst>
                                        <p:tav tm="0">
                                          <p:val>
                                            <p:fltVal val="0"/>
                                          </p:val>
                                        </p:tav>
                                        <p:tav tm="100000">
                                          <p:val>
                                            <p:strVal val="#ppt_w"/>
                                          </p:val>
                                        </p:tav>
                                      </p:tavLst>
                                    </p:anim>
                                    <p:anim calcmode="lin" valueType="num">
                                      <p:cBhvr>
                                        <p:cTn id="44" dur="500" fill="hold"/>
                                        <p:tgtEl>
                                          <p:spTgt spid="54"/>
                                        </p:tgtEl>
                                        <p:attrNameLst>
                                          <p:attrName>ppt_h</p:attrName>
                                        </p:attrNameLst>
                                      </p:cBhvr>
                                      <p:tavLst>
                                        <p:tav tm="0">
                                          <p:val>
                                            <p:fltVal val="0"/>
                                          </p:val>
                                        </p:tav>
                                        <p:tav tm="100000">
                                          <p:val>
                                            <p:strVal val="#ppt_h"/>
                                          </p:val>
                                        </p:tav>
                                      </p:tavLst>
                                    </p:anim>
                                    <p:animEffect transition="in" filter="fade">
                                      <p:cBhvr>
                                        <p:cTn id="45" dur="500"/>
                                        <p:tgtEl>
                                          <p:spTgt spid="54"/>
                                        </p:tgtEl>
                                      </p:cBhvr>
                                    </p:animEffect>
                                  </p:childTnLst>
                                </p:cTn>
                              </p:par>
                              <p:par>
                                <p:cTn id="46" presetID="53" presetClass="entr" presetSubtype="0" fill="hold" nodeType="withEffect">
                                  <p:stCondLst>
                                    <p:cond delay="0"/>
                                  </p:stCondLst>
                                  <p:childTnLst>
                                    <p:set>
                                      <p:cBhvr>
                                        <p:cTn id="47" dur="1" fill="hold">
                                          <p:stCondLst>
                                            <p:cond delay="0"/>
                                          </p:stCondLst>
                                        </p:cTn>
                                        <p:tgtEl>
                                          <p:spTgt spid="8215"/>
                                        </p:tgtEl>
                                        <p:attrNameLst>
                                          <p:attrName>style.visibility</p:attrName>
                                        </p:attrNameLst>
                                      </p:cBhvr>
                                      <p:to>
                                        <p:strVal val="visible"/>
                                      </p:to>
                                    </p:set>
                                    <p:anim calcmode="lin" valueType="num">
                                      <p:cBhvr>
                                        <p:cTn id="48" dur="500" fill="hold"/>
                                        <p:tgtEl>
                                          <p:spTgt spid="8215"/>
                                        </p:tgtEl>
                                        <p:attrNameLst>
                                          <p:attrName>ppt_w</p:attrName>
                                        </p:attrNameLst>
                                      </p:cBhvr>
                                      <p:tavLst>
                                        <p:tav tm="0">
                                          <p:val>
                                            <p:fltVal val="0"/>
                                          </p:val>
                                        </p:tav>
                                        <p:tav tm="100000">
                                          <p:val>
                                            <p:strVal val="#ppt_w"/>
                                          </p:val>
                                        </p:tav>
                                      </p:tavLst>
                                    </p:anim>
                                    <p:anim calcmode="lin" valueType="num">
                                      <p:cBhvr>
                                        <p:cTn id="49" dur="500" fill="hold"/>
                                        <p:tgtEl>
                                          <p:spTgt spid="8215"/>
                                        </p:tgtEl>
                                        <p:attrNameLst>
                                          <p:attrName>ppt_h</p:attrName>
                                        </p:attrNameLst>
                                      </p:cBhvr>
                                      <p:tavLst>
                                        <p:tav tm="0">
                                          <p:val>
                                            <p:fltVal val="0"/>
                                          </p:val>
                                        </p:tav>
                                        <p:tav tm="100000">
                                          <p:val>
                                            <p:strVal val="#ppt_h"/>
                                          </p:val>
                                        </p:tav>
                                      </p:tavLst>
                                    </p:anim>
                                    <p:animEffect transition="in" filter="fade">
                                      <p:cBhvr>
                                        <p:cTn id="50" dur="500"/>
                                        <p:tgtEl>
                                          <p:spTgt spid="8215"/>
                                        </p:tgtEl>
                                      </p:cBhvr>
                                    </p:animEffect>
                                  </p:childTnLst>
                                </p:cTn>
                              </p:par>
                              <p:par>
                                <p:cTn id="51" presetID="53" presetClass="entr" presetSubtype="0" fill="hold" grpId="0" nodeType="withEffect">
                                  <p:stCondLst>
                                    <p:cond delay="0"/>
                                  </p:stCondLst>
                                  <p:childTnLst>
                                    <p:set>
                                      <p:cBhvr>
                                        <p:cTn id="52" dur="1" fill="hold">
                                          <p:stCondLst>
                                            <p:cond delay="0"/>
                                          </p:stCondLst>
                                        </p:cTn>
                                        <p:tgtEl>
                                          <p:spTgt spid="8216"/>
                                        </p:tgtEl>
                                        <p:attrNameLst>
                                          <p:attrName>style.visibility</p:attrName>
                                        </p:attrNameLst>
                                      </p:cBhvr>
                                      <p:to>
                                        <p:strVal val="visible"/>
                                      </p:to>
                                    </p:set>
                                    <p:anim calcmode="lin" valueType="num">
                                      <p:cBhvr>
                                        <p:cTn id="53" dur="500" fill="hold"/>
                                        <p:tgtEl>
                                          <p:spTgt spid="8216"/>
                                        </p:tgtEl>
                                        <p:attrNameLst>
                                          <p:attrName>ppt_w</p:attrName>
                                        </p:attrNameLst>
                                      </p:cBhvr>
                                      <p:tavLst>
                                        <p:tav tm="0">
                                          <p:val>
                                            <p:fltVal val="0"/>
                                          </p:val>
                                        </p:tav>
                                        <p:tav tm="100000">
                                          <p:val>
                                            <p:strVal val="#ppt_w"/>
                                          </p:val>
                                        </p:tav>
                                      </p:tavLst>
                                    </p:anim>
                                    <p:anim calcmode="lin" valueType="num">
                                      <p:cBhvr>
                                        <p:cTn id="54" dur="500" fill="hold"/>
                                        <p:tgtEl>
                                          <p:spTgt spid="8216"/>
                                        </p:tgtEl>
                                        <p:attrNameLst>
                                          <p:attrName>ppt_h</p:attrName>
                                        </p:attrNameLst>
                                      </p:cBhvr>
                                      <p:tavLst>
                                        <p:tav tm="0">
                                          <p:val>
                                            <p:fltVal val="0"/>
                                          </p:val>
                                        </p:tav>
                                        <p:tav tm="100000">
                                          <p:val>
                                            <p:strVal val="#ppt_h"/>
                                          </p:val>
                                        </p:tav>
                                      </p:tavLst>
                                    </p:anim>
                                    <p:animEffect transition="in" filter="fade">
                                      <p:cBhvr>
                                        <p:cTn id="55" dur="500"/>
                                        <p:tgtEl>
                                          <p:spTgt spid="8216"/>
                                        </p:tgtEl>
                                      </p:cBhvr>
                                    </p:animEffect>
                                  </p:childTnLst>
                                </p:cTn>
                              </p:par>
                              <p:par>
                                <p:cTn id="56" presetID="53" presetClass="entr" presetSubtype="0" fill="hold" grpId="0" nodeType="withEffect">
                                  <p:stCondLst>
                                    <p:cond delay="0"/>
                                  </p:stCondLst>
                                  <p:childTnLst>
                                    <p:set>
                                      <p:cBhvr>
                                        <p:cTn id="57" dur="1" fill="hold">
                                          <p:stCondLst>
                                            <p:cond delay="0"/>
                                          </p:stCondLst>
                                        </p:cTn>
                                        <p:tgtEl>
                                          <p:spTgt spid="8219"/>
                                        </p:tgtEl>
                                        <p:attrNameLst>
                                          <p:attrName>style.visibility</p:attrName>
                                        </p:attrNameLst>
                                      </p:cBhvr>
                                      <p:to>
                                        <p:strVal val="visible"/>
                                      </p:to>
                                    </p:set>
                                    <p:anim calcmode="lin" valueType="num">
                                      <p:cBhvr>
                                        <p:cTn id="58" dur="500" fill="hold"/>
                                        <p:tgtEl>
                                          <p:spTgt spid="8219"/>
                                        </p:tgtEl>
                                        <p:attrNameLst>
                                          <p:attrName>ppt_w</p:attrName>
                                        </p:attrNameLst>
                                      </p:cBhvr>
                                      <p:tavLst>
                                        <p:tav tm="0">
                                          <p:val>
                                            <p:fltVal val="0"/>
                                          </p:val>
                                        </p:tav>
                                        <p:tav tm="100000">
                                          <p:val>
                                            <p:strVal val="#ppt_w"/>
                                          </p:val>
                                        </p:tav>
                                      </p:tavLst>
                                    </p:anim>
                                    <p:anim calcmode="lin" valueType="num">
                                      <p:cBhvr>
                                        <p:cTn id="59" dur="500" fill="hold"/>
                                        <p:tgtEl>
                                          <p:spTgt spid="8219"/>
                                        </p:tgtEl>
                                        <p:attrNameLst>
                                          <p:attrName>ppt_h</p:attrName>
                                        </p:attrNameLst>
                                      </p:cBhvr>
                                      <p:tavLst>
                                        <p:tav tm="0">
                                          <p:val>
                                            <p:fltVal val="0"/>
                                          </p:val>
                                        </p:tav>
                                        <p:tav tm="100000">
                                          <p:val>
                                            <p:strVal val="#ppt_h"/>
                                          </p:val>
                                        </p:tav>
                                      </p:tavLst>
                                    </p:anim>
                                    <p:animEffect transition="in" filter="fade">
                                      <p:cBhvr>
                                        <p:cTn id="60" dur="500"/>
                                        <p:tgtEl>
                                          <p:spTgt spid="8219"/>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0" presetClass="entr" presetSubtype="0" fill="hold" nodeType="clickEffect">
                                  <p:stCondLst>
                                    <p:cond delay="0"/>
                                  </p:stCondLst>
                                  <p:childTnLst>
                                    <p:set>
                                      <p:cBhvr>
                                        <p:cTn id="64" dur="1" fill="hold">
                                          <p:stCondLst>
                                            <p:cond delay="0"/>
                                          </p:stCondLst>
                                        </p:cTn>
                                        <p:tgtEl>
                                          <p:spTgt spid="58"/>
                                        </p:tgtEl>
                                        <p:attrNameLst>
                                          <p:attrName>style.visibility</p:attrName>
                                        </p:attrNameLst>
                                      </p:cBhvr>
                                      <p:to>
                                        <p:strVal val="visible"/>
                                      </p:to>
                                    </p:set>
                                    <p:animEffect transition="in" filter="wedge">
                                      <p:cBhvr>
                                        <p:cTn id="65" dur="500"/>
                                        <p:tgtEl>
                                          <p:spTgt spid="58"/>
                                        </p:tgtEl>
                                      </p:cBhvr>
                                    </p:animEffect>
                                  </p:childTnLst>
                                </p:cTn>
                              </p:par>
                              <p:par>
                                <p:cTn id="66" presetID="20" presetClass="entr" presetSubtype="0" fill="hold" nodeType="withEffect">
                                  <p:stCondLst>
                                    <p:cond delay="0"/>
                                  </p:stCondLst>
                                  <p:childTnLst>
                                    <p:set>
                                      <p:cBhvr>
                                        <p:cTn id="67" dur="1" fill="hold">
                                          <p:stCondLst>
                                            <p:cond delay="0"/>
                                          </p:stCondLst>
                                        </p:cTn>
                                        <p:tgtEl>
                                          <p:spTgt spid="8221"/>
                                        </p:tgtEl>
                                        <p:attrNameLst>
                                          <p:attrName>style.visibility</p:attrName>
                                        </p:attrNameLst>
                                      </p:cBhvr>
                                      <p:to>
                                        <p:strVal val="visible"/>
                                      </p:to>
                                    </p:set>
                                    <p:animEffect transition="in" filter="wedge">
                                      <p:cBhvr>
                                        <p:cTn id="68" dur="500"/>
                                        <p:tgtEl>
                                          <p:spTgt spid="8221"/>
                                        </p:tgtEl>
                                      </p:cBhvr>
                                    </p:animEffect>
                                  </p:childTnLst>
                                </p:cTn>
                              </p:par>
                              <p:par>
                                <p:cTn id="69" presetID="20" presetClass="entr" presetSubtype="0" fill="hold" grpId="0" nodeType="withEffect">
                                  <p:stCondLst>
                                    <p:cond delay="0"/>
                                  </p:stCondLst>
                                  <p:childTnLst>
                                    <p:set>
                                      <p:cBhvr>
                                        <p:cTn id="70" dur="1" fill="hold">
                                          <p:stCondLst>
                                            <p:cond delay="0"/>
                                          </p:stCondLst>
                                        </p:cTn>
                                        <p:tgtEl>
                                          <p:spTgt spid="8222"/>
                                        </p:tgtEl>
                                        <p:attrNameLst>
                                          <p:attrName>style.visibility</p:attrName>
                                        </p:attrNameLst>
                                      </p:cBhvr>
                                      <p:to>
                                        <p:strVal val="visible"/>
                                      </p:to>
                                    </p:set>
                                    <p:animEffect transition="in" filter="wedge">
                                      <p:cBhvr>
                                        <p:cTn id="71" dur="500"/>
                                        <p:tgtEl>
                                          <p:spTgt spid="8222"/>
                                        </p:tgtEl>
                                      </p:cBhvr>
                                    </p:animEffect>
                                  </p:childTnLst>
                                </p:cTn>
                              </p:par>
                              <p:par>
                                <p:cTn id="72" presetID="20" presetClass="entr" presetSubtype="0" fill="hold" grpId="0" nodeType="withEffect">
                                  <p:stCondLst>
                                    <p:cond delay="0"/>
                                  </p:stCondLst>
                                  <p:childTnLst>
                                    <p:set>
                                      <p:cBhvr>
                                        <p:cTn id="73" dur="1" fill="hold">
                                          <p:stCondLst>
                                            <p:cond delay="0"/>
                                          </p:stCondLst>
                                        </p:cTn>
                                        <p:tgtEl>
                                          <p:spTgt spid="8225"/>
                                        </p:tgtEl>
                                        <p:attrNameLst>
                                          <p:attrName>style.visibility</p:attrName>
                                        </p:attrNameLst>
                                      </p:cBhvr>
                                      <p:to>
                                        <p:strVal val="visible"/>
                                      </p:to>
                                    </p:set>
                                    <p:animEffect transition="in" filter="wedge">
                                      <p:cBhvr>
                                        <p:cTn id="74" dur="500"/>
                                        <p:tgtEl>
                                          <p:spTgt spid="8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p:bldP spid="23" grpId="0"/>
      <p:bldP spid="8210" grpId="0"/>
      <p:bldP spid="8211" grpId="0"/>
      <p:bldP spid="8216" grpId="0"/>
      <p:bldP spid="8219" grpId="0"/>
      <p:bldP spid="8222" grpId="0"/>
      <p:bldP spid="822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76200"/>
            <a:ext cx="7772400" cy="711200"/>
          </a:xfrm>
          <a:prstGeom prst="rect">
            <a:avLst/>
          </a:prstGeom>
        </p:spPr>
        <p:txBody>
          <a:bodyPr anchor="b"/>
          <a:lstStyle/>
          <a:p>
            <a:pPr algn="ctr" eaLnBrk="1" hangingPunct="1">
              <a:lnSpc>
                <a:spcPct val="90000"/>
              </a:lnSpc>
              <a:defRPr/>
            </a:pPr>
            <a:r>
              <a:rPr lang="en-US" altLang="vi-VN" sz="2400" b="1" dirty="0" smtClean="0">
                <a:solidFill>
                  <a:srgbClr val="FFFF00"/>
                </a:solidFill>
                <a:latin typeface="Times New Roman" panose="02020603050405020304" pitchFamily="18" charset="0"/>
                <a:cs typeface="Times New Roman" panose="02020603050405020304" pitchFamily="18" charset="0"/>
              </a:rPr>
              <a:t>4. </a:t>
            </a:r>
            <a:r>
              <a:rPr lang="en-US" altLang="vi-VN" sz="2400" b="1" dirty="0" err="1" smtClean="0">
                <a:solidFill>
                  <a:srgbClr val="FFFF00"/>
                </a:solidFill>
                <a:cs typeface="Times New Roman" panose="02020603050405020304" pitchFamily="18" charset="0"/>
              </a:rPr>
              <a:t>Dạy</a:t>
            </a:r>
            <a:r>
              <a:rPr lang="en-US" altLang="vi-VN" sz="2400" b="1" dirty="0" smtClean="0">
                <a:solidFill>
                  <a:srgbClr val="FFFF00"/>
                </a:solidFill>
                <a:cs typeface="Times New Roman" panose="02020603050405020304" pitchFamily="18" charset="0"/>
              </a:rPr>
              <a:t> </a:t>
            </a:r>
            <a:r>
              <a:rPr lang="en-US" altLang="vi-VN" sz="2400" b="1" dirty="0" err="1" smtClean="0">
                <a:solidFill>
                  <a:srgbClr val="FFFF00"/>
                </a:solidFill>
                <a:cs typeface="Times New Roman" panose="02020603050405020304" pitchFamily="18" charset="0"/>
              </a:rPr>
              <a:t>học</a:t>
            </a:r>
            <a:r>
              <a:rPr lang="en-US" altLang="vi-VN" sz="2400" b="1" dirty="0" smtClean="0">
                <a:solidFill>
                  <a:srgbClr val="FFFF00"/>
                </a:solidFill>
                <a:cs typeface="Times New Roman" panose="02020603050405020304" pitchFamily="18" charset="0"/>
              </a:rPr>
              <a:t> </a:t>
            </a:r>
            <a:r>
              <a:rPr lang="en-US" altLang="vi-VN" sz="2400" b="1" dirty="0" err="1" smtClean="0">
                <a:solidFill>
                  <a:srgbClr val="FFFF00"/>
                </a:solidFill>
                <a:cs typeface="Times New Roman" panose="02020603050405020304" pitchFamily="18" charset="0"/>
              </a:rPr>
              <a:t>ngoại</a:t>
            </a:r>
            <a:r>
              <a:rPr lang="en-US" altLang="vi-VN" sz="2400" b="1" dirty="0" smtClean="0">
                <a:solidFill>
                  <a:srgbClr val="FFFF00"/>
                </a:solidFill>
                <a:cs typeface="Times New Roman" panose="02020603050405020304" pitchFamily="18" charset="0"/>
              </a:rPr>
              <a:t> </a:t>
            </a:r>
            <a:r>
              <a:rPr lang="en-US" altLang="vi-VN" sz="2400" b="1" dirty="0" err="1" smtClean="0">
                <a:solidFill>
                  <a:srgbClr val="FFFF00"/>
                </a:solidFill>
                <a:cs typeface="Times New Roman" panose="02020603050405020304" pitchFamily="18" charset="0"/>
              </a:rPr>
              <a:t>ngữ</a:t>
            </a:r>
            <a:endParaRPr lang="en-US" sz="2400" b="1" dirty="0">
              <a:solidFill>
                <a:srgbClr val="FFFF00"/>
              </a:solidFill>
              <a:effectLst>
                <a:outerShdw blurRad="38100" dist="38100" dir="2700000" algn="tl">
                  <a:srgbClr val="C0C0C0"/>
                </a:outerShdw>
              </a:effectLst>
              <a:latin typeface="Tahoma" pitchFamily="34" charset="0"/>
              <a:cs typeface="Tahoma" pitchFamily="34" charset="0"/>
            </a:endParaRPr>
          </a:p>
        </p:txBody>
      </p:sp>
      <p:grpSp>
        <p:nvGrpSpPr>
          <p:cNvPr id="25603" name="Group 7"/>
          <p:cNvGrpSpPr>
            <a:grpSpLocks/>
          </p:cNvGrpSpPr>
          <p:nvPr/>
        </p:nvGrpSpPr>
        <p:grpSpPr bwMode="auto">
          <a:xfrm>
            <a:off x="508000" y="1676400"/>
            <a:ext cx="3835400" cy="4953000"/>
            <a:chOff x="457200" y="1239996"/>
            <a:chExt cx="2177144" cy="2804886"/>
          </a:xfrm>
        </p:grpSpPr>
        <p:sp>
          <p:nvSpPr>
            <p:cNvPr id="7" name="Rectangle 6"/>
            <p:cNvSpPr/>
            <p:nvPr/>
          </p:nvSpPr>
          <p:spPr>
            <a:xfrm>
              <a:off x="457200" y="1239996"/>
              <a:ext cx="2177144" cy="2804886"/>
            </a:xfrm>
            <a:prstGeom prst="rect">
              <a:avLst/>
            </a:prstGeom>
            <a:solidFill>
              <a:schemeClr val="accent1">
                <a:lumMod val="5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536500" y="1294257"/>
              <a:ext cx="2018544" cy="2694277"/>
            </a:xfrm>
            <a:prstGeom prst="rect">
              <a:avLst/>
            </a:prstGeom>
            <a:noFill/>
            <a:ln w="19050">
              <a:solidFill>
                <a:schemeClr val="bg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25604" name="Group 6"/>
          <p:cNvGrpSpPr>
            <a:grpSpLocks/>
          </p:cNvGrpSpPr>
          <p:nvPr/>
        </p:nvGrpSpPr>
        <p:grpSpPr bwMode="auto">
          <a:xfrm flipV="1">
            <a:off x="328613" y="1790700"/>
            <a:ext cx="3417887" cy="525463"/>
            <a:chOff x="4763053" y="2429435"/>
            <a:chExt cx="2840865" cy="833718"/>
          </a:xfrm>
        </p:grpSpPr>
        <p:sp>
          <p:nvSpPr>
            <p:cNvPr id="10" name="Freeform 9"/>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2">
                    <a:lumMod val="75000"/>
                  </a:schemeClr>
                </a:gs>
                <a:gs pos="69000">
                  <a:schemeClr val="accent2"/>
                </a:gs>
                <a:gs pos="100000">
                  <a:schemeClr val="accent2">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Pie 10"/>
            <p:cNvSpPr/>
            <p:nvPr/>
          </p:nvSpPr>
          <p:spPr bwMode="gray">
            <a:xfrm>
              <a:off x="4763053" y="3084319"/>
              <a:ext cx="304802" cy="178834"/>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grpSp>
        <p:nvGrpSpPr>
          <p:cNvPr id="5" name="Group 57"/>
          <p:cNvGrpSpPr>
            <a:grpSpLocks/>
          </p:cNvGrpSpPr>
          <p:nvPr/>
        </p:nvGrpSpPr>
        <p:grpSpPr bwMode="auto">
          <a:xfrm>
            <a:off x="5010151" y="1676400"/>
            <a:ext cx="3676649" cy="4267199"/>
            <a:chOff x="457200" y="1239996"/>
            <a:chExt cx="2177144" cy="2804886"/>
          </a:xfrm>
          <a:solidFill>
            <a:schemeClr val="accent1">
              <a:lumMod val="50000"/>
            </a:schemeClr>
          </a:solidFill>
        </p:grpSpPr>
        <p:sp>
          <p:nvSpPr>
            <p:cNvPr id="13" name="Rectangle 12"/>
            <p:cNvSpPr/>
            <p:nvPr/>
          </p:nvSpPr>
          <p:spPr>
            <a:xfrm>
              <a:off x="457200" y="1239996"/>
              <a:ext cx="2177144" cy="2804886"/>
            </a:xfrm>
            <a:prstGeom prst="rect">
              <a:avLst/>
            </a:prstGeom>
            <a:grp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14" name="Rectangle 13"/>
            <p:cNvSpPr/>
            <p:nvPr/>
          </p:nvSpPr>
          <p:spPr>
            <a:xfrm>
              <a:off x="536316" y="1293865"/>
              <a:ext cx="2018913" cy="2694698"/>
            </a:xfrm>
            <a:prstGeom prst="rect">
              <a:avLst/>
            </a:prstGeom>
            <a:grpFill/>
            <a:ln w="19050">
              <a:solidFill>
                <a:schemeClr val="bg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grpSp>
      <p:grpSp>
        <p:nvGrpSpPr>
          <p:cNvPr id="25606" name="Group 60"/>
          <p:cNvGrpSpPr>
            <a:grpSpLocks/>
          </p:cNvGrpSpPr>
          <p:nvPr/>
        </p:nvGrpSpPr>
        <p:grpSpPr bwMode="auto">
          <a:xfrm flipV="1">
            <a:off x="4838700" y="1793875"/>
            <a:ext cx="3275013" cy="525463"/>
            <a:chOff x="4782670" y="2429435"/>
            <a:chExt cx="2840865" cy="833718"/>
          </a:xfrm>
        </p:grpSpPr>
        <p:sp>
          <p:nvSpPr>
            <p:cNvPr id="16" name="Freeform 15"/>
            <p:cNvSpPr/>
            <p:nvPr/>
          </p:nvSpPr>
          <p:spPr bwMode="gray">
            <a:xfrm>
              <a:off x="4790411"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1">
                    <a:lumMod val="75000"/>
                  </a:schemeClr>
                </a:gs>
                <a:gs pos="69000">
                  <a:schemeClr val="accent1"/>
                </a:gs>
                <a:gs pos="100000">
                  <a:schemeClr val="accent1">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Pie 16"/>
            <p:cNvSpPr/>
            <p:nvPr/>
          </p:nvSpPr>
          <p:spPr bwMode="gray">
            <a:xfrm>
              <a:off x="4782670" y="3084319"/>
              <a:ext cx="304330" cy="178834"/>
            </a:xfrm>
            <a:prstGeom prst="pie">
              <a:avLst>
                <a:gd name="adj1" fmla="val 5429925"/>
                <a:gd name="adj2" fmla="val 1620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sp>
        <p:nvSpPr>
          <p:cNvPr id="25607" name="Rectangle 79"/>
          <p:cNvSpPr>
            <a:spLocks noChangeArrowheads="1"/>
          </p:cNvSpPr>
          <p:nvPr/>
        </p:nvSpPr>
        <p:spPr bwMode="auto">
          <a:xfrm>
            <a:off x="541826" y="2348892"/>
            <a:ext cx="3505200" cy="4247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eaLnBrk="1" hangingPunct="1">
              <a:spcBef>
                <a:spcPts val="300"/>
              </a:spcBef>
              <a:spcAft>
                <a:spcPts val="300"/>
              </a:spcAft>
              <a:defRPr/>
            </a:pPr>
            <a:r>
              <a:rPr lang="en-US" altLang="vi-VN" sz="2000" dirty="0" smtClean="0">
                <a:solidFill>
                  <a:schemeClr val="bg1"/>
                </a:solidFill>
                <a:latin typeface="Times New Roman" pitchFamily="18" charset="0"/>
                <a:cs typeface="Times New Roman" pitchFamily="18" charset="0"/>
              </a:rPr>
              <a:t>* </a:t>
            </a:r>
            <a:r>
              <a:rPr lang="en-US" altLang="vi-VN" sz="2000" dirty="0" err="1" smtClean="0">
                <a:solidFill>
                  <a:schemeClr val="bg1"/>
                </a:solidFill>
                <a:latin typeface="Times New Roman" pitchFamily="18" charset="0"/>
                <a:cs typeface="Times New Roman" pitchFamily="18" charset="0"/>
              </a:rPr>
              <a:t>Quận</a:t>
            </a:r>
            <a:endParaRPr lang="en-US" altLang="vi-VN" sz="2000" dirty="0" smtClean="0">
              <a:solidFill>
                <a:schemeClr val="bg1"/>
              </a:solidFill>
              <a:latin typeface="Times New Roman" pitchFamily="18" charset="0"/>
              <a:cs typeface="Times New Roman" pitchFamily="18" charset="0"/>
            </a:endParaRPr>
          </a:p>
          <a:p>
            <a:pPr algn="just" eaLnBrk="1" hangingPunct="1">
              <a:spcBef>
                <a:spcPts val="300"/>
              </a:spcBef>
              <a:spcAft>
                <a:spcPts val="300"/>
              </a:spcAft>
              <a:defRPr/>
            </a:pPr>
            <a:r>
              <a:rPr lang="en-US" altLang="vi-VN" sz="2000" dirty="0" smtClean="0">
                <a:solidFill>
                  <a:schemeClr val="bg1"/>
                </a:solidFill>
                <a:latin typeface="Times New Roman" pitchFamily="18" charset="0"/>
                <a:cs typeface="Times New Roman" pitchFamily="18" charset="0"/>
              </a:rPr>
              <a:t>+ </a:t>
            </a:r>
            <a:r>
              <a:rPr lang="af-ZA" sz="2000" spc="-70" dirty="0">
                <a:solidFill>
                  <a:schemeClr val="bg1"/>
                </a:solidFill>
                <a:latin typeface="Times New Roman" pitchFamily="18" charset="0"/>
                <a:cs typeface="Times New Roman" pitchFamily="18" charset="0"/>
              </a:rPr>
              <a:t>03 HS đỗ vào hệ song bằng  lớp 10 THPT</a:t>
            </a:r>
          </a:p>
          <a:p>
            <a:pPr algn="just" eaLnBrk="1" hangingPunct="1">
              <a:spcBef>
                <a:spcPts val="300"/>
              </a:spcBef>
              <a:spcAft>
                <a:spcPts val="300"/>
              </a:spcAft>
              <a:defRPr/>
            </a:pPr>
            <a:r>
              <a:rPr lang="en-US" altLang="vi-VN" sz="2000" dirty="0" smtClean="0">
                <a:solidFill>
                  <a:schemeClr val="bg1"/>
                </a:solidFill>
              </a:rPr>
              <a:t>+ </a:t>
            </a:r>
            <a:r>
              <a:rPr lang="en-US" sz="2000" dirty="0" smtClean="0">
                <a:solidFill>
                  <a:schemeClr val="bg1"/>
                </a:solidFill>
                <a:latin typeface="Times New Roman" pitchFamily="18" charset="0"/>
                <a:cs typeface="Times New Roman" pitchFamily="18" charset="0"/>
              </a:rPr>
              <a:t>50 </a:t>
            </a:r>
            <a:r>
              <a:rPr lang="en-US" sz="2000" dirty="0" err="1">
                <a:solidFill>
                  <a:schemeClr val="bg1"/>
                </a:solidFill>
                <a:latin typeface="Times New Roman" pitchFamily="18" charset="0"/>
                <a:cs typeface="Times New Roman" pitchFamily="18" charset="0"/>
              </a:rPr>
              <a:t>học</a:t>
            </a:r>
            <a:r>
              <a:rPr lang="en-US" sz="2000" dirty="0">
                <a:solidFill>
                  <a:schemeClr val="bg1"/>
                </a:solidFill>
                <a:latin typeface="Times New Roman" pitchFamily="18" charset="0"/>
                <a:cs typeface="Times New Roman" pitchFamily="18" charset="0"/>
              </a:rPr>
              <a:t> </a:t>
            </a:r>
            <a:r>
              <a:rPr lang="en-US" sz="2000" dirty="0" err="1">
                <a:solidFill>
                  <a:schemeClr val="bg1"/>
                </a:solidFill>
                <a:latin typeface="Times New Roman" pitchFamily="18" charset="0"/>
                <a:cs typeface="Times New Roman" pitchFamily="18" charset="0"/>
              </a:rPr>
              <a:t>sinh</a:t>
            </a:r>
            <a:r>
              <a:rPr lang="en-US" sz="2000" dirty="0">
                <a:solidFill>
                  <a:schemeClr val="bg1"/>
                </a:solidFill>
                <a:latin typeface="Times New Roman" pitchFamily="18" charset="0"/>
                <a:cs typeface="Times New Roman" pitchFamily="18" charset="0"/>
              </a:rPr>
              <a:t> </a:t>
            </a:r>
            <a:r>
              <a:rPr lang="en-US" sz="2000" dirty="0" err="1">
                <a:solidFill>
                  <a:schemeClr val="bg1"/>
                </a:solidFill>
                <a:latin typeface="Times New Roman" pitchFamily="18" charset="0"/>
                <a:cs typeface="Times New Roman" pitchFamily="18" charset="0"/>
              </a:rPr>
              <a:t>đỗ</a:t>
            </a:r>
            <a:r>
              <a:rPr lang="en-US" sz="2000" dirty="0">
                <a:solidFill>
                  <a:schemeClr val="bg1"/>
                </a:solidFill>
                <a:latin typeface="Times New Roman" pitchFamily="18" charset="0"/>
                <a:cs typeface="Times New Roman" pitchFamily="18" charset="0"/>
              </a:rPr>
              <a:t> </a:t>
            </a:r>
            <a:r>
              <a:rPr lang="en-US" sz="2000" dirty="0" err="1">
                <a:solidFill>
                  <a:schemeClr val="bg1"/>
                </a:solidFill>
                <a:latin typeface="Times New Roman" pitchFamily="18" charset="0"/>
                <a:cs typeface="Times New Roman" pitchFamily="18" charset="0"/>
              </a:rPr>
              <a:t>vào</a:t>
            </a:r>
            <a:r>
              <a:rPr lang="en-US" sz="2000" dirty="0">
                <a:solidFill>
                  <a:schemeClr val="bg1"/>
                </a:solidFill>
                <a:latin typeface="Times New Roman" pitchFamily="18" charset="0"/>
                <a:cs typeface="Times New Roman" pitchFamily="18" charset="0"/>
              </a:rPr>
              <a:t> </a:t>
            </a:r>
            <a:r>
              <a:rPr lang="en-US" sz="2000" dirty="0" err="1">
                <a:solidFill>
                  <a:schemeClr val="bg1"/>
                </a:solidFill>
                <a:latin typeface="Times New Roman" pitchFamily="18" charset="0"/>
                <a:cs typeface="Times New Roman" pitchFamily="18" charset="0"/>
              </a:rPr>
              <a:t>chương</a:t>
            </a:r>
            <a:r>
              <a:rPr lang="en-US" sz="2000" dirty="0">
                <a:solidFill>
                  <a:schemeClr val="bg1"/>
                </a:solidFill>
                <a:latin typeface="Times New Roman" pitchFamily="18" charset="0"/>
                <a:cs typeface="Times New Roman" pitchFamily="18" charset="0"/>
              </a:rPr>
              <a:t> </a:t>
            </a:r>
            <a:r>
              <a:rPr lang="en-US" sz="2000" dirty="0" err="1">
                <a:solidFill>
                  <a:schemeClr val="bg1"/>
                </a:solidFill>
                <a:latin typeface="Times New Roman" pitchFamily="18" charset="0"/>
                <a:cs typeface="Times New Roman" pitchFamily="18" charset="0"/>
              </a:rPr>
              <a:t>trình</a:t>
            </a:r>
            <a:r>
              <a:rPr lang="en-US" sz="2000" dirty="0">
                <a:solidFill>
                  <a:schemeClr val="bg1"/>
                </a:solidFill>
                <a:latin typeface="Times New Roman" pitchFamily="18" charset="0"/>
                <a:cs typeface="Times New Roman" pitchFamily="18" charset="0"/>
              </a:rPr>
              <a:t> song </a:t>
            </a:r>
            <a:r>
              <a:rPr lang="en-US" sz="2000" dirty="0" err="1">
                <a:solidFill>
                  <a:schemeClr val="bg1"/>
                </a:solidFill>
                <a:latin typeface="Times New Roman" pitchFamily="18" charset="0"/>
                <a:cs typeface="Times New Roman" pitchFamily="18" charset="0"/>
              </a:rPr>
              <a:t>bằng</a:t>
            </a:r>
            <a:r>
              <a:rPr lang="en-US" sz="2000" dirty="0">
                <a:solidFill>
                  <a:schemeClr val="bg1"/>
                </a:solidFill>
                <a:latin typeface="Times New Roman" pitchFamily="18" charset="0"/>
                <a:cs typeface="Times New Roman" pitchFamily="18" charset="0"/>
              </a:rPr>
              <a:t> </a:t>
            </a:r>
            <a:r>
              <a:rPr lang="en-US" sz="2000" dirty="0" err="1">
                <a:solidFill>
                  <a:schemeClr val="bg1"/>
                </a:solidFill>
                <a:latin typeface="Times New Roman" pitchFamily="18" charset="0"/>
                <a:cs typeface="Times New Roman" pitchFamily="18" charset="0"/>
              </a:rPr>
              <a:t>khối</a:t>
            </a:r>
            <a:r>
              <a:rPr lang="en-US" sz="2000" dirty="0">
                <a:solidFill>
                  <a:schemeClr val="bg1"/>
                </a:solidFill>
                <a:latin typeface="Times New Roman" pitchFamily="18" charset="0"/>
                <a:cs typeface="Times New Roman" pitchFamily="18" charset="0"/>
              </a:rPr>
              <a:t> 6 </a:t>
            </a:r>
            <a:r>
              <a:rPr lang="en-US" sz="2000" dirty="0" smtClean="0">
                <a:solidFill>
                  <a:schemeClr val="bg1"/>
                </a:solidFill>
                <a:latin typeface="Times New Roman" pitchFamily="18" charset="0"/>
                <a:cs typeface="Times New Roman" pitchFamily="18" charset="0"/>
              </a:rPr>
              <a:t>THCS</a:t>
            </a:r>
            <a:r>
              <a:rPr lang="en-US" sz="2000" dirty="0">
                <a:solidFill>
                  <a:schemeClr val="bg1"/>
                </a:solidFill>
                <a:latin typeface="Times New Roman" pitchFamily="18" charset="0"/>
                <a:cs typeface="Times New Roman" pitchFamily="18" charset="0"/>
              </a:rPr>
              <a:t>;</a:t>
            </a:r>
          </a:p>
          <a:p>
            <a:pPr algn="just" eaLnBrk="1" hangingPunct="1">
              <a:spcBef>
                <a:spcPts val="300"/>
              </a:spcBef>
              <a:spcAft>
                <a:spcPts val="300"/>
              </a:spcAft>
              <a:defRPr/>
            </a:pPr>
            <a:r>
              <a:rPr lang="en-US" altLang="vi-VN" sz="2000" dirty="0" smtClean="0">
                <a:solidFill>
                  <a:schemeClr val="bg1"/>
                </a:solidFill>
              </a:rPr>
              <a:t>+ </a:t>
            </a:r>
            <a:r>
              <a:rPr lang="af-ZA" sz="2000" spc="-70" dirty="0">
                <a:solidFill>
                  <a:schemeClr val="bg1"/>
                </a:solidFill>
                <a:latin typeface="Times New Roman" pitchFamily="18" charset="0"/>
                <a:cs typeface="Times New Roman" pitchFamily="18" charset="0"/>
              </a:rPr>
              <a:t>100%  giáo viên tiếng Anh có chứng </a:t>
            </a:r>
            <a:r>
              <a:rPr lang="af-ZA" sz="2000" spc="-70" dirty="0" smtClean="0">
                <a:solidFill>
                  <a:schemeClr val="bg1"/>
                </a:solidFill>
                <a:latin typeface="Times New Roman" pitchFamily="18" charset="0"/>
                <a:cs typeface="Times New Roman" pitchFamily="18" charset="0"/>
              </a:rPr>
              <a:t>chỉ B2 và chứng </a:t>
            </a:r>
            <a:r>
              <a:rPr lang="af-ZA" sz="2000" spc="-70" dirty="0">
                <a:solidFill>
                  <a:schemeClr val="bg1"/>
                </a:solidFill>
                <a:latin typeface="Times New Roman" pitchFamily="18" charset="0"/>
                <a:cs typeface="Times New Roman" pitchFamily="18" charset="0"/>
              </a:rPr>
              <a:t>chỉ CNTT và chứng chỉ phương pháp dạy </a:t>
            </a:r>
            <a:r>
              <a:rPr lang="af-ZA" sz="2000" spc="-70" dirty="0" smtClean="0">
                <a:solidFill>
                  <a:schemeClr val="bg1"/>
                </a:solidFill>
                <a:latin typeface="Times New Roman" pitchFamily="18" charset="0"/>
                <a:cs typeface="Times New Roman" pitchFamily="18" charset="0"/>
              </a:rPr>
              <a:t>học</a:t>
            </a:r>
          </a:p>
          <a:p>
            <a:pPr algn="just" eaLnBrk="1" hangingPunct="1">
              <a:spcBef>
                <a:spcPts val="300"/>
              </a:spcBef>
              <a:spcAft>
                <a:spcPts val="300"/>
              </a:spcAft>
              <a:defRPr/>
            </a:pPr>
            <a:r>
              <a:rPr lang="af-ZA" sz="2000" spc="-70" dirty="0" smtClean="0">
                <a:solidFill>
                  <a:schemeClr val="bg1"/>
                </a:solidFill>
                <a:latin typeface="Times New Roman" pitchFamily="18" charset="0"/>
                <a:cs typeface="Times New Roman" pitchFamily="18" charset="0"/>
              </a:rPr>
              <a:t>+ Hoàn thiện chương trình tiếng anh thay </a:t>
            </a:r>
            <a:r>
              <a:rPr lang="af-ZA" sz="2000" spc="-70" dirty="0" smtClean="0">
                <a:solidFill>
                  <a:schemeClr val="bg1"/>
                </a:solidFill>
                <a:latin typeface="Times New Roman" pitchFamily="18" charset="0"/>
                <a:cs typeface="Times New Roman" pitchFamily="18" charset="0"/>
              </a:rPr>
              <a:t>sách.</a:t>
            </a:r>
          </a:p>
          <a:p>
            <a:pPr algn="just" eaLnBrk="1" hangingPunct="1">
              <a:spcBef>
                <a:spcPts val="300"/>
              </a:spcBef>
              <a:spcAft>
                <a:spcPts val="300"/>
              </a:spcAft>
              <a:defRPr/>
            </a:pPr>
            <a:r>
              <a:rPr lang="af-ZA" sz="2000" spc="-70" dirty="0" smtClean="0">
                <a:solidFill>
                  <a:schemeClr val="bg1"/>
                </a:solidFill>
                <a:latin typeface="Times New Roman" pitchFamily="18" charset="0"/>
                <a:cs typeface="Times New Roman" pitchFamily="18" charset="0"/>
              </a:rPr>
              <a:t>* Trường:</a:t>
            </a:r>
          </a:p>
          <a:p>
            <a:pPr algn="just" eaLnBrk="1" hangingPunct="1">
              <a:spcBef>
                <a:spcPts val="300"/>
              </a:spcBef>
              <a:spcAft>
                <a:spcPts val="300"/>
              </a:spcAft>
              <a:defRPr/>
            </a:pPr>
            <a:r>
              <a:rPr lang="af-ZA" sz="2000" spc="-70" dirty="0" smtClean="0">
                <a:solidFill>
                  <a:schemeClr val="bg1"/>
                </a:solidFill>
                <a:latin typeface="Times New Roman" pitchFamily="18" charset="0"/>
                <a:cs typeface="Times New Roman" pitchFamily="18" charset="0"/>
              </a:rPr>
              <a:t>+ Kết quả 36 HS thi Cambrit: Tốt.</a:t>
            </a:r>
            <a:endParaRPr lang="af-ZA" sz="2000" spc="-70" dirty="0" smtClean="0">
              <a:solidFill>
                <a:schemeClr val="bg1"/>
              </a:solidFill>
              <a:latin typeface="Times New Roman" pitchFamily="18" charset="0"/>
              <a:cs typeface="Times New Roman" pitchFamily="18" charset="0"/>
            </a:endParaRPr>
          </a:p>
        </p:txBody>
      </p:sp>
      <p:sp>
        <p:nvSpPr>
          <p:cNvPr id="25608" name="Rectangle 82"/>
          <p:cNvSpPr>
            <a:spLocks noChangeArrowheads="1"/>
          </p:cNvSpPr>
          <p:nvPr/>
        </p:nvSpPr>
        <p:spPr bwMode="auto">
          <a:xfrm>
            <a:off x="5105400" y="2450831"/>
            <a:ext cx="33909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spcBef>
                <a:spcPts val="300"/>
              </a:spcBef>
              <a:spcAft>
                <a:spcPts val="300"/>
              </a:spcAft>
              <a:defRPr/>
            </a:pPr>
            <a:r>
              <a:rPr lang="en-US" altLang="vi-VN" dirty="0">
                <a:solidFill>
                  <a:schemeClr val="bg1"/>
                </a:solidFill>
              </a:rPr>
              <a:t>+ </a:t>
            </a:r>
            <a:r>
              <a:rPr lang="en-US" altLang="vi-VN" dirty="0" smtClean="0">
                <a:solidFill>
                  <a:schemeClr val="bg1"/>
                </a:solidFill>
              </a:rPr>
              <a:t>4 </a:t>
            </a:r>
            <a:r>
              <a:rPr lang="en-US" altLang="vi-VN" dirty="0" err="1" smtClean="0">
                <a:solidFill>
                  <a:schemeClr val="bg1"/>
                </a:solidFill>
              </a:rPr>
              <a:t>trường</a:t>
            </a:r>
            <a:r>
              <a:rPr lang="en-US" altLang="vi-VN" dirty="0" smtClean="0">
                <a:solidFill>
                  <a:schemeClr val="bg1"/>
                </a:solidFill>
              </a:rPr>
              <a:t> </a:t>
            </a:r>
            <a:r>
              <a:rPr lang="en-US" altLang="vi-VN" dirty="0" err="1" smtClean="0">
                <a:solidFill>
                  <a:schemeClr val="bg1"/>
                </a:solidFill>
              </a:rPr>
              <a:t>đang</a:t>
            </a:r>
            <a:r>
              <a:rPr lang="en-US" altLang="vi-VN" dirty="0" smtClean="0">
                <a:solidFill>
                  <a:schemeClr val="bg1"/>
                </a:solidFill>
              </a:rPr>
              <a:t> </a:t>
            </a:r>
            <a:r>
              <a:rPr lang="en-US" altLang="vi-VN" dirty="0" err="1" smtClean="0">
                <a:solidFill>
                  <a:schemeClr val="bg1"/>
                </a:solidFill>
              </a:rPr>
              <a:t>triển</a:t>
            </a:r>
            <a:r>
              <a:rPr lang="en-US" altLang="vi-VN" dirty="0" smtClean="0">
                <a:solidFill>
                  <a:schemeClr val="bg1"/>
                </a:solidFill>
              </a:rPr>
              <a:t> </a:t>
            </a:r>
            <a:r>
              <a:rPr lang="en-US" altLang="vi-VN" dirty="0" err="1" smtClean="0">
                <a:solidFill>
                  <a:schemeClr val="bg1"/>
                </a:solidFill>
              </a:rPr>
              <a:t>khai</a:t>
            </a:r>
            <a:r>
              <a:rPr lang="en-US" altLang="vi-VN" dirty="0" smtClean="0">
                <a:solidFill>
                  <a:schemeClr val="bg1"/>
                </a:solidFill>
              </a:rPr>
              <a:t>: </a:t>
            </a:r>
          </a:p>
          <a:p>
            <a:pPr algn="just">
              <a:spcBef>
                <a:spcPts val="300"/>
              </a:spcBef>
              <a:spcAft>
                <a:spcPts val="300"/>
              </a:spcAft>
              <a:defRPr/>
            </a:pPr>
            <a:r>
              <a:rPr lang="en-US" altLang="vi-VN" dirty="0" err="1" smtClean="0">
                <a:solidFill>
                  <a:schemeClr val="bg1"/>
                </a:solidFill>
              </a:rPr>
              <a:t>Sài</a:t>
            </a:r>
            <a:r>
              <a:rPr lang="en-US" altLang="vi-VN" dirty="0" smtClean="0">
                <a:solidFill>
                  <a:schemeClr val="bg1"/>
                </a:solidFill>
              </a:rPr>
              <a:t> </a:t>
            </a:r>
            <a:r>
              <a:rPr lang="en-US" altLang="vi-VN" dirty="0" err="1" smtClean="0">
                <a:solidFill>
                  <a:schemeClr val="bg1"/>
                </a:solidFill>
              </a:rPr>
              <a:t>Đồng</a:t>
            </a:r>
            <a:r>
              <a:rPr lang="en-US" altLang="vi-VN" dirty="0" smtClean="0">
                <a:solidFill>
                  <a:schemeClr val="bg1"/>
                </a:solidFill>
              </a:rPr>
              <a:t>, </a:t>
            </a:r>
            <a:r>
              <a:rPr lang="en-US" altLang="vi-VN" dirty="0" err="1" smtClean="0">
                <a:solidFill>
                  <a:schemeClr val="bg1"/>
                </a:solidFill>
              </a:rPr>
              <a:t>Ái</a:t>
            </a:r>
            <a:r>
              <a:rPr lang="en-US" altLang="vi-VN" dirty="0" smtClean="0">
                <a:solidFill>
                  <a:schemeClr val="bg1"/>
                </a:solidFill>
              </a:rPr>
              <a:t> </a:t>
            </a:r>
            <a:r>
              <a:rPr lang="en-US" altLang="vi-VN" dirty="0" err="1" smtClean="0">
                <a:solidFill>
                  <a:schemeClr val="bg1"/>
                </a:solidFill>
              </a:rPr>
              <a:t>Mộ</a:t>
            </a:r>
            <a:r>
              <a:rPr lang="en-US" altLang="vi-VN" dirty="0" smtClean="0">
                <a:solidFill>
                  <a:schemeClr val="bg1"/>
                </a:solidFill>
              </a:rPr>
              <a:t>, </a:t>
            </a:r>
            <a:r>
              <a:rPr lang="en-US" altLang="vi-VN" dirty="0" err="1" smtClean="0">
                <a:solidFill>
                  <a:schemeClr val="bg1"/>
                </a:solidFill>
              </a:rPr>
              <a:t>Ngọc</a:t>
            </a:r>
            <a:r>
              <a:rPr lang="en-US" altLang="vi-VN" dirty="0" smtClean="0">
                <a:solidFill>
                  <a:schemeClr val="bg1"/>
                </a:solidFill>
              </a:rPr>
              <a:t> </a:t>
            </a:r>
            <a:r>
              <a:rPr lang="en-US" altLang="vi-VN" dirty="0" err="1" smtClean="0">
                <a:solidFill>
                  <a:schemeClr val="bg1"/>
                </a:solidFill>
              </a:rPr>
              <a:t>Lâm</a:t>
            </a:r>
            <a:r>
              <a:rPr lang="en-US" altLang="vi-VN" dirty="0" smtClean="0">
                <a:solidFill>
                  <a:schemeClr val="bg1"/>
                </a:solidFill>
              </a:rPr>
              <a:t>, </a:t>
            </a:r>
            <a:r>
              <a:rPr lang="en-US" altLang="vi-VN" dirty="0" err="1" smtClean="0">
                <a:solidFill>
                  <a:schemeClr val="bg1"/>
                </a:solidFill>
              </a:rPr>
              <a:t>Gia</a:t>
            </a:r>
            <a:r>
              <a:rPr lang="en-US" altLang="vi-VN" dirty="0" smtClean="0">
                <a:solidFill>
                  <a:schemeClr val="bg1"/>
                </a:solidFill>
              </a:rPr>
              <a:t> </a:t>
            </a:r>
            <a:r>
              <a:rPr lang="en-US" altLang="vi-VN" dirty="0" err="1" smtClean="0">
                <a:solidFill>
                  <a:schemeClr val="bg1"/>
                </a:solidFill>
              </a:rPr>
              <a:t>Thụy</a:t>
            </a:r>
            <a:endParaRPr lang="en-US" altLang="vi-VN" dirty="0" smtClean="0">
              <a:solidFill>
                <a:schemeClr val="bg1"/>
              </a:solidFill>
            </a:endParaRPr>
          </a:p>
          <a:p>
            <a:pPr algn="just">
              <a:spcBef>
                <a:spcPts val="300"/>
              </a:spcBef>
              <a:spcAft>
                <a:spcPts val="300"/>
              </a:spcAft>
              <a:defRPr/>
            </a:pPr>
            <a:r>
              <a:rPr lang="en-US" altLang="vi-VN" dirty="0" smtClean="0">
                <a:solidFill>
                  <a:schemeClr val="bg1"/>
                </a:solidFill>
              </a:rPr>
              <a:t>+ </a:t>
            </a:r>
            <a:r>
              <a:rPr lang="en-US" altLang="vi-VN" dirty="0" err="1" smtClean="0">
                <a:solidFill>
                  <a:schemeClr val="bg1"/>
                </a:solidFill>
              </a:rPr>
              <a:t>Tổng</a:t>
            </a:r>
            <a:r>
              <a:rPr lang="en-US" altLang="vi-VN" dirty="0" smtClean="0">
                <a:solidFill>
                  <a:schemeClr val="bg1"/>
                </a:solidFill>
              </a:rPr>
              <a:t> </a:t>
            </a:r>
            <a:r>
              <a:rPr lang="en-US" altLang="vi-VN" dirty="0" err="1" smtClean="0">
                <a:solidFill>
                  <a:schemeClr val="bg1"/>
                </a:solidFill>
              </a:rPr>
              <a:t>số</a:t>
            </a:r>
            <a:r>
              <a:rPr lang="en-US" altLang="vi-VN" dirty="0" smtClean="0">
                <a:solidFill>
                  <a:schemeClr val="bg1"/>
                </a:solidFill>
              </a:rPr>
              <a:t> </a:t>
            </a:r>
            <a:r>
              <a:rPr lang="en-US" altLang="vi-VN" dirty="0" err="1" smtClean="0">
                <a:solidFill>
                  <a:schemeClr val="bg1"/>
                </a:solidFill>
              </a:rPr>
              <a:t>lớp</a:t>
            </a:r>
            <a:r>
              <a:rPr lang="en-US" altLang="vi-VN" dirty="0" smtClean="0">
                <a:solidFill>
                  <a:schemeClr val="bg1"/>
                </a:solidFill>
              </a:rPr>
              <a:t>: 20 </a:t>
            </a:r>
          </a:p>
          <a:p>
            <a:pPr algn="just">
              <a:spcBef>
                <a:spcPts val="300"/>
              </a:spcBef>
              <a:spcAft>
                <a:spcPts val="300"/>
              </a:spcAft>
              <a:defRPr/>
            </a:pPr>
            <a:r>
              <a:rPr lang="en-US" altLang="vi-VN" dirty="0" smtClean="0">
                <a:solidFill>
                  <a:schemeClr val="bg1"/>
                </a:solidFill>
              </a:rPr>
              <a:t>+ </a:t>
            </a:r>
            <a:r>
              <a:rPr lang="en-US" altLang="vi-VN" dirty="0" err="1" smtClean="0">
                <a:solidFill>
                  <a:schemeClr val="bg1"/>
                </a:solidFill>
              </a:rPr>
              <a:t>Số</a:t>
            </a:r>
            <a:r>
              <a:rPr lang="en-US" altLang="vi-VN" dirty="0" smtClean="0">
                <a:solidFill>
                  <a:schemeClr val="bg1"/>
                </a:solidFill>
              </a:rPr>
              <a:t> HS </a:t>
            </a:r>
            <a:r>
              <a:rPr lang="en-US" altLang="vi-VN" dirty="0" err="1" smtClean="0">
                <a:solidFill>
                  <a:schemeClr val="bg1"/>
                </a:solidFill>
              </a:rPr>
              <a:t>tham</a:t>
            </a:r>
            <a:r>
              <a:rPr lang="en-US" altLang="vi-VN" dirty="0" smtClean="0">
                <a:solidFill>
                  <a:schemeClr val="bg1"/>
                </a:solidFill>
              </a:rPr>
              <a:t> </a:t>
            </a:r>
            <a:r>
              <a:rPr lang="en-US" altLang="vi-VN" dirty="0" err="1" smtClean="0">
                <a:solidFill>
                  <a:schemeClr val="bg1"/>
                </a:solidFill>
              </a:rPr>
              <a:t>dự</a:t>
            </a:r>
            <a:r>
              <a:rPr lang="en-US" altLang="vi-VN" dirty="0" smtClean="0">
                <a:solidFill>
                  <a:schemeClr val="bg1"/>
                </a:solidFill>
              </a:rPr>
              <a:t>: 1.052 (</a:t>
            </a:r>
            <a:r>
              <a:rPr lang="en-US" altLang="vi-VN" dirty="0" err="1" smtClean="0">
                <a:solidFill>
                  <a:schemeClr val="bg1"/>
                </a:solidFill>
              </a:rPr>
              <a:t>Khối</a:t>
            </a:r>
            <a:r>
              <a:rPr lang="en-US" altLang="vi-VN" dirty="0" smtClean="0">
                <a:solidFill>
                  <a:schemeClr val="bg1"/>
                </a:solidFill>
              </a:rPr>
              <a:t> 6,7</a:t>
            </a:r>
            <a:r>
              <a:rPr lang="en-US" altLang="vi-VN" dirty="0" smtClean="0">
                <a:solidFill>
                  <a:schemeClr val="bg1"/>
                </a:solidFill>
              </a:rPr>
              <a:t>)</a:t>
            </a:r>
          </a:p>
          <a:p>
            <a:pPr algn="just">
              <a:spcBef>
                <a:spcPts val="300"/>
              </a:spcBef>
              <a:spcAft>
                <a:spcPts val="300"/>
              </a:spcAft>
              <a:defRPr/>
            </a:pPr>
            <a:endParaRPr lang="en-US" altLang="vi-VN" dirty="0" smtClean="0">
              <a:solidFill>
                <a:schemeClr val="bg1"/>
              </a:solidFill>
            </a:endParaRPr>
          </a:p>
          <a:p>
            <a:pPr algn="just">
              <a:spcBef>
                <a:spcPts val="300"/>
              </a:spcBef>
              <a:spcAft>
                <a:spcPts val="300"/>
              </a:spcAft>
              <a:defRPr/>
            </a:pPr>
            <a:endParaRPr lang="vi-VN" altLang="vi-VN" dirty="0">
              <a:solidFill>
                <a:schemeClr val="bg1"/>
              </a:solidFill>
            </a:endParaRPr>
          </a:p>
          <a:p>
            <a:pPr marL="1588" indent="-1588" algn="just">
              <a:spcBef>
                <a:spcPts val="300"/>
              </a:spcBef>
              <a:spcAft>
                <a:spcPts val="300"/>
              </a:spcAft>
              <a:defRPr/>
            </a:pPr>
            <a:endParaRPr lang="vi-VN" altLang="vi-VN" dirty="0">
              <a:solidFill>
                <a:schemeClr val="bg1"/>
              </a:solidFill>
            </a:endParaRPr>
          </a:p>
        </p:txBody>
      </p:sp>
      <p:sp>
        <p:nvSpPr>
          <p:cNvPr id="20" name="TextBox 19"/>
          <p:cNvSpPr txBox="1"/>
          <p:nvPr/>
        </p:nvSpPr>
        <p:spPr>
          <a:xfrm>
            <a:off x="533400" y="1901795"/>
            <a:ext cx="3062288" cy="400110"/>
          </a:xfrm>
          <a:prstGeom prst="rect">
            <a:avLst/>
          </a:prstGeom>
          <a:noFill/>
        </p:spPr>
        <p:txBody>
          <a:bodyPr anchor="ctr">
            <a:spAutoFit/>
          </a:bodyPr>
          <a:lstStyle/>
          <a:p>
            <a:pPr marL="285750" indent="-285750" algn="just">
              <a:spcBef>
                <a:spcPts val="300"/>
              </a:spcBef>
              <a:spcAft>
                <a:spcPts val="300"/>
              </a:spcAft>
              <a:buFontTx/>
              <a:buChar char="-"/>
              <a:defRPr/>
            </a:pPr>
            <a:r>
              <a:rPr lang="en-US" altLang="vi-VN" sz="2000" b="1" dirty="0" err="1" smtClean="0">
                <a:solidFill>
                  <a:schemeClr val="bg1"/>
                </a:solidFill>
                <a:latin typeface="Times New Roman" pitchFamily="18" charset="0"/>
                <a:cs typeface="Times New Roman" pitchFamily="18" charset="0"/>
              </a:rPr>
              <a:t>Dạy</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học</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ngoại</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ngữ</a:t>
            </a:r>
            <a:r>
              <a:rPr lang="en-US" altLang="vi-VN" sz="2000" b="1" dirty="0" smtClean="0">
                <a:solidFill>
                  <a:schemeClr val="bg1"/>
                </a:solidFill>
                <a:latin typeface="Times New Roman" pitchFamily="18" charset="0"/>
                <a:cs typeface="Times New Roman" pitchFamily="18" charset="0"/>
              </a:rPr>
              <a:t> :</a:t>
            </a:r>
            <a:r>
              <a:rPr lang="en-US" altLang="vi-VN" sz="2000" dirty="0" smtClean="0">
                <a:solidFill>
                  <a:schemeClr val="bg1"/>
                </a:solidFill>
                <a:latin typeface="Times New Roman" pitchFamily="18" charset="0"/>
                <a:cs typeface="Times New Roman" pitchFamily="18" charset="0"/>
              </a:rPr>
              <a:t> </a:t>
            </a:r>
            <a:endParaRPr lang="en-US" altLang="vi-VN" sz="2000" dirty="0">
              <a:solidFill>
                <a:schemeClr val="bg1"/>
              </a:solidFill>
              <a:latin typeface="Times New Roman" pitchFamily="18" charset="0"/>
              <a:cs typeface="Times New Roman" pitchFamily="18" charset="0"/>
            </a:endParaRPr>
          </a:p>
        </p:txBody>
      </p:sp>
      <p:sp>
        <p:nvSpPr>
          <p:cNvPr id="22" name="TextBox 21"/>
          <p:cNvSpPr txBox="1"/>
          <p:nvPr/>
        </p:nvSpPr>
        <p:spPr>
          <a:xfrm>
            <a:off x="4724400" y="1889889"/>
            <a:ext cx="3962400" cy="400110"/>
          </a:xfrm>
          <a:prstGeom prst="rect">
            <a:avLst/>
          </a:prstGeom>
          <a:noFill/>
        </p:spPr>
        <p:txBody>
          <a:bodyPr wrap="square" anchor="ctr">
            <a:spAutoFit/>
          </a:bodyPr>
          <a:lstStyle/>
          <a:p>
            <a:pPr marL="285750" indent="-285750" algn="just">
              <a:spcBef>
                <a:spcPts val="300"/>
              </a:spcBef>
              <a:spcAft>
                <a:spcPts val="300"/>
              </a:spcAft>
              <a:buFontTx/>
              <a:buChar char="-"/>
              <a:defRPr/>
            </a:pPr>
            <a:r>
              <a:rPr lang="en-US" altLang="vi-VN" sz="2000" b="1" dirty="0" err="1" smtClean="0">
                <a:solidFill>
                  <a:schemeClr val="bg1"/>
                </a:solidFill>
                <a:latin typeface="Times New Roman" pitchFamily="18" charset="0"/>
                <a:cs typeface="Times New Roman" pitchFamily="18" charset="0"/>
              </a:rPr>
              <a:t>Tiếng</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Nhật</a:t>
            </a:r>
            <a:r>
              <a:rPr lang="en-US" altLang="vi-VN" sz="2000" b="1" dirty="0" smtClean="0">
                <a:solidFill>
                  <a:schemeClr val="bg1"/>
                </a:solidFill>
                <a:latin typeface="Times New Roman" pitchFamily="18" charset="0"/>
                <a:cs typeface="Times New Roman" pitchFamily="18" charset="0"/>
              </a:rPr>
              <a:t> (NN </a:t>
            </a:r>
            <a:r>
              <a:rPr lang="en-US" altLang="vi-VN" sz="2000" b="1" dirty="0" err="1" smtClean="0">
                <a:solidFill>
                  <a:schemeClr val="bg1"/>
                </a:solidFill>
                <a:latin typeface="Times New Roman" pitchFamily="18" charset="0"/>
                <a:cs typeface="Times New Roman" pitchFamily="18" charset="0"/>
              </a:rPr>
              <a:t>thứ</a:t>
            </a:r>
            <a:r>
              <a:rPr lang="en-US" altLang="vi-VN" sz="2000" b="1" dirty="0" smtClean="0">
                <a:solidFill>
                  <a:schemeClr val="bg1"/>
                </a:solidFill>
                <a:latin typeface="Times New Roman" pitchFamily="18" charset="0"/>
                <a:cs typeface="Times New Roman" pitchFamily="18" charset="0"/>
              </a:rPr>
              <a:t> 2)</a:t>
            </a:r>
            <a:endParaRPr lang="en-US" altLang="vi-VN"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782544275"/>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a:extLst>
              <a:ext uri="{FF2B5EF4-FFF2-40B4-BE49-F238E27FC236}">
                <a16:creationId xmlns:a16="http://schemas.microsoft.com/office/drawing/2014/main" xmlns="" id="{1ECC69BD-DF1C-4DC9-BA6B-B3ACE0430A6E}"/>
              </a:ext>
            </a:extLst>
          </p:cNvPr>
          <p:cNvSpPr/>
          <p:nvPr/>
        </p:nvSpPr>
        <p:spPr>
          <a:xfrm>
            <a:off x="457200" y="1066800"/>
            <a:ext cx="8382000" cy="838200"/>
          </a:xfrm>
          <a:prstGeom prst="roundRect">
            <a:avLst/>
          </a:prstGeom>
          <a:blipFill>
            <a:blip r:embed="rId2" cstate="print"/>
            <a:tile tx="0" ty="0" sx="100000" sy="100000" flip="none" algn="tl"/>
          </a:blipFill>
          <a:ln/>
        </p:spPr>
        <p:style>
          <a:lnRef idx="1">
            <a:schemeClr val="accent1"/>
          </a:lnRef>
          <a:fillRef idx="2">
            <a:schemeClr val="accent1"/>
          </a:fillRef>
          <a:effectRef idx="1">
            <a:schemeClr val="accent1"/>
          </a:effectRef>
          <a:fontRef idx="minor">
            <a:schemeClr val="dk1"/>
          </a:fontRef>
        </p:style>
        <p:txBody>
          <a:bodyPr anchor="ctr"/>
          <a:lstStyle/>
          <a:p>
            <a:pPr algn="just" eaLnBrk="1" hangingPunct="1">
              <a:defRPr/>
            </a:pPr>
            <a:r>
              <a:rPr lang="af-ZA" sz="2000" dirty="0">
                <a:latin typeface="Times New Roman" pitchFamily="18" charset="0"/>
                <a:cs typeface="Times New Roman" pitchFamily="18" charset="0"/>
              </a:rPr>
              <a:t>5</a:t>
            </a:r>
            <a:r>
              <a:rPr lang="af-ZA" sz="2000" dirty="0" smtClean="0">
                <a:latin typeface="Times New Roman" pitchFamily="18" charset="0"/>
                <a:cs typeface="Times New Roman" pitchFamily="18" charset="0"/>
              </a:rPr>
              <a:t>. </a:t>
            </a:r>
            <a:r>
              <a:rPr lang="af-ZA" sz="2000" dirty="0">
                <a:latin typeface="Times New Roman" pitchFamily="18" charset="0"/>
                <a:cs typeface="Times New Roman" pitchFamily="18" charset="0"/>
              </a:rPr>
              <a:t>Ứng dụng CNTT </a:t>
            </a:r>
            <a:r>
              <a:rPr lang="af-ZA" sz="2000" dirty="0" smtClean="0">
                <a:latin typeface="Times New Roman" pitchFamily="18" charset="0"/>
                <a:cs typeface="Times New Roman" pitchFamily="18" charset="0"/>
              </a:rPr>
              <a:t>trong quản lí và </a:t>
            </a:r>
            <a:r>
              <a:rPr lang="af-ZA" sz="2000" dirty="0">
                <a:latin typeface="Times New Roman" pitchFamily="18" charset="0"/>
                <a:cs typeface="Times New Roman" pitchFamily="18" charset="0"/>
              </a:rPr>
              <a:t>dạy học </a:t>
            </a:r>
            <a:r>
              <a:rPr lang="af-ZA"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grpSp>
        <p:nvGrpSpPr>
          <p:cNvPr id="2" name="Group 58">
            <a:extLst>
              <a:ext uri="{FF2B5EF4-FFF2-40B4-BE49-F238E27FC236}">
                <a16:creationId xmlns:a16="http://schemas.microsoft.com/office/drawing/2014/main" xmlns="" id="{22F92DA3-3B63-4060-9E25-51717F0C6502}"/>
              </a:ext>
            </a:extLst>
          </p:cNvPr>
          <p:cNvGrpSpPr/>
          <p:nvPr/>
        </p:nvGrpSpPr>
        <p:grpSpPr>
          <a:xfrm>
            <a:off x="1447801" y="2119907"/>
            <a:ext cx="585498" cy="455157"/>
            <a:chOff x="5210175" y="2278856"/>
            <a:chExt cx="235744" cy="173831"/>
          </a:xfrm>
          <a:solidFill>
            <a:schemeClr val="bg1"/>
          </a:solidFill>
        </p:grpSpPr>
        <p:sp>
          <p:nvSpPr>
            <p:cNvPr id="60" name="Frame 59">
              <a:extLst>
                <a:ext uri="{FF2B5EF4-FFF2-40B4-BE49-F238E27FC236}">
                  <a16:creationId xmlns:a16="http://schemas.microsoft.com/office/drawing/2014/main" xmlns="" id="{66153990-F350-4782-855E-E554106A5D1F}"/>
                </a:ext>
              </a:extLst>
            </p:cNvPr>
            <p:cNvSpPr/>
            <p:nvPr/>
          </p:nvSpPr>
          <p:spPr>
            <a:xfrm>
              <a:off x="5226244" y="2278856"/>
              <a:ext cx="163128" cy="159546"/>
            </a:xfrm>
            <a:prstGeom prst="frame">
              <a:avLst>
                <a:gd name="adj1" fmla="val 5556"/>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61" name="Freeform 60">
              <a:extLst>
                <a:ext uri="{FF2B5EF4-FFF2-40B4-BE49-F238E27FC236}">
                  <a16:creationId xmlns:a16="http://schemas.microsoft.com/office/drawing/2014/main" xmlns="" id="{2272B8EA-386F-479F-956B-971F2164561C}"/>
                </a:ext>
              </a:extLst>
            </p:cNvPr>
            <p:cNvSpPr/>
            <p:nvPr/>
          </p:nvSpPr>
          <p:spPr>
            <a:xfrm>
              <a:off x="5210175" y="2297000"/>
              <a:ext cx="235744" cy="155687"/>
            </a:xfrm>
            <a:custGeom>
              <a:avLst/>
              <a:gdLst>
                <a:gd name="connsiteX0" fmla="*/ 66675 w 235744"/>
                <a:gd name="connsiteY0" fmla="*/ 78582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78582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44" h="155687">
                  <a:moveTo>
                    <a:pt x="66675" y="86631"/>
                  </a:moveTo>
                  <a:cubicBezTo>
                    <a:pt x="49212" y="67581"/>
                    <a:pt x="34131" y="53293"/>
                    <a:pt x="0" y="50912"/>
                  </a:cubicBezTo>
                  <a:cubicBezTo>
                    <a:pt x="34132" y="78693"/>
                    <a:pt x="65881" y="113618"/>
                    <a:pt x="80963" y="155687"/>
                  </a:cubicBezTo>
                  <a:cubicBezTo>
                    <a:pt x="108745" y="94568"/>
                    <a:pt x="141287" y="31068"/>
                    <a:pt x="235744" y="905"/>
                  </a:cubicBezTo>
                  <a:cubicBezTo>
                    <a:pt x="157957" y="-6239"/>
                    <a:pt x="103981" y="29481"/>
                    <a:pt x="66675" y="86631"/>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9460" name="Title 1">
            <a:extLst>
              <a:ext uri="{FF2B5EF4-FFF2-40B4-BE49-F238E27FC236}">
                <a16:creationId xmlns:a16="http://schemas.microsoft.com/office/drawing/2014/main" xmlns="" id="{C927843A-0E2A-40A5-AC90-7678BD3FCC48}"/>
              </a:ext>
            </a:extLst>
          </p:cNvPr>
          <p:cNvSpPr txBox="1">
            <a:spLocks/>
          </p:cNvSpPr>
          <p:nvPr/>
        </p:nvSpPr>
        <p:spPr bwMode="auto">
          <a:xfrm>
            <a:off x="1752600" y="76200"/>
            <a:ext cx="6858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514350" indent="-514350" algn="ctr">
              <a:spcBef>
                <a:spcPts val="300"/>
              </a:spcBef>
              <a:spcAft>
                <a:spcPts val="300"/>
              </a:spcAft>
              <a:buFontTx/>
              <a:buAutoNum type="romanUcPeriod"/>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a:spcBef>
                <a:spcPts val="300"/>
              </a:spcBef>
              <a:spcAft>
                <a:spcPts val="300"/>
              </a:spcAft>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NĂM HỌC 2018-2019</a:t>
            </a:r>
          </a:p>
        </p:txBody>
      </p:sp>
      <p:sp>
        <p:nvSpPr>
          <p:cNvPr id="29" name="AutoShape 3">
            <a:extLst>
              <a:ext uri="{FF2B5EF4-FFF2-40B4-BE49-F238E27FC236}">
                <a16:creationId xmlns:a16="http://schemas.microsoft.com/office/drawing/2014/main" xmlns="" id="{7147DF55-349C-4ACD-AB99-93EC60C36534}"/>
              </a:ext>
            </a:extLst>
          </p:cNvPr>
          <p:cNvSpPr>
            <a:spLocks noChangeArrowheads="1"/>
          </p:cNvSpPr>
          <p:nvPr/>
        </p:nvSpPr>
        <p:spPr bwMode="auto">
          <a:xfrm>
            <a:off x="685800" y="2225899"/>
            <a:ext cx="8077200" cy="3438301"/>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a:latin typeface="Verdana" panose="020B0604030504040204" pitchFamily="34" charset="0"/>
              <a:cs typeface="Arial" charset="0"/>
            </a:endParaRPr>
          </a:p>
        </p:txBody>
      </p:sp>
      <p:sp>
        <p:nvSpPr>
          <p:cNvPr id="34" name="Text Box 20">
            <a:extLst>
              <a:ext uri="{FF2B5EF4-FFF2-40B4-BE49-F238E27FC236}">
                <a16:creationId xmlns:a16="http://schemas.microsoft.com/office/drawing/2014/main" xmlns="" id="{C7F30089-3623-453B-BE30-CD81A16A0A16}"/>
              </a:ext>
            </a:extLst>
          </p:cNvPr>
          <p:cNvSpPr txBox="1">
            <a:spLocks noChangeArrowheads="1"/>
          </p:cNvSpPr>
          <p:nvPr/>
        </p:nvSpPr>
        <p:spPr bwMode="auto">
          <a:xfrm>
            <a:off x="685800" y="2225898"/>
            <a:ext cx="8077200" cy="3016210"/>
          </a:xfrm>
          <a:prstGeom prst="rect">
            <a:avLst/>
          </a:prstGeom>
          <a:noFill/>
          <a:ln w="9525">
            <a:noFill/>
            <a:miter lim="800000"/>
            <a:headEnd/>
            <a:tailEnd/>
          </a:ln>
        </p:spPr>
        <p:txBody>
          <a:bodyPr wrap="square">
            <a:spAutoFit/>
          </a:bodyPr>
          <a:lstStyle/>
          <a:p>
            <a:pPr marL="342900" indent="-342900" algn="just" eaLnBrk="1" hangingPunct="1">
              <a:spcBef>
                <a:spcPts val="300"/>
              </a:spcBef>
              <a:spcAft>
                <a:spcPts val="300"/>
              </a:spcAft>
              <a:buFontTx/>
              <a:buChar char="-"/>
              <a:defRPr/>
            </a:pPr>
            <a:r>
              <a:rPr lang="af-ZA" sz="2000" spc="-70" dirty="0">
                <a:solidFill>
                  <a:srgbClr val="0000FF"/>
                </a:solidFill>
                <a:latin typeface="Times New Roman" pitchFamily="18" charset="0"/>
                <a:cs typeface="Times New Roman" pitchFamily="18" charset="0"/>
              </a:rPr>
              <a:t>Tuyển sinh trực tuyến: Đạt 70%</a:t>
            </a:r>
          </a:p>
          <a:p>
            <a:pPr marL="342900" indent="-342900" algn="just" eaLnBrk="1" hangingPunct="1">
              <a:spcBef>
                <a:spcPts val="300"/>
              </a:spcBef>
              <a:spcAft>
                <a:spcPts val="300"/>
              </a:spcAft>
              <a:buFontTx/>
              <a:buChar char="-"/>
              <a:defRPr/>
            </a:pPr>
            <a:r>
              <a:rPr lang="af-ZA" sz="2000" spc="-70" dirty="0">
                <a:solidFill>
                  <a:srgbClr val="0000FF"/>
                </a:solidFill>
                <a:latin typeface="Times New Roman" pitchFamily="18" charset="0"/>
                <a:cs typeface="Times New Roman" pitchFamily="18" charset="0"/>
              </a:rPr>
              <a:t>Mô hình trường học điện tử:</a:t>
            </a:r>
          </a:p>
          <a:p>
            <a:pPr algn="just" eaLnBrk="1" hangingPunct="1">
              <a:spcBef>
                <a:spcPts val="300"/>
              </a:spcBef>
              <a:spcAft>
                <a:spcPts val="300"/>
              </a:spcAft>
              <a:defRPr/>
            </a:pPr>
            <a:r>
              <a:rPr lang="af-ZA" sz="2000" spc="-70" dirty="0">
                <a:solidFill>
                  <a:srgbClr val="0000FF"/>
                </a:solidFill>
                <a:latin typeface="Times New Roman" pitchFamily="18" charset="0"/>
                <a:cs typeface="Times New Roman" pitchFamily="18" charset="0"/>
              </a:rPr>
              <a:t>+ </a:t>
            </a:r>
            <a:r>
              <a:rPr lang="af-ZA" sz="2000" spc="-70" dirty="0" smtClean="0">
                <a:solidFill>
                  <a:srgbClr val="0000FF"/>
                </a:solidFill>
                <a:latin typeface="Times New Roman" pitchFamily="18" charset="0"/>
                <a:cs typeface="Times New Roman" pitchFamily="18" charset="0"/>
              </a:rPr>
              <a:t>35% </a:t>
            </a:r>
            <a:r>
              <a:rPr lang="af-ZA" sz="2000" spc="-70" dirty="0">
                <a:solidFill>
                  <a:srgbClr val="0000FF"/>
                </a:solidFill>
                <a:latin typeface="Times New Roman" pitchFamily="18" charset="0"/>
                <a:cs typeface="Times New Roman" pitchFamily="18" charset="0"/>
              </a:rPr>
              <a:t>GV sử dụng bảng tương tác thông minh mức nâng cao (vượt chỉ tiêu </a:t>
            </a:r>
            <a:r>
              <a:rPr lang="af-ZA" sz="2000" spc="-70" dirty="0" smtClean="0">
                <a:solidFill>
                  <a:srgbClr val="0000FF"/>
                </a:solidFill>
                <a:latin typeface="Times New Roman" pitchFamily="18" charset="0"/>
                <a:cs typeface="Times New Roman" pitchFamily="18" charset="0"/>
              </a:rPr>
              <a:t>10%)</a:t>
            </a:r>
            <a:endParaRPr lang="af-ZA" sz="2000" spc="-70" dirty="0">
              <a:solidFill>
                <a:srgbClr val="0000FF"/>
              </a:solidFill>
              <a:latin typeface="Times New Roman" pitchFamily="18" charset="0"/>
              <a:cs typeface="Times New Roman" pitchFamily="18" charset="0"/>
            </a:endParaRPr>
          </a:p>
          <a:p>
            <a:pPr algn="just" eaLnBrk="1" hangingPunct="1">
              <a:spcBef>
                <a:spcPts val="300"/>
              </a:spcBef>
              <a:spcAft>
                <a:spcPts val="300"/>
              </a:spcAft>
              <a:defRPr/>
            </a:pPr>
            <a:r>
              <a:rPr lang="af-ZA" sz="2000" spc="-70" dirty="0">
                <a:solidFill>
                  <a:srgbClr val="0000FF"/>
                </a:solidFill>
                <a:latin typeface="Times New Roman" pitchFamily="18" charset="0"/>
                <a:cs typeface="Times New Roman" pitchFamily="18" charset="0"/>
              </a:rPr>
              <a:t>+ 100% GV sử dụng bảng TTTM mức cơ bản;</a:t>
            </a:r>
          </a:p>
          <a:p>
            <a:pPr algn="just" eaLnBrk="1" hangingPunct="1">
              <a:spcBef>
                <a:spcPts val="300"/>
              </a:spcBef>
              <a:spcAft>
                <a:spcPts val="300"/>
              </a:spcAft>
              <a:defRPr/>
            </a:pPr>
            <a:r>
              <a:rPr lang="af-ZA" sz="2000" spc="-70" dirty="0">
                <a:solidFill>
                  <a:srgbClr val="0000FF"/>
                </a:solidFill>
                <a:latin typeface="Times New Roman" pitchFamily="18" charset="0"/>
                <a:cs typeface="Times New Roman" pitchFamily="18" charset="0"/>
              </a:rPr>
              <a:t>+ </a:t>
            </a:r>
            <a:r>
              <a:rPr lang="af-ZA" sz="2000" spc="-70" dirty="0" smtClean="0">
                <a:solidFill>
                  <a:srgbClr val="0000FF"/>
                </a:solidFill>
                <a:latin typeface="Times New Roman" pitchFamily="18" charset="0"/>
                <a:cs typeface="Times New Roman" pitchFamily="18" charset="0"/>
              </a:rPr>
              <a:t>4/5  </a:t>
            </a:r>
            <a:r>
              <a:rPr lang="af-ZA" sz="2000" spc="-70" dirty="0">
                <a:solidFill>
                  <a:srgbClr val="0000FF"/>
                </a:solidFill>
                <a:latin typeface="Times New Roman" pitchFamily="18" charset="0"/>
                <a:cs typeface="Times New Roman" pitchFamily="18" charset="0"/>
              </a:rPr>
              <a:t>trường được công nhận trường học </a:t>
            </a:r>
            <a:r>
              <a:rPr lang="af-ZA" sz="2000" spc="-70" dirty="0" smtClean="0">
                <a:solidFill>
                  <a:srgbClr val="0000FF"/>
                </a:solidFill>
                <a:latin typeface="Times New Roman" pitchFamily="18" charset="0"/>
                <a:cs typeface="Times New Roman" pitchFamily="18" charset="0"/>
              </a:rPr>
              <a:t>ĐT (THCS Ngọc Thụy không đạt)</a:t>
            </a:r>
            <a:endParaRPr lang="af-ZA" sz="2000" spc="-70" dirty="0">
              <a:solidFill>
                <a:srgbClr val="0000FF"/>
              </a:solidFill>
              <a:latin typeface="Times New Roman" pitchFamily="18" charset="0"/>
              <a:cs typeface="Times New Roman" pitchFamily="18" charset="0"/>
            </a:endParaRPr>
          </a:p>
          <a:p>
            <a:pPr algn="just" eaLnBrk="1" hangingPunct="1">
              <a:spcBef>
                <a:spcPts val="300"/>
              </a:spcBef>
              <a:spcAft>
                <a:spcPts val="300"/>
              </a:spcAft>
              <a:defRPr/>
            </a:pPr>
            <a:r>
              <a:rPr lang="af-ZA" sz="2000" spc="-70" dirty="0">
                <a:solidFill>
                  <a:srgbClr val="0000FF"/>
                </a:solidFill>
                <a:latin typeface="Times New Roman" pitchFamily="18" charset="0"/>
                <a:cs typeface="Times New Roman" pitchFamily="18" charset="0"/>
              </a:rPr>
              <a:t>+ Khai thác hiệu quả  trong  quản lí và giảng dạy: THCS Ái Mộ, </a:t>
            </a:r>
            <a:r>
              <a:rPr lang="af-ZA" sz="2000" spc="-70" dirty="0" smtClean="0">
                <a:solidFill>
                  <a:srgbClr val="0000FF"/>
                </a:solidFill>
                <a:latin typeface="Times New Roman" pitchFamily="18" charset="0"/>
                <a:cs typeface="Times New Roman" pitchFamily="18" charset="0"/>
              </a:rPr>
              <a:t>Sài Đồng</a:t>
            </a:r>
            <a:endParaRPr lang="af-ZA" sz="2000" spc="-70" dirty="0">
              <a:solidFill>
                <a:srgbClr val="0000FF"/>
              </a:solidFill>
              <a:latin typeface="Times New Roman" pitchFamily="18" charset="0"/>
              <a:cs typeface="Times New Roman" pitchFamily="18" charset="0"/>
            </a:endParaRPr>
          </a:p>
          <a:p>
            <a:pPr algn="just" eaLnBrk="1" hangingPunct="1">
              <a:spcBef>
                <a:spcPts val="300"/>
              </a:spcBef>
              <a:spcAft>
                <a:spcPts val="300"/>
              </a:spcAft>
              <a:defRPr/>
            </a:pPr>
            <a:r>
              <a:rPr lang="af-ZA" sz="2000" spc="-70" dirty="0">
                <a:solidFill>
                  <a:srgbClr val="0000FF"/>
                </a:solidFill>
                <a:latin typeface="Times New Roman" pitchFamily="18" charset="0"/>
                <a:cs typeface="Times New Roman" pitchFamily="18" charset="0"/>
              </a:rPr>
              <a:t>+ Kho học liệu </a:t>
            </a:r>
            <a:r>
              <a:rPr lang="af-ZA" sz="2000" spc="-70" dirty="0" smtClean="0">
                <a:solidFill>
                  <a:srgbClr val="0000FF"/>
                </a:solidFill>
                <a:latin typeface="Times New Roman" pitchFamily="18" charset="0"/>
                <a:cs typeface="Times New Roman" pitchFamily="18" charset="0"/>
              </a:rPr>
              <a:t>có số lượng bài </a:t>
            </a:r>
            <a:r>
              <a:rPr lang="af-ZA" sz="2000" spc="-70" dirty="0">
                <a:solidFill>
                  <a:srgbClr val="0000FF"/>
                </a:solidFill>
                <a:latin typeface="Times New Roman" pitchFamily="18" charset="0"/>
                <a:cs typeface="Times New Roman" pitchFamily="18" charset="0"/>
              </a:rPr>
              <a:t>giảng </a:t>
            </a:r>
            <a:r>
              <a:rPr lang="af-ZA" sz="2000" spc="-70" dirty="0" smtClean="0">
                <a:solidFill>
                  <a:srgbClr val="0000FF"/>
                </a:solidFill>
                <a:latin typeface="Times New Roman" pitchFamily="18" charset="0"/>
                <a:cs typeface="Times New Roman" pitchFamily="18" charset="0"/>
              </a:rPr>
              <a:t>và số lượng câu hỏi TNKQ trên goole Driver phong phú.</a:t>
            </a:r>
            <a:endParaRPr lang="af-ZA" sz="2000" spc="-70" dirty="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ppt_w</p:attrName>
                                        </p:attrNameLst>
                                      </p:cBhvr>
                                      <p:tavLst>
                                        <p:tav tm="0">
                                          <p:val>
                                            <p:fltVal val="0"/>
                                          </p:val>
                                        </p:tav>
                                        <p:tav tm="100000">
                                          <p:val>
                                            <p:strVal val="#ppt_w"/>
                                          </p:val>
                                        </p:tav>
                                      </p:tavLst>
                                    </p:anim>
                                    <p:anim calcmode="lin" valueType="num">
                                      <p:cBhvr>
                                        <p:cTn id="8" dur="500" fill="hold"/>
                                        <p:tgtEl>
                                          <p:spTgt spid="25"/>
                                        </p:tgtEl>
                                        <p:attrNameLst>
                                          <p:attrName>ppt_h</p:attrName>
                                        </p:attrNameLst>
                                      </p:cBhvr>
                                      <p:tavLst>
                                        <p:tav tm="0">
                                          <p:val>
                                            <p:fltVal val="0"/>
                                          </p:val>
                                        </p:tav>
                                        <p:tav tm="100000">
                                          <p:val>
                                            <p:strVal val="#ppt_h"/>
                                          </p:val>
                                        </p:tav>
                                      </p:tavLst>
                                    </p:anim>
                                    <p:animEffect transition="in" filter="fade">
                                      <p:cBhvr>
                                        <p:cTn id="9" dur="500"/>
                                        <p:tgtEl>
                                          <p:spTgt spid="2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heckerboard(across)">
                                      <p:cBhvr>
                                        <p:cTn id="14" dur="500"/>
                                        <p:tgtEl>
                                          <p:spTgt spid="2"/>
                                        </p:tgtEl>
                                      </p:cBhvr>
                                    </p:animEffect>
                                  </p:childTnLst>
                                </p:cTn>
                              </p:par>
                              <p:par>
                                <p:cTn id="15" presetID="5" presetClass="entr" presetSubtype="1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checkerboard(across)">
                                      <p:cBhvr>
                                        <p:cTn id="20"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a:extLst>
              <a:ext uri="{FF2B5EF4-FFF2-40B4-BE49-F238E27FC236}">
                <a16:creationId xmlns:a16="http://schemas.microsoft.com/office/drawing/2014/main" xmlns="" id="{D2D25AA1-A18D-4060-92AE-55B0947BC753}"/>
              </a:ext>
            </a:extLst>
          </p:cNvPr>
          <p:cNvSpPr/>
          <p:nvPr/>
        </p:nvSpPr>
        <p:spPr>
          <a:xfrm>
            <a:off x="457200" y="1066800"/>
            <a:ext cx="8382000" cy="838200"/>
          </a:xfrm>
          <a:prstGeom prst="roundRect">
            <a:avLst/>
          </a:prstGeom>
          <a:blipFill>
            <a:blip r:embed="rId2" cstate="print"/>
            <a:tile tx="0" ty="0" sx="100000" sy="100000" flip="none" algn="tl"/>
          </a:blipFill>
          <a:ln/>
        </p:spPr>
        <p:style>
          <a:lnRef idx="1">
            <a:schemeClr val="accent1"/>
          </a:lnRef>
          <a:fillRef idx="2">
            <a:schemeClr val="accent1"/>
          </a:fillRef>
          <a:effectRef idx="1">
            <a:schemeClr val="accent1"/>
          </a:effectRef>
          <a:fontRef idx="minor">
            <a:schemeClr val="dk1"/>
          </a:fontRef>
        </p:style>
        <p:txBody>
          <a:bodyPr anchor="ctr"/>
          <a:lstStyle/>
          <a:p>
            <a:pPr algn="just" eaLnBrk="1" hangingPunct="1">
              <a:defRPr/>
            </a:pPr>
            <a:r>
              <a:rPr lang="af-ZA" sz="2000" dirty="0">
                <a:latin typeface="Times New Roman" pitchFamily="18" charset="0"/>
                <a:cs typeface="Times New Roman" pitchFamily="18" charset="0"/>
              </a:rPr>
              <a:t>6</a:t>
            </a:r>
            <a:r>
              <a:rPr lang="af-ZA" sz="2000" dirty="0" smtClean="0">
                <a:latin typeface="Times New Roman" pitchFamily="18" charset="0"/>
                <a:cs typeface="Times New Roman" pitchFamily="18" charset="0"/>
              </a:rPr>
              <a:t>. Kết quả đánh giá, xếp loại CBCCVC </a:t>
            </a:r>
            <a:endParaRPr lang="en-US" sz="2400" dirty="0"/>
          </a:p>
        </p:txBody>
      </p:sp>
      <p:grpSp>
        <p:nvGrpSpPr>
          <p:cNvPr id="2" name="Group 58">
            <a:extLst>
              <a:ext uri="{FF2B5EF4-FFF2-40B4-BE49-F238E27FC236}">
                <a16:creationId xmlns:a16="http://schemas.microsoft.com/office/drawing/2014/main" xmlns="" id="{AFD80B12-592F-4977-8C54-D9883AAEF181}"/>
              </a:ext>
            </a:extLst>
          </p:cNvPr>
          <p:cNvGrpSpPr/>
          <p:nvPr/>
        </p:nvGrpSpPr>
        <p:grpSpPr>
          <a:xfrm>
            <a:off x="1447801" y="2119907"/>
            <a:ext cx="585498" cy="455157"/>
            <a:chOff x="5210175" y="2278856"/>
            <a:chExt cx="235744" cy="173831"/>
          </a:xfrm>
          <a:solidFill>
            <a:schemeClr val="bg1"/>
          </a:solidFill>
        </p:grpSpPr>
        <p:sp>
          <p:nvSpPr>
            <p:cNvPr id="60" name="Frame 59">
              <a:extLst>
                <a:ext uri="{FF2B5EF4-FFF2-40B4-BE49-F238E27FC236}">
                  <a16:creationId xmlns:a16="http://schemas.microsoft.com/office/drawing/2014/main" xmlns="" id="{E1199C01-7EE4-4645-B5A9-5A8E338DB507}"/>
                </a:ext>
              </a:extLst>
            </p:cNvPr>
            <p:cNvSpPr/>
            <p:nvPr/>
          </p:nvSpPr>
          <p:spPr>
            <a:xfrm>
              <a:off x="5226244" y="2278856"/>
              <a:ext cx="163128" cy="159546"/>
            </a:xfrm>
            <a:prstGeom prst="frame">
              <a:avLst>
                <a:gd name="adj1" fmla="val 5556"/>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61" name="Freeform 60">
              <a:extLst>
                <a:ext uri="{FF2B5EF4-FFF2-40B4-BE49-F238E27FC236}">
                  <a16:creationId xmlns:a16="http://schemas.microsoft.com/office/drawing/2014/main" xmlns="" id="{1638A7BC-EBDE-454E-A3CB-43655636A5DC}"/>
                </a:ext>
              </a:extLst>
            </p:cNvPr>
            <p:cNvSpPr/>
            <p:nvPr/>
          </p:nvSpPr>
          <p:spPr>
            <a:xfrm>
              <a:off x="5210175" y="2297000"/>
              <a:ext cx="235744" cy="155687"/>
            </a:xfrm>
            <a:custGeom>
              <a:avLst/>
              <a:gdLst>
                <a:gd name="connsiteX0" fmla="*/ 66675 w 235744"/>
                <a:gd name="connsiteY0" fmla="*/ 78582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78582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44" h="155687">
                  <a:moveTo>
                    <a:pt x="66675" y="86631"/>
                  </a:moveTo>
                  <a:cubicBezTo>
                    <a:pt x="49212" y="67581"/>
                    <a:pt x="34131" y="53293"/>
                    <a:pt x="0" y="50912"/>
                  </a:cubicBezTo>
                  <a:cubicBezTo>
                    <a:pt x="34132" y="78693"/>
                    <a:pt x="65881" y="113618"/>
                    <a:pt x="80963" y="155687"/>
                  </a:cubicBezTo>
                  <a:cubicBezTo>
                    <a:pt x="108745" y="94568"/>
                    <a:pt x="141287" y="31068"/>
                    <a:pt x="235744" y="905"/>
                  </a:cubicBezTo>
                  <a:cubicBezTo>
                    <a:pt x="157957" y="-6239"/>
                    <a:pt x="103981" y="29481"/>
                    <a:pt x="66675" y="86631"/>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9460" name="Title 1">
            <a:extLst>
              <a:ext uri="{FF2B5EF4-FFF2-40B4-BE49-F238E27FC236}">
                <a16:creationId xmlns:a16="http://schemas.microsoft.com/office/drawing/2014/main" xmlns="" id="{FC838040-7D57-464C-9FD5-CDB3B36F6F2F}"/>
              </a:ext>
            </a:extLst>
          </p:cNvPr>
          <p:cNvSpPr txBox="1">
            <a:spLocks/>
          </p:cNvSpPr>
          <p:nvPr/>
        </p:nvSpPr>
        <p:spPr bwMode="auto">
          <a:xfrm>
            <a:off x="1752600" y="76200"/>
            <a:ext cx="6858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a:spcBef>
                <a:spcPts val="300"/>
              </a:spcBef>
              <a:spcAft>
                <a:spcPts val="300"/>
              </a:spcAft>
              <a:defRPr/>
            </a:pPr>
            <a:r>
              <a:rPr lang="en-US" sz="2000" b="1" dirty="0" smtClean="0">
                <a:solidFill>
                  <a:schemeClr val="bg1"/>
                </a:solidFill>
                <a:effectLst>
                  <a:outerShdw blurRad="38100" dist="38100" dir="2700000" algn="tl">
                    <a:srgbClr val="C0C0C0"/>
                  </a:outerShdw>
                </a:effectLst>
                <a:latin typeface="Times New Roman" pitchFamily="18" charset="0"/>
                <a:cs typeface="Times New Roman" pitchFamily="18" charset="0"/>
              </a:rPr>
              <a:t>I. KẾT </a:t>
            </a: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QUẢ THỰC HIỆN NHIỆM VỤ </a:t>
            </a:r>
          </a:p>
          <a:p>
            <a:pPr algn="ctr">
              <a:spcBef>
                <a:spcPts val="300"/>
              </a:spcBef>
              <a:spcAft>
                <a:spcPts val="300"/>
              </a:spcAft>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NĂM HỌC </a:t>
            </a:r>
            <a:r>
              <a:rPr lang="en-US" sz="2000" b="1" dirty="0" smtClean="0">
                <a:solidFill>
                  <a:schemeClr val="bg1"/>
                </a:solidFill>
                <a:effectLst>
                  <a:outerShdw blurRad="38100" dist="38100" dir="2700000" algn="tl">
                    <a:srgbClr val="C0C0C0"/>
                  </a:outerShdw>
                </a:effectLst>
                <a:latin typeface="Times New Roman" pitchFamily="18" charset="0"/>
                <a:cs typeface="Times New Roman" pitchFamily="18" charset="0"/>
              </a:rPr>
              <a:t>2018-2019</a:t>
            </a:r>
            <a:endPar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endParaRPr>
          </a:p>
        </p:txBody>
      </p:sp>
      <p:sp>
        <p:nvSpPr>
          <p:cNvPr id="29" name="AutoShape 3">
            <a:extLst>
              <a:ext uri="{FF2B5EF4-FFF2-40B4-BE49-F238E27FC236}">
                <a16:creationId xmlns:a16="http://schemas.microsoft.com/office/drawing/2014/main" xmlns="" id="{88D9B11A-85B5-4D96-B1CC-E261B958BB0C}"/>
              </a:ext>
            </a:extLst>
          </p:cNvPr>
          <p:cNvSpPr>
            <a:spLocks noChangeArrowheads="1"/>
          </p:cNvSpPr>
          <p:nvPr/>
        </p:nvSpPr>
        <p:spPr bwMode="auto">
          <a:xfrm>
            <a:off x="304800" y="2225899"/>
            <a:ext cx="3962400" cy="4174901"/>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dirty="0">
              <a:latin typeface="Verdana" panose="020B0604030504040204" pitchFamily="34" charset="0"/>
              <a:cs typeface="Arial" charset="0"/>
            </a:endParaRPr>
          </a:p>
        </p:txBody>
      </p:sp>
      <p:sp>
        <p:nvSpPr>
          <p:cNvPr id="30" name="AutoShape 5">
            <a:extLst>
              <a:ext uri="{FF2B5EF4-FFF2-40B4-BE49-F238E27FC236}">
                <a16:creationId xmlns:a16="http://schemas.microsoft.com/office/drawing/2014/main" xmlns="" id="{6134B1FC-0583-41C3-95DC-D56320D41E2A}"/>
              </a:ext>
            </a:extLst>
          </p:cNvPr>
          <p:cNvSpPr>
            <a:spLocks noChangeArrowheads="1"/>
          </p:cNvSpPr>
          <p:nvPr/>
        </p:nvSpPr>
        <p:spPr bwMode="auto">
          <a:xfrm>
            <a:off x="5105400" y="2225899"/>
            <a:ext cx="3581399" cy="3641501"/>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dirty="0">
              <a:latin typeface="Verdana" panose="020B0604030504040204" pitchFamily="34" charset="0"/>
              <a:cs typeface="Arial" charset="0"/>
            </a:endParaRPr>
          </a:p>
        </p:txBody>
      </p:sp>
      <p:sp>
        <p:nvSpPr>
          <p:cNvPr id="31" name="Text Box 6">
            <a:extLst>
              <a:ext uri="{FF2B5EF4-FFF2-40B4-BE49-F238E27FC236}">
                <a16:creationId xmlns:a16="http://schemas.microsoft.com/office/drawing/2014/main" xmlns="" id="{91352159-3937-4BEE-AF12-059CC7D0D41E}"/>
              </a:ext>
            </a:extLst>
          </p:cNvPr>
          <p:cNvSpPr txBox="1">
            <a:spLocks noChangeArrowheads="1"/>
          </p:cNvSpPr>
          <p:nvPr/>
        </p:nvSpPr>
        <p:spPr bwMode="auto">
          <a:xfrm>
            <a:off x="5181600" y="2416175"/>
            <a:ext cx="3429000" cy="1831271"/>
          </a:xfrm>
          <a:prstGeom prst="rect">
            <a:avLst/>
          </a:prstGeom>
          <a:noFill/>
          <a:ln w="9525">
            <a:noFill/>
            <a:miter lim="800000"/>
            <a:headEnd/>
            <a:tailEnd/>
          </a:ln>
        </p:spPr>
        <p:txBody>
          <a:bodyPr>
            <a:spAutoFit/>
          </a:bodyPr>
          <a:lstStyle/>
          <a:p>
            <a:pPr eaLnBrk="1" hangingPunct="1">
              <a:spcAft>
                <a:spcPts val="600"/>
              </a:spcAft>
            </a:pPr>
            <a:r>
              <a:rPr lang="en-US" altLang="en-US" b="1" dirty="0">
                <a:solidFill>
                  <a:srgbClr val="000099"/>
                </a:solidFill>
                <a:latin typeface="Times New Roman" panose="02020603050405020304" pitchFamily="18" charset="0"/>
                <a:cs typeface="Times New Roman" panose="02020603050405020304" pitchFamily="18" charset="0"/>
              </a:rPr>
              <a:t>- </a:t>
            </a:r>
            <a:r>
              <a:rPr lang="en-US" altLang="en-US" b="1" dirty="0" err="1">
                <a:solidFill>
                  <a:srgbClr val="000099"/>
                </a:solidFill>
                <a:latin typeface="Times New Roman" panose="02020603050405020304" pitchFamily="18" charset="0"/>
                <a:cs typeface="Times New Roman" panose="02020603050405020304" pitchFamily="18" charset="0"/>
              </a:rPr>
              <a:t>Hiệu</a:t>
            </a:r>
            <a:r>
              <a:rPr lang="en-US" altLang="en-US" b="1" dirty="0">
                <a:solidFill>
                  <a:srgbClr val="000099"/>
                </a:solidFill>
                <a:latin typeface="Times New Roman" panose="02020603050405020304" pitchFamily="18" charset="0"/>
                <a:cs typeface="Times New Roman" panose="02020603050405020304" pitchFamily="18" charset="0"/>
              </a:rPr>
              <a:t> </a:t>
            </a:r>
            <a:r>
              <a:rPr lang="en-US" altLang="en-US" b="1" dirty="0" err="1">
                <a:solidFill>
                  <a:srgbClr val="000099"/>
                </a:solidFill>
                <a:latin typeface="Times New Roman" panose="02020603050405020304" pitchFamily="18" charset="0"/>
                <a:cs typeface="Times New Roman" panose="02020603050405020304" pitchFamily="18" charset="0"/>
              </a:rPr>
              <a:t>trưởng</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Đánh</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giá</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xếp</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loại</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Phó</a:t>
            </a:r>
            <a:r>
              <a:rPr lang="en-US" altLang="en-US" dirty="0">
                <a:solidFill>
                  <a:srgbClr val="000099"/>
                </a:solidFill>
                <a:latin typeface="Times New Roman" panose="02020603050405020304" pitchFamily="18" charset="0"/>
                <a:cs typeface="Times New Roman" panose="02020603050405020304" pitchFamily="18" charset="0"/>
              </a:rPr>
              <a:t> HT, GV, NV</a:t>
            </a:r>
          </a:p>
          <a:p>
            <a:pPr eaLnBrk="1" hangingPunct="1">
              <a:spcAft>
                <a:spcPts val="600"/>
              </a:spcAft>
            </a:pPr>
            <a:r>
              <a:rPr lang="en-US" altLang="en-US" dirty="0">
                <a:solidFill>
                  <a:srgbClr val="FF0000"/>
                </a:solidFill>
                <a:latin typeface="Times New Roman" panose="02020603050405020304" pitchFamily="18" charset="0"/>
                <a:cs typeface="Times New Roman" panose="02020603050405020304" pitchFamily="18" charset="0"/>
              </a:rPr>
              <a:t>=&gt; </a:t>
            </a:r>
            <a:r>
              <a:rPr lang="en-US" altLang="en-US" dirty="0" err="1">
                <a:solidFill>
                  <a:srgbClr val="FF0000"/>
                </a:solidFill>
                <a:latin typeface="Times New Roman" panose="02020603050405020304" pitchFamily="18" charset="0"/>
                <a:cs typeface="Times New Roman" panose="02020603050405020304" pitchFamily="18" charset="0"/>
              </a:rPr>
              <a:t>Nâng</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cao</a:t>
            </a:r>
            <a:r>
              <a:rPr lang="en-US" altLang="en-US" dirty="0">
                <a:solidFill>
                  <a:srgbClr val="FF0000"/>
                </a:solidFill>
                <a:latin typeface="Times New Roman" panose="02020603050405020304" pitchFamily="18" charset="0"/>
                <a:cs typeface="Times New Roman" panose="02020603050405020304" pitchFamily="18" charset="0"/>
              </a:rPr>
              <a:t> ý </a:t>
            </a:r>
            <a:r>
              <a:rPr lang="en-US" altLang="en-US" dirty="0" err="1">
                <a:solidFill>
                  <a:srgbClr val="FF0000"/>
                </a:solidFill>
                <a:latin typeface="Times New Roman" panose="02020603050405020304" pitchFamily="18" charset="0"/>
                <a:cs typeface="Times New Roman" panose="02020603050405020304" pitchFamily="18" charset="0"/>
              </a:rPr>
              <a:t>thức</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trách</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nhiệm</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của</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cá</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nhân</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trong</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thực</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hiện</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a:solidFill>
                  <a:srgbClr val="FF0000"/>
                </a:solidFill>
                <a:latin typeface="Times New Roman" panose="02020603050405020304" pitchFamily="18" charset="0"/>
                <a:cs typeface="Times New Roman" panose="02020603050405020304" pitchFamily="18" charset="0"/>
              </a:rPr>
              <a:t>nhiệm</a:t>
            </a:r>
            <a:r>
              <a:rPr lang="en-US" altLang="en-US" dirty="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vụ</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nề</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nếp</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kỉ</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cương</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Hành</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chính</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được</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chuyển</a:t>
            </a:r>
            <a:r>
              <a:rPr lang="en-US" altLang="en-US" dirty="0" smtClean="0">
                <a:solidFill>
                  <a:srgbClr val="FF0000"/>
                </a:solidFill>
                <a:latin typeface="Times New Roman" panose="02020603050405020304" pitchFamily="18" charset="0"/>
                <a:cs typeface="Times New Roman" panose="02020603050405020304" pitchFamily="18" charset="0"/>
              </a:rPr>
              <a:t> </a:t>
            </a:r>
            <a:r>
              <a:rPr lang="en-US" altLang="en-US" dirty="0" err="1" smtClean="0">
                <a:solidFill>
                  <a:srgbClr val="FF0000"/>
                </a:solidFill>
                <a:latin typeface="Times New Roman" panose="02020603050405020304" pitchFamily="18" charset="0"/>
                <a:cs typeface="Times New Roman" panose="02020603050405020304" pitchFamily="18" charset="0"/>
              </a:rPr>
              <a:t>biến</a:t>
            </a:r>
            <a:r>
              <a:rPr lang="en-US" altLang="en-US" dirty="0" smtClean="0">
                <a:solidFill>
                  <a:srgbClr val="FF0000"/>
                </a:solidFill>
                <a:latin typeface="Times New Roman" panose="02020603050405020304" pitchFamily="18" charset="0"/>
                <a:cs typeface="Times New Roman" panose="02020603050405020304" pitchFamily="18" charset="0"/>
              </a:rPr>
              <a:t>.</a:t>
            </a:r>
            <a:endParaRPr lang="en-US" altLang="en-US" dirty="0">
              <a:solidFill>
                <a:srgbClr val="0000FF"/>
              </a:solidFill>
              <a:latin typeface="Times New Roman" panose="02020603050405020304" pitchFamily="18" charset="0"/>
              <a:cs typeface="Times New Roman" panose="02020603050405020304" pitchFamily="18" charset="0"/>
            </a:endParaRPr>
          </a:p>
        </p:txBody>
      </p:sp>
      <p:sp>
        <p:nvSpPr>
          <p:cNvPr id="34" name="Text Box 20">
            <a:extLst>
              <a:ext uri="{FF2B5EF4-FFF2-40B4-BE49-F238E27FC236}">
                <a16:creationId xmlns:a16="http://schemas.microsoft.com/office/drawing/2014/main" xmlns="" id="{E20FEFEA-EFCA-44CE-A3B1-009AEE21528F}"/>
              </a:ext>
            </a:extLst>
          </p:cNvPr>
          <p:cNvSpPr txBox="1">
            <a:spLocks noChangeArrowheads="1"/>
          </p:cNvSpPr>
          <p:nvPr/>
        </p:nvSpPr>
        <p:spPr bwMode="auto">
          <a:xfrm>
            <a:off x="457200" y="2416175"/>
            <a:ext cx="365760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Aft>
                <a:spcPts val="600"/>
              </a:spcAft>
            </a:pPr>
            <a:r>
              <a:rPr lang="en-US" altLang="en-US" b="1" dirty="0" smtClean="0">
                <a:solidFill>
                  <a:srgbClr val="000099"/>
                </a:solidFill>
                <a:latin typeface="Times New Roman" panose="02020603050405020304" pitchFamily="18" charset="0"/>
                <a:cs typeface="Times New Roman" panose="02020603050405020304" pitchFamily="18" charset="0"/>
              </a:rPr>
              <a:t>- </a:t>
            </a:r>
            <a:r>
              <a:rPr lang="en-US" altLang="en-US" b="1" dirty="0" err="1">
                <a:solidFill>
                  <a:srgbClr val="000099"/>
                </a:solidFill>
                <a:latin typeface="Times New Roman" panose="02020603050405020304" pitchFamily="18" charset="0"/>
                <a:cs typeface="Times New Roman" panose="02020603050405020304" pitchFamily="18" charset="0"/>
              </a:rPr>
              <a:t>Phó</a:t>
            </a:r>
            <a:r>
              <a:rPr lang="en-US" altLang="en-US" b="1" dirty="0">
                <a:solidFill>
                  <a:srgbClr val="000099"/>
                </a:solidFill>
                <a:latin typeface="Times New Roman" panose="02020603050405020304" pitchFamily="18" charset="0"/>
                <a:cs typeface="Times New Roman" panose="02020603050405020304" pitchFamily="18" charset="0"/>
              </a:rPr>
              <a:t> CT </a:t>
            </a:r>
            <a:r>
              <a:rPr lang="en-US" altLang="en-US" b="1" dirty="0" err="1">
                <a:solidFill>
                  <a:srgbClr val="000099"/>
                </a:solidFill>
                <a:latin typeface="Times New Roman" panose="02020603050405020304" pitchFamily="18" charset="0"/>
                <a:cs typeface="Times New Roman" panose="02020603050405020304" pitchFamily="18" charset="0"/>
              </a:rPr>
              <a:t>phụ</a:t>
            </a:r>
            <a:r>
              <a:rPr lang="en-US" altLang="en-US" b="1" dirty="0">
                <a:solidFill>
                  <a:srgbClr val="000099"/>
                </a:solidFill>
                <a:latin typeface="Times New Roman" panose="02020603050405020304" pitchFamily="18" charset="0"/>
                <a:cs typeface="Times New Roman" panose="02020603050405020304" pitchFamily="18" charset="0"/>
              </a:rPr>
              <a:t> </a:t>
            </a:r>
            <a:r>
              <a:rPr lang="en-US" altLang="en-US" b="1" dirty="0" err="1">
                <a:solidFill>
                  <a:srgbClr val="000099"/>
                </a:solidFill>
                <a:latin typeface="Times New Roman" panose="02020603050405020304" pitchFamily="18" charset="0"/>
                <a:cs typeface="Times New Roman" panose="02020603050405020304" pitchFamily="18" charset="0"/>
              </a:rPr>
              <a:t>trách</a:t>
            </a:r>
            <a:r>
              <a:rPr lang="en-US" altLang="en-US" b="1" dirty="0">
                <a:solidFill>
                  <a:srgbClr val="000099"/>
                </a:solidFill>
                <a:latin typeface="Times New Roman" panose="02020603050405020304" pitchFamily="18" charset="0"/>
                <a:cs typeface="Times New Roman" panose="02020603050405020304" pitchFamily="18" charset="0"/>
              </a:rPr>
              <a:t> </a:t>
            </a:r>
            <a:r>
              <a:rPr lang="en-US" altLang="en-US" b="1" dirty="0" err="1">
                <a:solidFill>
                  <a:srgbClr val="000099"/>
                </a:solidFill>
                <a:latin typeface="Times New Roman" panose="02020603050405020304" pitchFamily="18" charset="0"/>
                <a:cs typeface="Times New Roman" panose="02020603050405020304" pitchFamily="18" charset="0"/>
              </a:rPr>
              <a:t>khối</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đánh</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giá</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xếp</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loại</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đối</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với</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Hiệu</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err="1">
                <a:solidFill>
                  <a:srgbClr val="000099"/>
                </a:solidFill>
                <a:latin typeface="Times New Roman" panose="02020603050405020304" pitchFamily="18" charset="0"/>
                <a:cs typeface="Times New Roman" panose="02020603050405020304" pitchFamily="18" charset="0"/>
              </a:rPr>
              <a:t>trưởng</a:t>
            </a:r>
            <a:r>
              <a:rPr lang="en-US" altLang="en-US" dirty="0">
                <a:solidFill>
                  <a:srgbClr val="000099"/>
                </a:solidFill>
                <a:latin typeface="Times New Roman" panose="02020603050405020304" pitchFamily="18" charset="0"/>
                <a:cs typeface="Times New Roman" panose="02020603050405020304" pitchFamily="18" charset="0"/>
              </a:rPr>
              <a:t>.</a:t>
            </a:r>
          </a:p>
          <a:p>
            <a:pPr eaLnBrk="1" hangingPunct="1">
              <a:spcAft>
                <a:spcPts val="600"/>
              </a:spcAft>
            </a:pP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b="1" dirty="0" smtClean="0">
                <a:solidFill>
                  <a:srgbClr val="000099"/>
                </a:solidFill>
                <a:latin typeface="Times New Roman" panose="02020603050405020304" pitchFamily="18" charset="0"/>
                <a:cs typeface="Times New Roman" panose="02020603050405020304" pitchFamily="18" charset="0"/>
              </a:rPr>
              <a:t>HTXSNV</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smtClean="0">
                <a:solidFill>
                  <a:srgbClr val="000099"/>
                </a:solidFill>
                <a:latin typeface="Times New Roman" panose="02020603050405020304" pitchFamily="18" charset="0"/>
                <a:cs typeface="Times New Roman" panose="02020603050405020304" pitchFamily="18" charset="0"/>
              </a:rPr>
              <a:t>06 đ/c </a:t>
            </a:r>
            <a:r>
              <a:rPr lang="en-US" altLang="en-US" dirty="0" err="1" smtClean="0">
                <a:solidFill>
                  <a:srgbClr val="000099"/>
                </a:solidFill>
                <a:latin typeface="Times New Roman" panose="02020603050405020304" pitchFamily="18" charset="0"/>
                <a:cs typeface="Times New Roman" panose="02020603050405020304" pitchFamily="18" charset="0"/>
              </a:rPr>
              <a:t>đạt</a:t>
            </a:r>
            <a:r>
              <a:rPr lang="en-US" altLang="en-US" dirty="0" smtClean="0">
                <a:solidFill>
                  <a:srgbClr val="000099"/>
                </a:solidFill>
                <a:latin typeface="Times New Roman" panose="02020603050405020304" pitchFamily="18" charset="0"/>
                <a:cs typeface="Times New Roman" panose="02020603050405020304" pitchFamily="18" charset="0"/>
              </a:rPr>
              <a:t> 33.33%</a:t>
            </a:r>
          </a:p>
          <a:p>
            <a:pPr marL="342900" indent="-342900" eaLnBrk="1" hangingPunct="1">
              <a:spcAft>
                <a:spcPts val="600"/>
              </a:spcAft>
              <a:buAutoNum type="arabicPeriod"/>
            </a:pPr>
            <a:r>
              <a:rPr lang="en-US" altLang="en-US" dirty="0" smtClean="0">
                <a:solidFill>
                  <a:srgbClr val="000099"/>
                </a:solidFill>
                <a:latin typeface="Times New Roman" panose="02020603050405020304" pitchFamily="18" charset="0"/>
                <a:cs typeface="Times New Roman" panose="02020603050405020304" pitchFamily="18" charset="0"/>
              </a:rPr>
              <a:t>Đ/c </a:t>
            </a:r>
            <a:r>
              <a:rPr lang="en-US" altLang="en-US" dirty="0" err="1" smtClean="0">
                <a:solidFill>
                  <a:srgbClr val="000099"/>
                </a:solidFill>
                <a:latin typeface="Times New Roman" panose="02020603050405020304" pitchFamily="18" charset="0"/>
                <a:cs typeface="Times New Roman" panose="02020603050405020304" pitchFamily="18" charset="0"/>
              </a:rPr>
              <a:t>Nguyễn</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Anh</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Tuấn</a:t>
            </a:r>
            <a:endParaRPr lang="en-US" altLang="en-US" dirty="0" smtClean="0">
              <a:solidFill>
                <a:srgbClr val="000099"/>
              </a:solidFill>
              <a:latin typeface="Times New Roman" panose="02020603050405020304" pitchFamily="18" charset="0"/>
              <a:cs typeface="Times New Roman" panose="02020603050405020304" pitchFamily="18" charset="0"/>
            </a:endParaRPr>
          </a:p>
          <a:p>
            <a:pPr marL="342900" indent="-342900" eaLnBrk="1" hangingPunct="1">
              <a:spcAft>
                <a:spcPts val="600"/>
              </a:spcAft>
              <a:buAutoNum type="arabicPeriod"/>
            </a:pPr>
            <a:r>
              <a:rPr lang="en-US" altLang="en-US" dirty="0" smtClean="0">
                <a:solidFill>
                  <a:srgbClr val="000099"/>
                </a:solidFill>
                <a:latin typeface="Times New Roman" panose="02020603050405020304" pitchFamily="18" charset="0"/>
                <a:cs typeface="Times New Roman" panose="02020603050405020304" pitchFamily="18" charset="0"/>
              </a:rPr>
              <a:t>Đ/c </a:t>
            </a:r>
            <a:r>
              <a:rPr lang="en-US" altLang="en-US" dirty="0" err="1" smtClean="0">
                <a:solidFill>
                  <a:srgbClr val="000099"/>
                </a:solidFill>
                <a:latin typeface="Times New Roman" panose="02020603050405020304" pitchFamily="18" charset="0"/>
                <a:cs typeface="Times New Roman" panose="02020603050405020304" pitchFamily="18" charset="0"/>
              </a:rPr>
              <a:t>Nguyễn</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Thị</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Hồng</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Thanh</a:t>
            </a:r>
            <a:endParaRPr lang="en-US" altLang="en-US" dirty="0" smtClean="0">
              <a:solidFill>
                <a:srgbClr val="000099"/>
              </a:solidFill>
              <a:latin typeface="Times New Roman" panose="02020603050405020304" pitchFamily="18" charset="0"/>
              <a:cs typeface="Times New Roman" panose="02020603050405020304" pitchFamily="18" charset="0"/>
            </a:endParaRPr>
          </a:p>
          <a:p>
            <a:pPr marL="342900" indent="-342900" eaLnBrk="1" hangingPunct="1">
              <a:spcAft>
                <a:spcPts val="600"/>
              </a:spcAft>
              <a:buAutoNum type="arabicPeriod"/>
            </a:pPr>
            <a:r>
              <a:rPr lang="en-US" altLang="en-US" dirty="0" smtClean="0">
                <a:solidFill>
                  <a:srgbClr val="000099"/>
                </a:solidFill>
                <a:latin typeface="Times New Roman" panose="02020603050405020304" pitchFamily="18" charset="0"/>
                <a:cs typeface="Times New Roman" panose="02020603050405020304" pitchFamily="18" charset="0"/>
              </a:rPr>
              <a:t>Đ/c </a:t>
            </a:r>
            <a:r>
              <a:rPr lang="en-US" altLang="en-US" dirty="0" err="1" smtClean="0">
                <a:solidFill>
                  <a:srgbClr val="000099"/>
                </a:solidFill>
                <a:latin typeface="Times New Roman" panose="02020603050405020304" pitchFamily="18" charset="0"/>
                <a:cs typeface="Times New Roman" panose="02020603050405020304" pitchFamily="18" charset="0"/>
              </a:rPr>
              <a:t>Ngô</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Hồng</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Giang</a:t>
            </a:r>
            <a:endParaRPr lang="en-US" altLang="en-US" dirty="0" smtClean="0">
              <a:solidFill>
                <a:srgbClr val="000099"/>
              </a:solidFill>
              <a:latin typeface="Times New Roman" panose="02020603050405020304" pitchFamily="18" charset="0"/>
              <a:cs typeface="Times New Roman" panose="02020603050405020304" pitchFamily="18" charset="0"/>
            </a:endParaRPr>
          </a:p>
          <a:p>
            <a:pPr marL="342900" indent="-342900" eaLnBrk="1" hangingPunct="1">
              <a:spcAft>
                <a:spcPts val="600"/>
              </a:spcAft>
              <a:buAutoNum type="arabicPeriod"/>
            </a:pPr>
            <a:r>
              <a:rPr lang="en-US" altLang="en-US" dirty="0" smtClean="0">
                <a:solidFill>
                  <a:srgbClr val="000099"/>
                </a:solidFill>
                <a:latin typeface="Times New Roman" panose="02020603050405020304" pitchFamily="18" charset="0"/>
                <a:cs typeface="Times New Roman" panose="02020603050405020304" pitchFamily="18" charset="0"/>
              </a:rPr>
              <a:t>Đ/c </a:t>
            </a:r>
            <a:r>
              <a:rPr lang="en-US" altLang="en-US" dirty="0" err="1" smtClean="0">
                <a:solidFill>
                  <a:srgbClr val="000099"/>
                </a:solidFill>
                <a:latin typeface="Times New Roman" panose="02020603050405020304" pitchFamily="18" charset="0"/>
                <a:cs typeface="Times New Roman" panose="02020603050405020304" pitchFamily="18" charset="0"/>
              </a:rPr>
              <a:t>Ngô</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Thị</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Nga</a:t>
            </a:r>
            <a:endParaRPr lang="en-US" altLang="en-US" dirty="0" smtClean="0">
              <a:solidFill>
                <a:srgbClr val="000099"/>
              </a:solidFill>
              <a:latin typeface="Times New Roman" panose="02020603050405020304" pitchFamily="18" charset="0"/>
              <a:cs typeface="Times New Roman" panose="02020603050405020304" pitchFamily="18" charset="0"/>
            </a:endParaRPr>
          </a:p>
          <a:p>
            <a:pPr marL="342900" indent="-342900" eaLnBrk="1" hangingPunct="1">
              <a:spcAft>
                <a:spcPts val="600"/>
              </a:spcAft>
              <a:buAutoNum type="arabicPeriod"/>
            </a:pPr>
            <a:r>
              <a:rPr lang="en-US" altLang="en-US" dirty="0" smtClean="0">
                <a:solidFill>
                  <a:srgbClr val="000099"/>
                </a:solidFill>
                <a:latin typeface="Times New Roman" panose="02020603050405020304" pitchFamily="18" charset="0"/>
                <a:cs typeface="Times New Roman" panose="02020603050405020304" pitchFamily="18" charset="0"/>
              </a:rPr>
              <a:t>Đ/c </a:t>
            </a:r>
            <a:r>
              <a:rPr lang="en-US" altLang="en-US" dirty="0" err="1" smtClean="0">
                <a:solidFill>
                  <a:srgbClr val="000099"/>
                </a:solidFill>
                <a:latin typeface="Times New Roman" panose="02020603050405020304" pitchFamily="18" charset="0"/>
                <a:cs typeface="Times New Roman" panose="02020603050405020304" pitchFamily="18" charset="0"/>
              </a:rPr>
              <a:t>Nguyễn</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Thị</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Diệu</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Thúy</a:t>
            </a:r>
            <a:endParaRPr lang="en-US" altLang="en-US" dirty="0" smtClean="0">
              <a:solidFill>
                <a:srgbClr val="000099"/>
              </a:solidFill>
              <a:latin typeface="Times New Roman" panose="02020603050405020304" pitchFamily="18" charset="0"/>
              <a:cs typeface="Times New Roman" panose="02020603050405020304" pitchFamily="18" charset="0"/>
            </a:endParaRPr>
          </a:p>
          <a:p>
            <a:pPr marL="342900" indent="-342900" eaLnBrk="1" hangingPunct="1">
              <a:spcAft>
                <a:spcPts val="600"/>
              </a:spcAft>
              <a:buAutoNum type="arabicPeriod"/>
            </a:pPr>
            <a:r>
              <a:rPr lang="en-US" altLang="en-US" dirty="0" smtClean="0">
                <a:solidFill>
                  <a:srgbClr val="000099"/>
                </a:solidFill>
                <a:latin typeface="Times New Roman" panose="02020603050405020304" pitchFamily="18" charset="0"/>
                <a:cs typeface="Times New Roman" panose="02020603050405020304" pitchFamily="18" charset="0"/>
              </a:rPr>
              <a:t>Đ/c </a:t>
            </a:r>
            <a:r>
              <a:rPr lang="en-US" altLang="en-US" dirty="0" err="1" smtClean="0">
                <a:solidFill>
                  <a:srgbClr val="000099"/>
                </a:solidFill>
                <a:latin typeface="Times New Roman" panose="02020603050405020304" pitchFamily="18" charset="0"/>
                <a:cs typeface="Times New Roman" panose="02020603050405020304" pitchFamily="18" charset="0"/>
              </a:rPr>
              <a:t>Nguyễn</a:t>
            </a:r>
            <a:r>
              <a:rPr lang="en-US" altLang="en-US" dirty="0" smtClean="0">
                <a:solidFill>
                  <a:srgbClr val="000099"/>
                </a:solidFill>
                <a:latin typeface="Times New Roman" panose="02020603050405020304" pitchFamily="18" charset="0"/>
                <a:cs typeface="Times New Roman" panose="02020603050405020304" pitchFamily="18" charset="0"/>
              </a:rPr>
              <a:t> </a:t>
            </a:r>
            <a:r>
              <a:rPr lang="en-US" altLang="en-US" dirty="0" err="1" smtClean="0">
                <a:solidFill>
                  <a:srgbClr val="000099"/>
                </a:solidFill>
                <a:latin typeface="Times New Roman" panose="02020603050405020304" pitchFamily="18" charset="0"/>
                <a:cs typeface="Times New Roman" panose="02020603050405020304" pitchFamily="18" charset="0"/>
              </a:rPr>
              <a:t>Thị</a:t>
            </a:r>
            <a:r>
              <a:rPr lang="en-US" altLang="en-US" dirty="0" smtClean="0">
                <a:solidFill>
                  <a:srgbClr val="000099"/>
                </a:solidFill>
                <a:latin typeface="Times New Roman" panose="02020603050405020304" pitchFamily="18" charset="0"/>
                <a:cs typeface="Times New Roman" panose="02020603050405020304" pitchFamily="18" charset="0"/>
              </a:rPr>
              <a:t> Kim </a:t>
            </a:r>
            <a:r>
              <a:rPr lang="en-US" altLang="en-US" dirty="0" err="1" smtClean="0">
                <a:solidFill>
                  <a:srgbClr val="000099"/>
                </a:solidFill>
                <a:latin typeface="Times New Roman" panose="02020603050405020304" pitchFamily="18" charset="0"/>
                <a:cs typeface="Times New Roman" panose="02020603050405020304" pitchFamily="18" charset="0"/>
              </a:rPr>
              <a:t>Thúy</a:t>
            </a:r>
            <a:endParaRPr lang="en-US" altLang="en-US" dirty="0">
              <a:solidFill>
                <a:srgbClr val="000099"/>
              </a:solidFill>
              <a:latin typeface="Times New Roman" panose="02020603050405020304" pitchFamily="18" charset="0"/>
              <a:cs typeface="Times New Roman" panose="02020603050405020304" pitchFamily="18" charset="0"/>
            </a:endParaRPr>
          </a:p>
          <a:p>
            <a:pPr eaLnBrk="1" hangingPunct="1">
              <a:spcAft>
                <a:spcPts val="600"/>
              </a:spcAft>
            </a:pP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b="1" dirty="0" smtClean="0">
                <a:solidFill>
                  <a:srgbClr val="000099"/>
                </a:solidFill>
                <a:latin typeface="Times New Roman" panose="02020603050405020304" pitchFamily="18" charset="0"/>
                <a:cs typeface="Times New Roman" panose="02020603050405020304" pitchFamily="18" charset="0"/>
              </a:rPr>
              <a:t>HTTNV</a:t>
            </a:r>
            <a:r>
              <a:rPr lang="en-US" altLang="en-US" dirty="0">
                <a:solidFill>
                  <a:srgbClr val="000099"/>
                </a:solidFill>
                <a:latin typeface="Times New Roman" panose="02020603050405020304" pitchFamily="18" charset="0"/>
                <a:cs typeface="Times New Roman" panose="02020603050405020304" pitchFamily="18" charset="0"/>
              </a:rPr>
              <a:t>: </a:t>
            </a:r>
            <a:r>
              <a:rPr lang="en-US" altLang="en-US" dirty="0" smtClean="0">
                <a:solidFill>
                  <a:srgbClr val="000099"/>
                </a:solidFill>
                <a:latin typeface="Times New Roman" panose="02020603050405020304" pitchFamily="18" charset="0"/>
                <a:cs typeface="Times New Roman" panose="02020603050405020304" pitchFamily="18" charset="0"/>
              </a:rPr>
              <a:t>12 đ/c </a:t>
            </a:r>
            <a:r>
              <a:rPr lang="en-US" altLang="en-US" dirty="0" err="1" smtClean="0">
                <a:solidFill>
                  <a:srgbClr val="000099"/>
                </a:solidFill>
                <a:latin typeface="Times New Roman" panose="02020603050405020304" pitchFamily="18" charset="0"/>
                <a:cs typeface="Times New Roman" panose="02020603050405020304" pitchFamily="18" charset="0"/>
              </a:rPr>
              <a:t>đạt</a:t>
            </a:r>
            <a:r>
              <a:rPr lang="en-US" altLang="en-US" dirty="0" smtClean="0">
                <a:solidFill>
                  <a:srgbClr val="000099"/>
                </a:solidFill>
                <a:latin typeface="Times New Roman" panose="02020603050405020304" pitchFamily="18" charset="0"/>
                <a:cs typeface="Times New Roman" panose="02020603050405020304" pitchFamily="18" charset="0"/>
              </a:rPr>
              <a:t> 66.67%</a:t>
            </a:r>
            <a:endParaRPr lang="en-US" altLang="en-US" dirty="0">
              <a:solidFill>
                <a:srgbClr val="000099"/>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ppt_w</p:attrName>
                                        </p:attrNameLst>
                                      </p:cBhvr>
                                      <p:tavLst>
                                        <p:tav tm="0">
                                          <p:val>
                                            <p:fltVal val="0"/>
                                          </p:val>
                                        </p:tav>
                                        <p:tav tm="100000">
                                          <p:val>
                                            <p:strVal val="#ppt_w"/>
                                          </p:val>
                                        </p:tav>
                                      </p:tavLst>
                                    </p:anim>
                                    <p:anim calcmode="lin" valueType="num">
                                      <p:cBhvr>
                                        <p:cTn id="8" dur="500" fill="hold"/>
                                        <p:tgtEl>
                                          <p:spTgt spid="25"/>
                                        </p:tgtEl>
                                        <p:attrNameLst>
                                          <p:attrName>ppt_h</p:attrName>
                                        </p:attrNameLst>
                                      </p:cBhvr>
                                      <p:tavLst>
                                        <p:tav tm="0">
                                          <p:val>
                                            <p:fltVal val="0"/>
                                          </p:val>
                                        </p:tav>
                                        <p:tav tm="100000">
                                          <p:val>
                                            <p:strVal val="#ppt_h"/>
                                          </p:val>
                                        </p:tav>
                                      </p:tavLst>
                                    </p:anim>
                                    <p:animEffect transition="in" filter="fade">
                                      <p:cBhvr>
                                        <p:cTn id="9" dur="500"/>
                                        <p:tgtEl>
                                          <p:spTgt spid="2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heckerboard(across)">
                                      <p:cBhvr>
                                        <p:cTn id="14" dur="500"/>
                                        <p:tgtEl>
                                          <p:spTgt spid="2"/>
                                        </p:tgtEl>
                                      </p:cBhvr>
                                    </p:animEffect>
                                  </p:childTnLst>
                                </p:cTn>
                              </p:par>
                              <p:par>
                                <p:cTn id="15" presetID="5" presetClass="entr" presetSubtype="1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par>
                                <p:cTn id="18" presetID="5" presetClass="entr" presetSubtype="10" fill="hold" nodeType="with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checkerboard(across)">
                                      <p:cBhvr>
                                        <p:cTn id="20" dur="500"/>
                                        <p:tgtEl>
                                          <p:spTgt spid="30"/>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checkerboard(across)">
                                      <p:cBhvr>
                                        <p:cTn id="23" dur="500"/>
                                        <p:tgtEl>
                                          <p:spTgt spid="31"/>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checkerboard(across)">
                                      <p:cBhvr>
                                        <p:cTn id="2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1" grpId="0"/>
      <p:bldP spid="3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a:extLst>
              <a:ext uri="{FF2B5EF4-FFF2-40B4-BE49-F238E27FC236}">
                <a16:creationId xmlns:a16="http://schemas.microsoft.com/office/drawing/2014/main" xmlns="" id="{D2D25AA1-A18D-4060-92AE-55B0947BC753}"/>
              </a:ext>
            </a:extLst>
          </p:cNvPr>
          <p:cNvSpPr/>
          <p:nvPr/>
        </p:nvSpPr>
        <p:spPr>
          <a:xfrm>
            <a:off x="457200" y="1066800"/>
            <a:ext cx="8382000" cy="838200"/>
          </a:xfrm>
          <a:prstGeom prst="roundRect">
            <a:avLst/>
          </a:prstGeom>
          <a:blipFill>
            <a:blip r:embed="rId2" cstate="print"/>
            <a:tile tx="0" ty="0" sx="100000" sy="100000" flip="none" algn="tl"/>
          </a:blipFill>
          <a:ln/>
        </p:spPr>
        <p:style>
          <a:lnRef idx="1">
            <a:schemeClr val="accent1"/>
          </a:lnRef>
          <a:fillRef idx="2">
            <a:schemeClr val="accent1"/>
          </a:fillRef>
          <a:effectRef idx="1">
            <a:schemeClr val="accent1"/>
          </a:effectRef>
          <a:fontRef idx="minor">
            <a:schemeClr val="dk1"/>
          </a:fontRef>
        </p:style>
        <p:txBody>
          <a:bodyPr anchor="ctr"/>
          <a:lstStyle/>
          <a:p>
            <a:pPr algn="just" eaLnBrk="1" hangingPunct="1">
              <a:defRPr/>
            </a:pPr>
            <a:r>
              <a:rPr lang="af-ZA" sz="2000" dirty="0">
                <a:latin typeface="Times New Roman" pitchFamily="18" charset="0"/>
                <a:cs typeface="Times New Roman" pitchFamily="18" charset="0"/>
              </a:rPr>
              <a:t>7</a:t>
            </a:r>
            <a:r>
              <a:rPr lang="af-ZA" sz="2000" dirty="0" smtClean="0">
                <a:latin typeface="Times New Roman" pitchFamily="18" charset="0"/>
                <a:cs typeface="Times New Roman" pitchFamily="18" charset="0"/>
              </a:rPr>
              <a:t>. Thanh tra, kiểm tra</a:t>
            </a:r>
            <a:r>
              <a:rPr lang="af-ZA" sz="2400" dirty="0" smtClean="0"/>
              <a:t>:</a:t>
            </a:r>
            <a:endParaRPr lang="en-US" sz="2400" dirty="0"/>
          </a:p>
        </p:txBody>
      </p:sp>
      <p:grpSp>
        <p:nvGrpSpPr>
          <p:cNvPr id="2" name="Group 58">
            <a:extLst>
              <a:ext uri="{FF2B5EF4-FFF2-40B4-BE49-F238E27FC236}">
                <a16:creationId xmlns:a16="http://schemas.microsoft.com/office/drawing/2014/main" xmlns="" id="{AFD80B12-592F-4977-8C54-D9883AAEF181}"/>
              </a:ext>
            </a:extLst>
          </p:cNvPr>
          <p:cNvGrpSpPr/>
          <p:nvPr/>
        </p:nvGrpSpPr>
        <p:grpSpPr>
          <a:xfrm>
            <a:off x="1447801" y="2119907"/>
            <a:ext cx="585498" cy="455157"/>
            <a:chOff x="5210175" y="2278856"/>
            <a:chExt cx="235744" cy="173831"/>
          </a:xfrm>
          <a:solidFill>
            <a:schemeClr val="bg1"/>
          </a:solidFill>
        </p:grpSpPr>
        <p:sp>
          <p:nvSpPr>
            <p:cNvPr id="60" name="Frame 59">
              <a:extLst>
                <a:ext uri="{FF2B5EF4-FFF2-40B4-BE49-F238E27FC236}">
                  <a16:creationId xmlns:a16="http://schemas.microsoft.com/office/drawing/2014/main" xmlns="" id="{E1199C01-7EE4-4645-B5A9-5A8E338DB507}"/>
                </a:ext>
              </a:extLst>
            </p:cNvPr>
            <p:cNvSpPr/>
            <p:nvPr/>
          </p:nvSpPr>
          <p:spPr>
            <a:xfrm>
              <a:off x="5226244" y="2278856"/>
              <a:ext cx="163128" cy="159546"/>
            </a:xfrm>
            <a:prstGeom prst="frame">
              <a:avLst>
                <a:gd name="adj1" fmla="val 5556"/>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61" name="Freeform 60">
              <a:extLst>
                <a:ext uri="{FF2B5EF4-FFF2-40B4-BE49-F238E27FC236}">
                  <a16:creationId xmlns:a16="http://schemas.microsoft.com/office/drawing/2014/main" xmlns="" id="{1638A7BC-EBDE-454E-A3CB-43655636A5DC}"/>
                </a:ext>
              </a:extLst>
            </p:cNvPr>
            <p:cNvSpPr/>
            <p:nvPr/>
          </p:nvSpPr>
          <p:spPr>
            <a:xfrm>
              <a:off x="5210175" y="2297000"/>
              <a:ext cx="235744" cy="155687"/>
            </a:xfrm>
            <a:custGeom>
              <a:avLst/>
              <a:gdLst>
                <a:gd name="connsiteX0" fmla="*/ 66675 w 235744"/>
                <a:gd name="connsiteY0" fmla="*/ 78582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78582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44" h="155687">
                  <a:moveTo>
                    <a:pt x="66675" y="86631"/>
                  </a:moveTo>
                  <a:cubicBezTo>
                    <a:pt x="49212" y="67581"/>
                    <a:pt x="34131" y="53293"/>
                    <a:pt x="0" y="50912"/>
                  </a:cubicBezTo>
                  <a:cubicBezTo>
                    <a:pt x="34132" y="78693"/>
                    <a:pt x="65881" y="113618"/>
                    <a:pt x="80963" y="155687"/>
                  </a:cubicBezTo>
                  <a:cubicBezTo>
                    <a:pt x="108745" y="94568"/>
                    <a:pt x="141287" y="31068"/>
                    <a:pt x="235744" y="905"/>
                  </a:cubicBezTo>
                  <a:cubicBezTo>
                    <a:pt x="157957" y="-6239"/>
                    <a:pt x="103981" y="29481"/>
                    <a:pt x="66675" y="86631"/>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9460" name="Title 1">
            <a:extLst>
              <a:ext uri="{FF2B5EF4-FFF2-40B4-BE49-F238E27FC236}">
                <a16:creationId xmlns:a16="http://schemas.microsoft.com/office/drawing/2014/main" xmlns="" id="{FC838040-7D57-464C-9FD5-CDB3B36F6F2F}"/>
              </a:ext>
            </a:extLst>
          </p:cNvPr>
          <p:cNvSpPr txBox="1">
            <a:spLocks/>
          </p:cNvSpPr>
          <p:nvPr/>
        </p:nvSpPr>
        <p:spPr bwMode="auto">
          <a:xfrm>
            <a:off x="1752600" y="76200"/>
            <a:ext cx="6858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514350" indent="-514350" algn="ctr">
              <a:spcBef>
                <a:spcPts val="300"/>
              </a:spcBef>
              <a:spcAft>
                <a:spcPts val="300"/>
              </a:spcAft>
              <a:buFontTx/>
              <a:buAutoNum type="romanUcPeriod"/>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a:spcBef>
                <a:spcPts val="300"/>
              </a:spcBef>
              <a:spcAft>
                <a:spcPts val="300"/>
              </a:spcAft>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NĂM HỌC </a:t>
            </a:r>
            <a:r>
              <a:rPr lang="en-US" sz="2000" b="1" dirty="0" smtClean="0">
                <a:solidFill>
                  <a:schemeClr val="bg1"/>
                </a:solidFill>
                <a:effectLst>
                  <a:outerShdw blurRad="38100" dist="38100" dir="2700000" algn="tl">
                    <a:srgbClr val="C0C0C0"/>
                  </a:outerShdw>
                </a:effectLst>
                <a:latin typeface="Times New Roman" pitchFamily="18" charset="0"/>
                <a:cs typeface="Times New Roman" pitchFamily="18" charset="0"/>
              </a:rPr>
              <a:t>2018-2019</a:t>
            </a:r>
            <a:endPar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endParaRPr>
          </a:p>
        </p:txBody>
      </p:sp>
      <p:sp>
        <p:nvSpPr>
          <p:cNvPr id="29" name="AutoShape 3">
            <a:extLst>
              <a:ext uri="{FF2B5EF4-FFF2-40B4-BE49-F238E27FC236}">
                <a16:creationId xmlns:a16="http://schemas.microsoft.com/office/drawing/2014/main" xmlns="" id="{88D9B11A-85B5-4D96-B1CC-E261B958BB0C}"/>
              </a:ext>
            </a:extLst>
          </p:cNvPr>
          <p:cNvSpPr>
            <a:spLocks noChangeArrowheads="1"/>
          </p:cNvSpPr>
          <p:nvPr/>
        </p:nvSpPr>
        <p:spPr bwMode="auto">
          <a:xfrm>
            <a:off x="304800" y="2225899"/>
            <a:ext cx="3962400" cy="3717701"/>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dirty="0">
              <a:latin typeface="Verdana" panose="020B0604030504040204" pitchFamily="34" charset="0"/>
              <a:cs typeface="Arial" charset="0"/>
            </a:endParaRPr>
          </a:p>
        </p:txBody>
      </p:sp>
      <p:sp>
        <p:nvSpPr>
          <p:cNvPr id="30" name="AutoShape 5">
            <a:extLst>
              <a:ext uri="{FF2B5EF4-FFF2-40B4-BE49-F238E27FC236}">
                <a16:creationId xmlns:a16="http://schemas.microsoft.com/office/drawing/2014/main" xmlns="" id="{6134B1FC-0583-41C3-95DC-D56320D41E2A}"/>
              </a:ext>
            </a:extLst>
          </p:cNvPr>
          <p:cNvSpPr>
            <a:spLocks noChangeArrowheads="1"/>
          </p:cNvSpPr>
          <p:nvPr/>
        </p:nvSpPr>
        <p:spPr bwMode="auto">
          <a:xfrm>
            <a:off x="4800600" y="2225899"/>
            <a:ext cx="4114800" cy="3641501"/>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dirty="0">
              <a:latin typeface="Verdana" panose="020B0604030504040204" pitchFamily="34" charset="0"/>
              <a:cs typeface="Arial" charset="0"/>
            </a:endParaRPr>
          </a:p>
        </p:txBody>
      </p:sp>
      <p:sp>
        <p:nvSpPr>
          <p:cNvPr id="31" name="Text Box 6">
            <a:extLst>
              <a:ext uri="{FF2B5EF4-FFF2-40B4-BE49-F238E27FC236}">
                <a16:creationId xmlns:a16="http://schemas.microsoft.com/office/drawing/2014/main" xmlns="" id="{91352159-3937-4BEE-AF12-059CC7D0D41E}"/>
              </a:ext>
            </a:extLst>
          </p:cNvPr>
          <p:cNvSpPr txBox="1">
            <a:spLocks noChangeArrowheads="1"/>
          </p:cNvSpPr>
          <p:nvPr/>
        </p:nvSpPr>
        <p:spPr bwMode="auto">
          <a:xfrm>
            <a:off x="4953000" y="2416175"/>
            <a:ext cx="3886200" cy="3497881"/>
          </a:xfrm>
          <a:prstGeom prst="rect">
            <a:avLst/>
          </a:prstGeom>
          <a:noFill/>
          <a:ln w="9525">
            <a:noFill/>
            <a:miter lim="800000"/>
            <a:headEnd/>
            <a:tailEnd/>
          </a:ln>
        </p:spPr>
        <p:txBody>
          <a:bodyPr wrap="square">
            <a:spAutoFit/>
          </a:bodyPr>
          <a:lstStyle/>
          <a:p>
            <a:pPr algn="ctr" eaLnBrk="1" hangingPunct="1">
              <a:lnSpc>
                <a:spcPct val="90000"/>
              </a:lnSpc>
              <a:spcBef>
                <a:spcPts val="300"/>
              </a:spcBef>
              <a:defRPr/>
            </a:pPr>
            <a:r>
              <a:rPr lang="af-ZA" b="1" spc="-70" dirty="0" smtClean="0">
                <a:solidFill>
                  <a:srgbClr val="0000FF"/>
                </a:solidFill>
                <a:latin typeface="Times New Roman" pitchFamily="18" charset="0"/>
                <a:cs typeface="Times New Roman" pitchFamily="18" charset="0"/>
              </a:rPr>
              <a:t>* Ưu điểm: </a:t>
            </a:r>
            <a:r>
              <a:rPr lang="af-ZA" spc="-70" dirty="0" smtClean="0">
                <a:solidFill>
                  <a:srgbClr val="0000FF"/>
                </a:solidFill>
                <a:latin typeface="Times New Roman" pitchFamily="18" charset="0"/>
                <a:cs typeface="Times New Roman" pitchFamily="18" charset="0"/>
              </a:rPr>
              <a:t>Các nhà trường thực hiện khá tốt qui chế chuyên môn, các tiết dạy XL từ khá trở lên, việc đánh giá CBCC đi vào nề nếp, lưu hồ sơ khoa học, xây dựng đủ KH</a:t>
            </a:r>
            <a:endParaRPr lang="af-ZA" spc="-70" dirty="0">
              <a:solidFill>
                <a:srgbClr val="0000FF"/>
              </a:solidFill>
              <a:latin typeface="Times New Roman" pitchFamily="18" charset="0"/>
              <a:cs typeface="Times New Roman" pitchFamily="18" charset="0"/>
            </a:endParaRPr>
          </a:p>
          <a:p>
            <a:pPr algn="just" eaLnBrk="1" hangingPunct="1">
              <a:spcBef>
                <a:spcPts val="300"/>
              </a:spcBef>
              <a:spcAft>
                <a:spcPts val="300"/>
              </a:spcAft>
              <a:defRPr/>
            </a:pPr>
            <a:r>
              <a:rPr lang="af-ZA" b="1" spc="-70" dirty="0" smtClean="0">
                <a:solidFill>
                  <a:srgbClr val="0000FF"/>
                </a:solidFill>
                <a:latin typeface="Times New Roman" pitchFamily="18" charset="0"/>
                <a:cs typeface="Times New Roman" pitchFamily="18" charset="0"/>
              </a:rPr>
              <a:t>* Tồn tại: </a:t>
            </a:r>
            <a:r>
              <a:rPr lang="af-ZA" spc="-70" dirty="0" smtClean="0">
                <a:solidFill>
                  <a:srgbClr val="0000FF"/>
                </a:solidFill>
                <a:latin typeface="Times New Roman" pitchFamily="18" charset="0"/>
                <a:cs typeface="Times New Roman" pitchFamily="18" charset="0"/>
              </a:rPr>
              <a:t>Các tiết dạy của GV chưa đi sâu rút kinh nghiệm các hạn chế, chưa chỉ ra các lỗi, trừ điểm chưa bám sát vào các hạn chế, nhận xét, đánh giá còn chung chung</a:t>
            </a:r>
          </a:p>
          <a:p>
            <a:pPr algn="just" eaLnBrk="1" hangingPunct="1">
              <a:spcBef>
                <a:spcPts val="300"/>
              </a:spcBef>
              <a:spcAft>
                <a:spcPts val="300"/>
              </a:spcAft>
              <a:defRPr/>
            </a:pPr>
            <a:r>
              <a:rPr lang="af-ZA" spc="-70" dirty="0" smtClean="0">
                <a:solidFill>
                  <a:srgbClr val="0000FF"/>
                </a:solidFill>
                <a:latin typeface="Times New Roman" pitchFamily="18" charset="0"/>
                <a:cs typeface="Times New Roman" pitchFamily="18" charset="0"/>
              </a:rPr>
              <a:t>- Đánh giá, XL hàng tháng chưa nêu lí do trừ điểm; công khai thu, chi chưa đúng tiến độ</a:t>
            </a:r>
          </a:p>
          <a:p>
            <a:pPr marL="285750" indent="-285750" algn="just" eaLnBrk="1" hangingPunct="1">
              <a:spcBef>
                <a:spcPts val="300"/>
              </a:spcBef>
              <a:spcAft>
                <a:spcPts val="300"/>
              </a:spcAft>
              <a:buFont typeface="Arial" charset="0"/>
              <a:buChar char="•"/>
              <a:defRPr/>
            </a:pPr>
            <a:r>
              <a:rPr lang="af-ZA" b="1" spc="-70" dirty="0" smtClean="0">
                <a:solidFill>
                  <a:srgbClr val="0000FF"/>
                </a:solidFill>
                <a:latin typeface="Times New Roman" pitchFamily="18" charset="0"/>
                <a:cs typeface="Times New Roman" pitchFamily="18" charset="0"/>
              </a:rPr>
              <a:t> Mô hình THĐT: </a:t>
            </a:r>
            <a:r>
              <a:rPr lang="af-ZA" spc="-70" dirty="0" smtClean="0">
                <a:solidFill>
                  <a:srgbClr val="0000FF"/>
                </a:solidFill>
                <a:latin typeface="Times New Roman" pitchFamily="18" charset="0"/>
                <a:cs typeface="Times New Roman" pitchFamily="18" charset="0"/>
              </a:rPr>
              <a:t>4/5 trường đạt</a:t>
            </a:r>
          </a:p>
        </p:txBody>
      </p:sp>
      <p:sp>
        <p:nvSpPr>
          <p:cNvPr id="34" name="Text Box 20">
            <a:extLst>
              <a:ext uri="{FF2B5EF4-FFF2-40B4-BE49-F238E27FC236}">
                <a16:creationId xmlns:a16="http://schemas.microsoft.com/office/drawing/2014/main" xmlns="" id="{E20FEFEA-EFCA-44CE-A3B1-009AEE21528F}"/>
              </a:ext>
            </a:extLst>
          </p:cNvPr>
          <p:cNvSpPr txBox="1">
            <a:spLocks noChangeArrowheads="1"/>
          </p:cNvSpPr>
          <p:nvPr/>
        </p:nvSpPr>
        <p:spPr bwMode="auto">
          <a:xfrm>
            <a:off x="457200" y="2416175"/>
            <a:ext cx="3657600" cy="226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ts val="300"/>
              </a:spcBef>
              <a:spcAft>
                <a:spcPts val="300"/>
              </a:spcAft>
              <a:defRPr/>
            </a:pPr>
            <a:r>
              <a:rPr lang="en-US" dirty="0" smtClean="0">
                <a:solidFill>
                  <a:srgbClr val="0000FF"/>
                </a:solidFill>
                <a:latin typeface="Times New Roman" pitchFamily="18" charset="0"/>
                <a:cs typeface="Times New Roman" pitchFamily="18" charset="0"/>
              </a:rPr>
              <a:t>-  </a:t>
            </a:r>
            <a:r>
              <a:rPr lang="af-ZA" b="1" spc="-70" dirty="0" smtClean="0">
                <a:solidFill>
                  <a:srgbClr val="0000FF"/>
                </a:solidFill>
                <a:latin typeface="Times New Roman" pitchFamily="18" charset="0"/>
                <a:cs typeface="Times New Roman" pitchFamily="18" charset="0"/>
              </a:rPr>
              <a:t>Kiểm </a:t>
            </a:r>
            <a:r>
              <a:rPr lang="af-ZA" b="1" spc="-70" dirty="0">
                <a:solidFill>
                  <a:srgbClr val="0000FF"/>
                </a:solidFill>
                <a:latin typeface="Times New Roman" pitchFamily="18" charset="0"/>
                <a:cs typeface="Times New Roman" pitchFamily="18" charset="0"/>
              </a:rPr>
              <a:t>tra liên ngành: 3</a:t>
            </a:r>
            <a:r>
              <a:rPr lang="af-ZA" spc="-70" dirty="0">
                <a:solidFill>
                  <a:srgbClr val="0000FF"/>
                </a:solidFill>
                <a:latin typeface="Times New Roman" pitchFamily="18" charset="0"/>
                <a:cs typeface="Times New Roman" pitchFamily="18" charset="0"/>
              </a:rPr>
              <a:t> đơn vị (THCS:  Ái Mộ, Thanh Am, Đức Giang) </a:t>
            </a:r>
          </a:p>
          <a:p>
            <a:pPr marL="285750" indent="-285750" algn="just" eaLnBrk="1" hangingPunct="1">
              <a:spcBef>
                <a:spcPts val="300"/>
              </a:spcBef>
              <a:spcAft>
                <a:spcPts val="300"/>
              </a:spcAft>
              <a:buFontTx/>
              <a:buChar char="-"/>
              <a:defRPr/>
            </a:pPr>
            <a:r>
              <a:rPr lang="en-US" b="1" spc="-70" dirty="0" err="1" smtClean="0">
                <a:solidFill>
                  <a:srgbClr val="0000FF"/>
                </a:solidFill>
                <a:latin typeface="Times New Roman" pitchFamily="18" charset="0"/>
                <a:cs typeface="Times New Roman" pitchFamily="18" charset="0"/>
              </a:rPr>
              <a:t>Thanh</a:t>
            </a:r>
            <a:r>
              <a:rPr lang="en-US" b="1" spc="-70" dirty="0" smtClean="0">
                <a:solidFill>
                  <a:srgbClr val="0000FF"/>
                </a:solidFill>
                <a:latin typeface="Times New Roman" pitchFamily="18" charset="0"/>
                <a:cs typeface="Times New Roman" pitchFamily="18" charset="0"/>
              </a:rPr>
              <a:t> </a:t>
            </a:r>
            <a:r>
              <a:rPr lang="en-US" b="1" spc="-70" dirty="0" err="1">
                <a:solidFill>
                  <a:srgbClr val="0000FF"/>
                </a:solidFill>
                <a:latin typeface="Times New Roman" pitchFamily="18" charset="0"/>
                <a:cs typeface="Times New Roman" pitchFamily="18" charset="0"/>
              </a:rPr>
              <a:t>tra</a:t>
            </a:r>
            <a:r>
              <a:rPr lang="en-US" b="1" spc="-70" dirty="0">
                <a:solidFill>
                  <a:srgbClr val="0000FF"/>
                </a:solidFill>
                <a:latin typeface="Times New Roman" pitchFamily="18" charset="0"/>
                <a:cs typeface="Times New Roman" pitchFamily="18" charset="0"/>
              </a:rPr>
              <a:t>: </a:t>
            </a:r>
            <a:r>
              <a:rPr lang="en-US" spc="-70" dirty="0" smtClean="0">
                <a:solidFill>
                  <a:srgbClr val="0000FF"/>
                </a:solidFill>
                <a:latin typeface="Times New Roman" pitchFamily="18" charset="0"/>
                <a:cs typeface="Times New Roman" pitchFamily="18" charset="0"/>
              </a:rPr>
              <a:t>THCS </a:t>
            </a:r>
            <a:r>
              <a:rPr lang="en-US" spc="-70" dirty="0" err="1" smtClean="0">
                <a:solidFill>
                  <a:srgbClr val="0000FF"/>
                </a:solidFill>
                <a:latin typeface="Times New Roman" pitchFamily="18" charset="0"/>
                <a:cs typeface="Times New Roman" pitchFamily="18" charset="0"/>
              </a:rPr>
              <a:t>Đô</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thị</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Việt</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Hưng</a:t>
            </a:r>
            <a:endParaRPr lang="en-US" spc="-70" dirty="0" smtClean="0">
              <a:solidFill>
                <a:srgbClr val="0000FF"/>
              </a:solidFill>
              <a:latin typeface="Times New Roman" pitchFamily="18" charset="0"/>
              <a:cs typeface="Times New Roman" pitchFamily="18" charset="0"/>
            </a:endParaRPr>
          </a:p>
          <a:p>
            <a:pPr marL="285750" indent="-285750" algn="just" eaLnBrk="1" hangingPunct="1">
              <a:spcBef>
                <a:spcPts val="300"/>
              </a:spcBef>
              <a:spcAft>
                <a:spcPts val="300"/>
              </a:spcAft>
              <a:buFontTx/>
              <a:buChar char="-"/>
              <a:defRPr/>
            </a:pPr>
            <a:r>
              <a:rPr lang="en-US" b="1" spc="-70" dirty="0" err="1" smtClean="0">
                <a:solidFill>
                  <a:srgbClr val="0000FF"/>
                </a:solidFill>
                <a:latin typeface="Times New Roman" pitchFamily="18" charset="0"/>
                <a:cs typeface="Times New Roman" pitchFamily="18" charset="0"/>
              </a:rPr>
              <a:t>Thanh</a:t>
            </a:r>
            <a:r>
              <a:rPr lang="en-US" b="1" spc="-70" dirty="0" smtClean="0">
                <a:solidFill>
                  <a:srgbClr val="0000FF"/>
                </a:solidFill>
                <a:latin typeface="Times New Roman" pitchFamily="18" charset="0"/>
                <a:cs typeface="Times New Roman" pitchFamily="18" charset="0"/>
              </a:rPr>
              <a:t> </a:t>
            </a:r>
            <a:r>
              <a:rPr lang="en-US" b="1" spc="-70" dirty="0" err="1" smtClean="0">
                <a:solidFill>
                  <a:srgbClr val="0000FF"/>
                </a:solidFill>
                <a:latin typeface="Times New Roman" pitchFamily="18" charset="0"/>
                <a:cs typeface="Times New Roman" pitchFamily="18" charset="0"/>
              </a:rPr>
              <a:t>tra</a:t>
            </a:r>
            <a:r>
              <a:rPr lang="en-US" b="1" spc="-70" dirty="0" smtClean="0">
                <a:solidFill>
                  <a:srgbClr val="0000FF"/>
                </a:solidFill>
                <a:latin typeface="Times New Roman" pitchFamily="18" charset="0"/>
                <a:cs typeface="Times New Roman" pitchFamily="18" charset="0"/>
              </a:rPr>
              <a:t> </a:t>
            </a:r>
            <a:r>
              <a:rPr lang="en-US" b="1" spc="-70" dirty="0" err="1" smtClean="0">
                <a:solidFill>
                  <a:srgbClr val="0000FF"/>
                </a:solidFill>
                <a:latin typeface="Times New Roman" pitchFamily="18" charset="0"/>
                <a:cs typeface="Times New Roman" pitchFamily="18" charset="0"/>
              </a:rPr>
              <a:t>chuyên</a:t>
            </a:r>
            <a:r>
              <a:rPr lang="en-US" b="1" spc="-70" dirty="0" smtClean="0">
                <a:solidFill>
                  <a:srgbClr val="0000FF"/>
                </a:solidFill>
                <a:latin typeface="Times New Roman" pitchFamily="18" charset="0"/>
                <a:cs typeface="Times New Roman" pitchFamily="18" charset="0"/>
              </a:rPr>
              <a:t> </a:t>
            </a:r>
            <a:r>
              <a:rPr lang="en-US" b="1" spc="-70" dirty="0" err="1" smtClean="0">
                <a:solidFill>
                  <a:srgbClr val="0000FF"/>
                </a:solidFill>
                <a:latin typeface="Times New Roman" pitchFamily="18" charset="0"/>
                <a:cs typeface="Times New Roman" pitchFamily="18" charset="0"/>
              </a:rPr>
              <a:t>ngành</a:t>
            </a:r>
            <a:r>
              <a:rPr lang="en-US" spc="-70" dirty="0" smtClean="0">
                <a:solidFill>
                  <a:srgbClr val="0000FF"/>
                </a:solidFill>
                <a:latin typeface="Times New Roman" pitchFamily="18" charset="0"/>
                <a:cs typeface="Times New Roman" pitchFamily="18" charset="0"/>
              </a:rPr>
              <a:t>: THCS </a:t>
            </a:r>
            <a:r>
              <a:rPr lang="en-US" spc="-70" dirty="0" err="1" smtClean="0">
                <a:solidFill>
                  <a:srgbClr val="0000FF"/>
                </a:solidFill>
                <a:latin typeface="Times New Roman" pitchFamily="18" charset="0"/>
                <a:cs typeface="Times New Roman" pitchFamily="18" charset="0"/>
              </a:rPr>
              <a:t>Phúc</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Lợi</a:t>
            </a:r>
            <a:endParaRPr lang="en-US" spc="-70" dirty="0" smtClean="0">
              <a:solidFill>
                <a:srgbClr val="0000FF"/>
              </a:solidFill>
              <a:latin typeface="Times New Roman" pitchFamily="18" charset="0"/>
              <a:cs typeface="Times New Roman" pitchFamily="18" charset="0"/>
            </a:endParaRPr>
          </a:p>
          <a:p>
            <a:pPr marL="285750" indent="-285750" algn="just" eaLnBrk="1" hangingPunct="1">
              <a:spcBef>
                <a:spcPts val="300"/>
              </a:spcBef>
              <a:spcAft>
                <a:spcPts val="300"/>
              </a:spcAft>
              <a:buFontTx/>
              <a:buChar char="-"/>
              <a:defRPr/>
            </a:pPr>
            <a:r>
              <a:rPr lang="en-US" b="1" spc="-70" dirty="0" err="1" smtClean="0">
                <a:solidFill>
                  <a:srgbClr val="0000FF"/>
                </a:solidFill>
                <a:latin typeface="Times New Roman" pitchFamily="18" charset="0"/>
                <a:cs typeface="Times New Roman" pitchFamily="18" charset="0"/>
              </a:rPr>
              <a:t>Kiểm</a:t>
            </a:r>
            <a:r>
              <a:rPr lang="en-US" b="1" spc="-70" dirty="0" smtClean="0">
                <a:solidFill>
                  <a:srgbClr val="0000FF"/>
                </a:solidFill>
                <a:latin typeface="Times New Roman" pitchFamily="18" charset="0"/>
                <a:cs typeface="Times New Roman" pitchFamily="18" charset="0"/>
              </a:rPr>
              <a:t> </a:t>
            </a:r>
            <a:r>
              <a:rPr lang="en-US" b="1" spc="-70" dirty="0" err="1" smtClean="0">
                <a:solidFill>
                  <a:srgbClr val="0000FF"/>
                </a:solidFill>
                <a:latin typeface="Times New Roman" pitchFamily="18" charset="0"/>
                <a:cs typeface="Times New Roman" pitchFamily="18" charset="0"/>
              </a:rPr>
              <a:t>tra</a:t>
            </a:r>
            <a:r>
              <a:rPr lang="en-US" b="1" spc="-70" dirty="0" smtClean="0">
                <a:solidFill>
                  <a:srgbClr val="0000FF"/>
                </a:solidFill>
                <a:latin typeface="Times New Roman" pitchFamily="18" charset="0"/>
                <a:cs typeface="Times New Roman" pitchFamily="18" charset="0"/>
              </a:rPr>
              <a:t>, </a:t>
            </a:r>
            <a:r>
              <a:rPr lang="en-US" b="1" spc="-70" dirty="0" err="1" smtClean="0">
                <a:solidFill>
                  <a:srgbClr val="0000FF"/>
                </a:solidFill>
                <a:latin typeface="Times New Roman" pitchFamily="18" charset="0"/>
                <a:cs typeface="Times New Roman" pitchFamily="18" charset="0"/>
              </a:rPr>
              <a:t>đánh</a:t>
            </a:r>
            <a:r>
              <a:rPr lang="en-US" b="1" spc="-70" dirty="0" smtClean="0">
                <a:solidFill>
                  <a:srgbClr val="0000FF"/>
                </a:solidFill>
                <a:latin typeface="Times New Roman" pitchFamily="18" charset="0"/>
                <a:cs typeface="Times New Roman" pitchFamily="18" charset="0"/>
              </a:rPr>
              <a:t> </a:t>
            </a:r>
            <a:r>
              <a:rPr lang="en-US" b="1" spc="-70" dirty="0" err="1" smtClean="0">
                <a:solidFill>
                  <a:srgbClr val="0000FF"/>
                </a:solidFill>
                <a:latin typeface="Times New Roman" pitchFamily="18" charset="0"/>
                <a:cs typeface="Times New Roman" pitchFamily="18" charset="0"/>
              </a:rPr>
              <a:t>giá</a:t>
            </a:r>
            <a:r>
              <a:rPr lang="en-US" b="1" spc="-70" dirty="0" smtClean="0">
                <a:solidFill>
                  <a:srgbClr val="0000FF"/>
                </a:solidFill>
                <a:latin typeface="Times New Roman" pitchFamily="18" charset="0"/>
                <a:cs typeface="Times New Roman" pitchFamily="18" charset="0"/>
              </a:rPr>
              <a:t> MHTHĐT</a:t>
            </a:r>
            <a:r>
              <a:rPr lang="en-US" spc="-70" dirty="0" smtClean="0">
                <a:solidFill>
                  <a:srgbClr val="0000FF"/>
                </a:solidFill>
                <a:latin typeface="Times New Roman" pitchFamily="18" charset="0"/>
                <a:cs typeface="Times New Roman" pitchFamily="18" charset="0"/>
              </a:rPr>
              <a:t>:  5 </a:t>
            </a:r>
            <a:r>
              <a:rPr lang="en-US" spc="-70" dirty="0" err="1" smtClean="0">
                <a:solidFill>
                  <a:srgbClr val="0000FF"/>
                </a:solidFill>
                <a:latin typeface="Times New Roman" pitchFamily="18" charset="0"/>
                <a:cs typeface="Times New Roman" pitchFamily="18" charset="0"/>
              </a:rPr>
              <a:t>trường</a:t>
            </a:r>
            <a:endParaRPr lang="en-US" spc="-70" dirty="0">
              <a:solidFill>
                <a:srgbClr val="0000FF"/>
              </a:solidFill>
              <a:latin typeface="Times New Roman" pitchFamily="18" charset="0"/>
              <a:cs typeface="Times New Roman" pitchFamily="18" charset="0"/>
            </a:endParaRPr>
          </a:p>
        </p:txBody>
      </p:sp>
    </p:spTree>
    <p:extLst>
      <p:ext uri="{BB962C8B-B14F-4D97-AF65-F5344CB8AC3E}">
        <p14:creationId xmlns:p14="http://schemas.microsoft.com/office/powerpoint/2010/main" val="412700829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ppt_w</p:attrName>
                                        </p:attrNameLst>
                                      </p:cBhvr>
                                      <p:tavLst>
                                        <p:tav tm="0">
                                          <p:val>
                                            <p:fltVal val="0"/>
                                          </p:val>
                                        </p:tav>
                                        <p:tav tm="100000">
                                          <p:val>
                                            <p:strVal val="#ppt_w"/>
                                          </p:val>
                                        </p:tav>
                                      </p:tavLst>
                                    </p:anim>
                                    <p:anim calcmode="lin" valueType="num">
                                      <p:cBhvr>
                                        <p:cTn id="8" dur="500" fill="hold"/>
                                        <p:tgtEl>
                                          <p:spTgt spid="25"/>
                                        </p:tgtEl>
                                        <p:attrNameLst>
                                          <p:attrName>ppt_h</p:attrName>
                                        </p:attrNameLst>
                                      </p:cBhvr>
                                      <p:tavLst>
                                        <p:tav tm="0">
                                          <p:val>
                                            <p:fltVal val="0"/>
                                          </p:val>
                                        </p:tav>
                                        <p:tav tm="100000">
                                          <p:val>
                                            <p:strVal val="#ppt_h"/>
                                          </p:val>
                                        </p:tav>
                                      </p:tavLst>
                                    </p:anim>
                                    <p:animEffect transition="in" filter="fade">
                                      <p:cBhvr>
                                        <p:cTn id="9" dur="500"/>
                                        <p:tgtEl>
                                          <p:spTgt spid="2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heckerboard(across)">
                                      <p:cBhvr>
                                        <p:cTn id="14" dur="500"/>
                                        <p:tgtEl>
                                          <p:spTgt spid="2"/>
                                        </p:tgtEl>
                                      </p:cBhvr>
                                    </p:animEffect>
                                  </p:childTnLst>
                                </p:cTn>
                              </p:par>
                              <p:par>
                                <p:cTn id="15" presetID="5" presetClass="entr" presetSubtype="1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par>
                                <p:cTn id="18" presetID="5" presetClass="entr" presetSubtype="10" fill="hold" nodeType="with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checkerboard(across)">
                                      <p:cBhvr>
                                        <p:cTn id="20" dur="500"/>
                                        <p:tgtEl>
                                          <p:spTgt spid="30"/>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checkerboard(across)">
                                      <p:cBhvr>
                                        <p:cTn id="23" dur="500"/>
                                        <p:tgtEl>
                                          <p:spTgt spid="31"/>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checkerboard(across)">
                                      <p:cBhvr>
                                        <p:cTn id="26"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1" grpId="0"/>
      <p:bldP spid="3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a:extLst>
              <a:ext uri="{FF2B5EF4-FFF2-40B4-BE49-F238E27FC236}">
                <a16:creationId xmlns:a16="http://schemas.microsoft.com/office/drawing/2014/main" xmlns="" id="{6CC0D6D8-76D8-4088-AC32-3A72354E461C}"/>
              </a:ext>
            </a:extLst>
          </p:cNvPr>
          <p:cNvSpPr/>
          <p:nvPr/>
        </p:nvSpPr>
        <p:spPr>
          <a:xfrm>
            <a:off x="457200" y="1066800"/>
            <a:ext cx="8382000" cy="838200"/>
          </a:xfrm>
          <a:prstGeom prst="roundRect">
            <a:avLst/>
          </a:prstGeom>
          <a:blipFill>
            <a:blip r:embed="rId2" cstate="print"/>
            <a:tile tx="0" ty="0" sx="100000" sy="100000" flip="none" algn="tl"/>
          </a:blipFill>
          <a:ln/>
        </p:spPr>
        <p:style>
          <a:lnRef idx="1">
            <a:schemeClr val="accent1"/>
          </a:lnRef>
          <a:fillRef idx="2">
            <a:schemeClr val="accent1"/>
          </a:fillRef>
          <a:effectRef idx="1">
            <a:schemeClr val="accent1"/>
          </a:effectRef>
          <a:fontRef idx="minor">
            <a:schemeClr val="dk1"/>
          </a:fontRef>
        </p:style>
        <p:txBody>
          <a:bodyPr anchor="ctr"/>
          <a:lstStyle/>
          <a:p>
            <a:pPr algn="just" eaLnBrk="1" hangingPunct="1">
              <a:defRPr/>
            </a:pPr>
            <a:r>
              <a:rPr lang="af-ZA" sz="2000" dirty="0">
                <a:latin typeface="Times New Roman" pitchFamily="18" charset="0"/>
                <a:cs typeface="Times New Roman" pitchFamily="18" charset="0"/>
              </a:rPr>
              <a:t>8</a:t>
            </a:r>
            <a:r>
              <a:rPr lang="af-ZA" sz="2000" dirty="0" smtClean="0">
                <a:latin typeface="Times New Roman" pitchFamily="18" charset="0"/>
                <a:cs typeface="Times New Roman" pitchFamily="18" charset="0"/>
              </a:rPr>
              <a:t>. </a:t>
            </a:r>
            <a:r>
              <a:rPr lang="af-ZA" sz="2000" dirty="0">
                <a:latin typeface="Times New Roman" pitchFamily="18" charset="0"/>
                <a:cs typeface="Times New Roman" pitchFamily="18" charset="0"/>
              </a:rPr>
              <a:t>Duy tu, duy trì trường Chuẩn Quốc </a:t>
            </a:r>
            <a:r>
              <a:rPr lang="af-ZA" sz="2000" dirty="0" smtClean="0">
                <a:latin typeface="Times New Roman" pitchFamily="18" charset="0"/>
                <a:cs typeface="Times New Roman" pitchFamily="18" charset="0"/>
              </a:rPr>
              <a:t>gia, tham gia các mô hình điểm:</a:t>
            </a:r>
            <a:endParaRPr lang="en-US" sz="2000" dirty="0">
              <a:latin typeface="Times New Roman" pitchFamily="18" charset="0"/>
              <a:cs typeface="Times New Roman" pitchFamily="18" charset="0"/>
            </a:endParaRPr>
          </a:p>
        </p:txBody>
      </p:sp>
      <p:grpSp>
        <p:nvGrpSpPr>
          <p:cNvPr id="2" name="Group 58">
            <a:extLst>
              <a:ext uri="{FF2B5EF4-FFF2-40B4-BE49-F238E27FC236}">
                <a16:creationId xmlns:a16="http://schemas.microsoft.com/office/drawing/2014/main" xmlns="" id="{ED70B260-387B-404C-8CFF-2D39B2017EBC}"/>
              </a:ext>
            </a:extLst>
          </p:cNvPr>
          <p:cNvGrpSpPr/>
          <p:nvPr/>
        </p:nvGrpSpPr>
        <p:grpSpPr>
          <a:xfrm>
            <a:off x="1447801" y="2119907"/>
            <a:ext cx="585498" cy="455157"/>
            <a:chOff x="5210175" y="2278856"/>
            <a:chExt cx="235744" cy="173831"/>
          </a:xfrm>
          <a:solidFill>
            <a:schemeClr val="bg1"/>
          </a:solidFill>
        </p:grpSpPr>
        <p:sp>
          <p:nvSpPr>
            <p:cNvPr id="60" name="Frame 59">
              <a:extLst>
                <a:ext uri="{FF2B5EF4-FFF2-40B4-BE49-F238E27FC236}">
                  <a16:creationId xmlns:a16="http://schemas.microsoft.com/office/drawing/2014/main" xmlns="" id="{66A4BC0C-2F22-41C3-B184-7DB62CD71E76}"/>
                </a:ext>
              </a:extLst>
            </p:cNvPr>
            <p:cNvSpPr/>
            <p:nvPr/>
          </p:nvSpPr>
          <p:spPr>
            <a:xfrm>
              <a:off x="5226244" y="2278856"/>
              <a:ext cx="163128" cy="159546"/>
            </a:xfrm>
            <a:prstGeom prst="frame">
              <a:avLst>
                <a:gd name="adj1" fmla="val 5556"/>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61" name="Freeform 60">
              <a:extLst>
                <a:ext uri="{FF2B5EF4-FFF2-40B4-BE49-F238E27FC236}">
                  <a16:creationId xmlns:a16="http://schemas.microsoft.com/office/drawing/2014/main" xmlns="" id="{B79DE2C6-47E2-45B2-AA80-D9DA6C48D7DC}"/>
                </a:ext>
              </a:extLst>
            </p:cNvPr>
            <p:cNvSpPr/>
            <p:nvPr/>
          </p:nvSpPr>
          <p:spPr>
            <a:xfrm>
              <a:off x="5210175" y="2297000"/>
              <a:ext cx="235744" cy="155687"/>
            </a:xfrm>
            <a:custGeom>
              <a:avLst/>
              <a:gdLst>
                <a:gd name="connsiteX0" fmla="*/ 66675 w 235744"/>
                <a:gd name="connsiteY0" fmla="*/ 78582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78582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44" h="155687">
                  <a:moveTo>
                    <a:pt x="66675" y="86631"/>
                  </a:moveTo>
                  <a:cubicBezTo>
                    <a:pt x="49212" y="67581"/>
                    <a:pt x="34131" y="53293"/>
                    <a:pt x="0" y="50912"/>
                  </a:cubicBezTo>
                  <a:cubicBezTo>
                    <a:pt x="34132" y="78693"/>
                    <a:pt x="65881" y="113618"/>
                    <a:pt x="80963" y="155687"/>
                  </a:cubicBezTo>
                  <a:cubicBezTo>
                    <a:pt x="108745" y="94568"/>
                    <a:pt x="141287" y="31068"/>
                    <a:pt x="235744" y="905"/>
                  </a:cubicBezTo>
                  <a:cubicBezTo>
                    <a:pt x="157957" y="-6239"/>
                    <a:pt x="103981" y="29481"/>
                    <a:pt x="66675" y="86631"/>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sp>
        <p:nvSpPr>
          <p:cNvPr id="19460" name="Title 1">
            <a:extLst>
              <a:ext uri="{FF2B5EF4-FFF2-40B4-BE49-F238E27FC236}">
                <a16:creationId xmlns:a16="http://schemas.microsoft.com/office/drawing/2014/main" xmlns="" id="{430C25A6-7CC9-48EC-B79F-F9EE2927B1A8}"/>
              </a:ext>
            </a:extLst>
          </p:cNvPr>
          <p:cNvSpPr txBox="1">
            <a:spLocks/>
          </p:cNvSpPr>
          <p:nvPr/>
        </p:nvSpPr>
        <p:spPr bwMode="auto">
          <a:xfrm>
            <a:off x="1752600" y="76200"/>
            <a:ext cx="6858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514350" indent="-514350" algn="ctr">
              <a:spcBef>
                <a:spcPts val="300"/>
              </a:spcBef>
              <a:spcAft>
                <a:spcPts val="300"/>
              </a:spcAft>
              <a:buFontTx/>
              <a:buAutoNum type="romanUcPeriod"/>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a:spcBef>
                <a:spcPts val="300"/>
              </a:spcBef>
              <a:spcAft>
                <a:spcPts val="300"/>
              </a:spcAft>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NĂM HỌC 2018-2019</a:t>
            </a:r>
          </a:p>
        </p:txBody>
      </p:sp>
      <p:sp>
        <p:nvSpPr>
          <p:cNvPr id="29" name="AutoShape 3">
            <a:extLst>
              <a:ext uri="{FF2B5EF4-FFF2-40B4-BE49-F238E27FC236}">
                <a16:creationId xmlns:a16="http://schemas.microsoft.com/office/drawing/2014/main" xmlns="" id="{61CB63C7-B69B-4080-BBBF-339A6F6A65AE}"/>
              </a:ext>
            </a:extLst>
          </p:cNvPr>
          <p:cNvSpPr>
            <a:spLocks noChangeArrowheads="1"/>
          </p:cNvSpPr>
          <p:nvPr/>
        </p:nvSpPr>
        <p:spPr bwMode="auto">
          <a:xfrm>
            <a:off x="685800" y="2225899"/>
            <a:ext cx="7162800" cy="4022501"/>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a:latin typeface="Verdana" panose="020B0604030504040204" pitchFamily="34" charset="0"/>
              <a:cs typeface="Arial" charset="0"/>
            </a:endParaRPr>
          </a:p>
        </p:txBody>
      </p:sp>
      <p:sp>
        <p:nvSpPr>
          <p:cNvPr id="34" name="Text Box 20">
            <a:extLst>
              <a:ext uri="{FF2B5EF4-FFF2-40B4-BE49-F238E27FC236}">
                <a16:creationId xmlns:a16="http://schemas.microsoft.com/office/drawing/2014/main" xmlns="" id="{59A1ADBC-AC58-4F48-8A47-7E3C52126BF1}"/>
              </a:ext>
            </a:extLst>
          </p:cNvPr>
          <p:cNvSpPr txBox="1">
            <a:spLocks noChangeArrowheads="1"/>
          </p:cNvSpPr>
          <p:nvPr/>
        </p:nvSpPr>
        <p:spPr bwMode="auto">
          <a:xfrm>
            <a:off x="1143000" y="2371725"/>
            <a:ext cx="6402388" cy="3927229"/>
          </a:xfrm>
          <a:prstGeom prst="rect">
            <a:avLst/>
          </a:prstGeom>
          <a:noFill/>
          <a:ln w="9525">
            <a:noFill/>
            <a:miter lim="800000"/>
            <a:headEnd/>
            <a:tailEnd/>
          </a:ln>
        </p:spPr>
        <p:txBody>
          <a:bodyPr>
            <a:spAutoFit/>
          </a:bodyPr>
          <a:lstStyle/>
          <a:p>
            <a:pPr eaLnBrk="1" hangingPunct="1">
              <a:spcBef>
                <a:spcPts val="300"/>
              </a:spcBef>
              <a:spcAft>
                <a:spcPts val="300"/>
              </a:spcAft>
              <a:buFont typeface="Wingdings" pitchFamily="2" charset="2"/>
              <a:buNone/>
              <a:defRPr/>
            </a:pPr>
            <a:r>
              <a:rPr lang="en-US" b="1" dirty="0" err="1">
                <a:solidFill>
                  <a:srgbClr val="FF0000"/>
                </a:solidFill>
                <a:latin typeface="Times New Roman" pitchFamily="18" charset="0"/>
                <a:cs typeface="Times New Roman" pitchFamily="18" charset="0"/>
              </a:rPr>
              <a:t>Công</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nhận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lại</a:t>
            </a:r>
            <a:r>
              <a:rPr lang="en-US" b="1" dirty="0">
                <a:solidFill>
                  <a:srgbClr val="FF0000"/>
                </a:solidFill>
                <a:latin typeface="Times New Roman" pitchFamily="18" charset="0"/>
                <a:cs typeface="Times New Roman" pitchFamily="18" charset="0"/>
              </a:rPr>
              <a:t>:</a:t>
            </a:r>
            <a:endParaRPr lang="en-US" dirty="0">
              <a:solidFill>
                <a:srgbClr val="0000FF"/>
              </a:solidFill>
              <a:latin typeface="Times New Roman" pitchFamily="18" charset="0"/>
              <a:cs typeface="Times New Roman" pitchFamily="18" charset="0"/>
            </a:endParaRPr>
          </a:p>
          <a:p>
            <a:pPr marL="342900" indent="-342900" algn="just" eaLnBrk="1" hangingPunct="1">
              <a:spcBef>
                <a:spcPts val="300"/>
              </a:spcBef>
              <a:spcAft>
                <a:spcPts val="300"/>
              </a:spcAft>
              <a:buFontTx/>
              <a:buChar char="-"/>
              <a:defRPr/>
            </a:pPr>
            <a:r>
              <a:rPr lang="af-ZA" spc="-70" dirty="0">
                <a:solidFill>
                  <a:srgbClr val="0000FF"/>
                </a:solidFill>
                <a:latin typeface="Times New Roman" pitchFamily="18" charset="0"/>
                <a:cs typeface="Times New Roman" pitchFamily="18" charset="0"/>
              </a:rPr>
              <a:t>THCS Ngọc Lâm</a:t>
            </a:r>
          </a:p>
          <a:p>
            <a:pPr marL="342900" indent="-342900" algn="just" eaLnBrk="1" hangingPunct="1">
              <a:spcBef>
                <a:spcPts val="300"/>
              </a:spcBef>
              <a:spcAft>
                <a:spcPts val="300"/>
              </a:spcAft>
              <a:buFontTx/>
              <a:buChar char="-"/>
              <a:defRPr/>
            </a:pPr>
            <a:r>
              <a:rPr lang="af-ZA" spc="-70" dirty="0">
                <a:solidFill>
                  <a:srgbClr val="0000FF"/>
                </a:solidFill>
                <a:latin typeface="Times New Roman" pitchFamily="18" charset="0"/>
                <a:cs typeface="Times New Roman" pitchFamily="18" charset="0"/>
              </a:rPr>
              <a:t>THCS Thượng Thanh</a:t>
            </a:r>
          </a:p>
          <a:p>
            <a:pPr eaLnBrk="1" hangingPunct="1">
              <a:lnSpc>
                <a:spcPct val="90000"/>
              </a:lnSpc>
              <a:spcBef>
                <a:spcPts val="300"/>
              </a:spcBef>
              <a:spcAft>
                <a:spcPts val="300"/>
              </a:spcAft>
              <a:defRPr/>
            </a:pPr>
            <a:r>
              <a:rPr lang="en-US" b="1" dirty="0" err="1">
                <a:solidFill>
                  <a:srgbClr val="FF0000"/>
                </a:solidFill>
                <a:latin typeface="Times New Roman" pitchFamily="18" charset="0"/>
                <a:cs typeface="Times New Roman" pitchFamily="18" charset="0"/>
              </a:rPr>
              <a:t>Công</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nhận</a:t>
            </a:r>
            <a:r>
              <a:rPr lang="en-US" b="1" dirty="0">
                <a:solidFill>
                  <a:srgbClr val="FF0000"/>
                </a:solidFill>
                <a:latin typeface="Times New Roman" pitchFamily="18" charset="0"/>
                <a:cs typeface="Times New Roman" pitchFamily="18" charset="0"/>
              </a:rPr>
              <a:t> </a:t>
            </a:r>
            <a:r>
              <a:rPr lang="en-US" b="1" dirty="0" err="1">
                <a:solidFill>
                  <a:srgbClr val="FF0000"/>
                </a:solidFill>
                <a:latin typeface="Times New Roman" pitchFamily="18" charset="0"/>
                <a:cs typeface="Times New Roman" pitchFamily="18" charset="0"/>
              </a:rPr>
              <a:t>mới</a:t>
            </a:r>
            <a:endParaRPr lang="en-US" dirty="0">
              <a:solidFill>
                <a:srgbClr val="0000FF"/>
              </a:solidFill>
              <a:latin typeface="Times New Roman" pitchFamily="18" charset="0"/>
              <a:cs typeface="Times New Roman" pitchFamily="18" charset="0"/>
            </a:endParaRPr>
          </a:p>
          <a:p>
            <a:pPr marL="342900" indent="-342900" algn="just" eaLnBrk="1" hangingPunct="1">
              <a:spcBef>
                <a:spcPts val="300"/>
              </a:spcBef>
              <a:spcAft>
                <a:spcPts val="300"/>
              </a:spcAft>
              <a:buFontTx/>
              <a:buChar char="-"/>
              <a:defRPr/>
            </a:pPr>
            <a:r>
              <a:rPr lang="af-ZA" spc="-70" dirty="0">
                <a:solidFill>
                  <a:srgbClr val="0000FF"/>
                </a:solidFill>
                <a:latin typeface="Times New Roman" pitchFamily="18" charset="0"/>
                <a:cs typeface="Times New Roman" pitchFamily="18" charset="0"/>
              </a:rPr>
              <a:t>THCS Thanh A</a:t>
            </a:r>
            <a:r>
              <a:rPr lang="en-US" spc="-70" dirty="0">
                <a:solidFill>
                  <a:srgbClr val="0000FF"/>
                </a:solidFill>
                <a:latin typeface="Times New Roman" pitchFamily="18" charset="0"/>
                <a:cs typeface="Times New Roman" pitchFamily="18" charset="0"/>
              </a:rPr>
              <a:t>m</a:t>
            </a:r>
          </a:p>
          <a:p>
            <a:pPr marL="285750" indent="-285750" algn="just" eaLnBrk="1" hangingPunct="1">
              <a:spcBef>
                <a:spcPts val="300"/>
              </a:spcBef>
              <a:spcAft>
                <a:spcPts val="300"/>
              </a:spcAft>
              <a:buFont typeface="Arial" charset="0"/>
              <a:buChar char="•"/>
              <a:defRPr/>
            </a:pPr>
            <a:r>
              <a:rPr lang="en-US" spc="-70" dirty="0" err="1" smtClean="0">
                <a:solidFill>
                  <a:srgbClr val="0000FF"/>
                </a:solidFill>
                <a:latin typeface="Times New Roman" pitchFamily="18" charset="0"/>
                <a:cs typeface="Times New Roman" pitchFamily="18" charset="0"/>
              </a:rPr>
              <a:t>Tỉ</a:t>
            </a:r>
            <a:r>
              <a:rPr lang="en-US" spc="-70" dirty="0" smtClean="0">
                <a:solidFill>
                  <a:srgbClr val="0000FF"/>
                </a:solidFill>
                <a:latin typeface="Times New Roman" pitchFamily="18" charset="0"/>
                <a:cs typeface="Times New Roman" pitchFamily="18" charset="0"/>
              </a:rPr>
              <a:t> </a:t>
            </a:r>
            <a:r>
              <a:rPr lang="en-US" spc="-70" dirty="0" err="1">
                <a:solidFill>
                  <a:srgbClr val="0000FF"/>
                </a:solidFill>
                <a:latin typeface="Times New Roman" pitchFamily="18" charset="0"/>
                <a:cs typeface="Times New Roman" pitchFamily="18" charset="0"/>
              </a:rPr>
              <a:t>lệ</a:t>
            </a:r>
            <a:r>
              <a:rPr lang="en-US" spc="-70" dirty="0">
                <a:solidFill>
                  <a:srgbClr val="0000FF"/>
                </a:solidFill>
                <a:latin typeface="Times New Roman" pitchFamily="18" charset="0"/>
                <a:cs typeface="Times New Roman" pitchFamily="18" charset="0"/>
              </a:rPr>
              <a:t> </a:t>
            </a:r>
            <a:r>
              <a:rPr lang="en-US" spc="-70" dirty="0" err="1">
                <a:solidFill>
                  <a:srgbClr val="0000FF"/>
                </a:solidFill>
                <a:latin typeface="Times New Roman" pitchFamily="18" charset="0"/>
                <a:cs typeface="Times New Roman" pitchFamily="18" charset="0"/>
              </a:rPr>
              <a:t>trường</a:t>
            </a:r>
            <a:r>
              <a:rPr lang="en-US" spc="-70" dirty="0">
                <a:solidFill>
                  <a:srgbClr val="0000FF"/>
                </a:solidFill>
                <a:latin typeface="Times New Roman" pitchFamily="18" charset="0"/>
                <a:cs typeface="Times New Roman" pitchFamily="18" charset="0"/>
              </a:rPr>
              <a:t> </a:t>
            </a:r>
            <a:r>
              <a:rPr lang="en-US" spc="-70" dirty="0" err="1">
                <a:solidFill>
                  <a:srgbClr val="0000FF"/>
                </a:solidFill>
                <a:latin typeface="Times New Roman" pitchFamily="18" charset="0"/>
                <a:cs typeface="Times New Roman" pitchFamily="18" charset="0"/>
              </a:rPr>
              <a:t>chuẩn</a:t>
            </a:r>
            <a:r>
              <a:rPr lang="en-US" spc="-70" dirty="0">
                <a:solidFill>
                  <a:srgbClr val="0000FF"/>
                </a:solidFill>
                <a:latin typeface="Times New Roman" pitchFamily="18" charset="0"/>
                <a:cs typeface="Times New Roman" pitchFamily="18" charset="0"/>
              </a:rPr>
              <a:t> </a:t>
            </a:r>
            <a:r>
              <a:rPr lang="en-US" spc="-70" dirty="0" err="1">
                <a:solidFill>
                  <a:srgbClr val="0000FF"/>
                </a:solidFill>
                <a:latin typeface="Times New Roman" pitchFamily="18" charset="0"/>
                <a:cs typeface="Times New Roman" pitchFamily="18" charset="0"/>
              </a:rPr>
              <a:t>Quốc</a:t>
            </a:r>
            <a:r>
              <a:rPr lang="en-US" spc="-70" dirty="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gia</a:t>
            </a:r>
            <a:r>
              <a:rPr lang="en-US" spc="-70" dirty="0" smtClean="0">
                <a:solidFill>
                  <a:srgbClr val="0000FF"/>
                </a:solidFill>
                <a:latin typeface="Times New Roman" pitchFamily="18" charset="0"/>
                <a:cs typeface="Times New Roman" pitchFamily="18" charset="0"/>
              </a:rPr>
              <a:t> 17/18 </a:t>
            </a:r>
            <a:r>
              <a:rPr lang="en-US" spc="-70" dirty="0" err="1" smtClean="0">
                <a:solidFill>
                  <a:srgbClr val="0000FF"/>
                </a:solidFill>
                <a:latin typeface="Times New Roman" pitchFamily="18" charset="0"/>
                <a:cs typeface="Times New Roman" pitchFamily="18" charset="0"/>
              </a:rPr>
              <a:t>trường</a:t>
            </a:r>
            <a:r>
              <a:rPr lang="en-US" spc="-70" dirty="0" smtClean="0">
                <a:solidFill>
                  <a:srgbClr val="0000FF"/>
                </a:solidFill>
                <a:latin typeface="Times New Roman" pitchFamily="18" charset="0"/>
                <a:cs typeface="Times New Roman" pitchFamily="18" charset="0"/>
              </a:rPr>
              <a:t> </a:t>
            </a:r>
            <a:r>
              <a:rPr lang="en-US" spc="-70" dirty="0" err="1">
                <a:solidFill>
                  <a:srgbClr val="0000FF"/>
                </a:solidFill>
                <a:latin typeface="Times New Roman" pitchFamily="18" charset="0"/>
                <a:cs typeface="Times New Roman" pitchFamily="18" charset="0"/>
              </a:rPr>
              <a:t>đ</a:t>
            </a:r>
            <a:r>
              <a:rPr lang="en-US" spc="-70" dirty="0" err="1" smtClean="0">
                <a:solidFill>
                  <a:srgbClr val="0000FF"/>
                </a:solidFill>
                <a:latin typeface="Times New Roman" pitchFamily="18" charset="0"/>
                <a:cs typeface="Times New Roman" pitchFamily="18" charset="0"/>
              </a:rPr>
              <a:t>ạt</a:t>
            </a:r>
            <a:r>
              <a:rPr lang="en-US" spc="-70" dirty="0" smtClean="0">
                <a:solidFill>
                  <a:srgbClr val="0000FF"/>
                </a:solidFill>
                <a:latin typeface="Times New Roman" pitchFamily="18" charset="0"/>
                <a:cs typeface="Times New Roman" pitchFamily="18" charset="0"/>
              </a:rPr>
              <a:t> 94.44%</a:t>
            </a:r>
          </a:p>
          <a:p>
            <a:pPr algn="just" eaLnBrk="1" hangingPunct="1">
              <a:spcBef>
                <a:spcPts val="300"/>
              </a:spcBef>
              <a:spcAft>
                <a:spcPts val="300"/>
              </a:spcAft>
              <a:defRPr/>
            </a:pPr>
            <a:r>
              <a:rPr lang="en-US" b="1" spc="-70" dirty="0" err="1" smtClean="0">
                <a:solidFill>
                  <a:srgbClr val="FF0000"/>
                </a:solidFill>
                <a:latin typeface="Times New Roman" pitchFamily="18" charset="0"/>
                <a:cs typeface="Times New Roman" pitchFamily="18" charset="0"/>
              </a:rPr>
              <a:t>Các</a:t>
            </a:r>
            <a:r>
              <a:rPr lang="en-US" b="1" spc="-70" dirty="0" smtClean="0">
                <a:solidFill>
                  <a:srgbClr val="FF0000"/>
                </a:solidFill>
                <a:latin typeface="Times New Roman" pitchFamily="18" charset="0"/>
                <a:cs typeface="Times New Roman" pitchFamily="18" charset="0"/>
              </a:rPr>
              <a:t> </a:t>
            </a:r>
            <a:r>
              <a:rPr lang="en-US" b="1" spc="-70" dirty="0" err="1" smtClean="0">
                <a:solidFill>
                  <a:srgbClr val="FF0000"/>
                </a:solidFill>
                <a:latin typeface="Times New Roman" pitchFamily="18" charset="0"/>
                <a:cs typeface="Times New Roman" pitchFamily="18" charset="0"/>
              </a:rPr>
              <a:t>mô</a:t>
            </a:r>
            <a:r>
              <a:rPr lang="en-US" b="1" spc="-70" dirty="0" smtClean="0">
                <a:solidFill>
                  <a:srgbClr val="FF0000"/>
                </a:solidFill>
                <a:latin typeface="Times New Roman" pitchFamily="18" charset="0"/>
                <a:cs typeface="Times New Roman" pitchFamily="18" charset="0"/>
              </a:rPr>
              <a:t> </a:t>
            </a:r>
            <a:r>
              <a:rPr lang="en-US" b="1" spc="-70" dirty="0" err="1" smtClean="0">
                <a:solidFill>
                  <a:srgbClr val="FF0000"/>
                </a:solidFill>
                <a:latin typeface="Times New Roman" pitchFamily="18" charset="0"/>
                <a:cs typeface="Times New Roman" pitchFamily="18" charset="0"/>
              </a:rPr>
              <a:t>hình</a:t>
            </a:r>
            <a:r>
              <a:rPr lang="en-US" b="1" spc="-70" dirty="0" smtClean="0">
                <a:solidFill>
                  <a:srgbClr val="FF0000"/>
                </a:solidFill>
                <a:latin typeface="Times New Roman" pitchFamily="18" charset="0"/>
                <a:cs typeface="Times New Roman" pitchFamily="18" charset="0"/>
              </a:rPr>
              <a:t> </a:t>
            </a:r>
            <a:r>
              <a:rPr lang="en-US" b="1" spc="-70" dirty="0" err="1" smtClean="0">
                <a:solidFill>
                  <a:srgbClr val="FF0000"/>
                </a:solidFill>
                <a:latin typeface="Times New Roman" pitchFamily="18" charset="0"/>
                <a:cs typeface="Times New Roman" pitchFamily="18" charset="0"/>
              </a:rPr>
              <a:t>tiêu</a:t>
            </a:r>
            <a:r>
              <a:rPr lang="en-US" b="1" spc="-70" dirty="0" smtClean="0">
                <a:solidFill>
                  <a:srgbClr val="FF0000"/>
                </a:solidFill>
                <a:latin typeface="Times New Roman" pitchFamily="18" charset="0"/>
                <a:cs typeface="Times New Roman" pitchFamily="18" charset="0"/>
              </a:rPr>
              <a:t> </a:t>
            </a:r>
            <a:r>
              <a:rPr lang="en-US" b="1" spc="-70" dirty="0" err="1" smtClean="0">
                <a:solidFill>
                  <a:srgbClr val="FF0000"/>
                </a:solidFill>
                <a:latin typeface="Times New Roman" pitchFamily="18" charset="0"/>
                <a:cs typeface="Times New Roman" pitchFamily="18" charset="0"/>
              </a:rPr>
              <a:t>biểu</a:t>
            </a:r>
            <a:r>
              <a:rPr lang="en-US" b="1" spc="-70" dirty="0" smtClean="0">
                <a:solidFill>
                  <a:srgbClr val="FF0000"/>
                </a:solidFill>
                <a:latin typeface="Times New Roman" pitchFamily="18" charset="0"/>
                <a:cs typeface="Times New Roman" pitchFamily="18" charset="0"/>
              </a:rPr>
              <a:t>:</a:t>
            </a:r>
          </a:p>
          <a:p>
            <a:pPr marL="285750" indent="-285750" algn="just" eaLnBrk="1" hangingPunct="1">
              <a:spcBef>
                <a:spcPts val="300"/>
              </a:spcBef>
              <a:spcAft>
                <a:spcPts val="300"/>
              </a:spcAft>
              <a:buFontTx/>
              <a:buChar char="-"/>
              <a:defRPr/>
            </a:pPr>
            <a:r>
              <a:rPr lang="en-US" spc="-70" dirty="0" smtClean="0">
                <a:solidFill>
                  <a:srgbClr val="0000FF"/>
                </a:solidFill>
                <a:latin typeface="Times New Roman" pitchFamily="18" charset="0"/>
                <a:cs typeface="Times New Roman" pitchFamily="18" charset="0"/>
              </a:rPr>
              <a:t>THCS </a:t>
            </a:r>
            <a:r>
              <a:rPr lang="en-US" spc="-70" dirty="0" err="1" smtClean="0">
                <a:solidFill>
                  <a:srgbClr val="0000FF"/>
                </a:solidFill>
                <a:latin typeface="Times New Roman" pitchFamily="18" charset="0"/>
                <a:cs typeface="Times New Roman" pitchFamily="18" charset="0"/>
              </a:rPr>
              <a:t>Thượng</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Thanh</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Thí</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điểm</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cho</a:t>
            </a:r>
            <a:r>
              <a:rPr lang="en-US" spc="-70" dirty="0" smtClean="0">
                <a:solidFill>
                  <a:srgbClr val="0000FF"/>
                </a:solidFill>
                <a:latin typeface="Times New Roman" pitchFamily="18" charset="0"/>
                <a:cs typeface="Times New Roman" pitchFamily="18" charset="0"/>
              </a:rPr>
              <a:t> TP </a:t>
            </a:r>
            <a:r>
              <a:rPr lang="en-US" spc="-70" dirty="0" err="1" smtClean="0">
                <a:solidFill>
                  <a:srgbClr val="0000FF"/>
                </a:solidFill>
                <a:latin typeface="Times New Roman" pitchFamily="18" charset="0"/>
                <a:cs typeface="Times New Roman" pitchFamily="18" charset="0"/>
              </a:rPr>
              <a:t>mô</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hình</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giáo</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dục</a:t>
            </a:r>
            <a:r>
              <a:rPr lang="en-US" spc="-70" dirty="0" smtClean="0">
                <a:solidFill>
                  <a:srgbClr val="0000FF"/>
                </a:solidFill>
                <a:latin typeface="Times New Roman" pitchFamily="18" charset="0"/>
                <a:cs typeface="Times New Roman" pitchFamily="18" charset="0"/>
              </a:rPr>
              <a:t> STEM</a:t>
            </a:r>
          </a:p>
          <a:p>
            <a:pPr marL="285750" indent="-285750" algn="just" eaLnBrk="1" hangingPunct="1">
              <a:spcBef>
                <a:spcPts val="300"/>
              </a:spcBef>
              <a:spcAft>
                <a:spcPts val="300"/>
              </a:spcAft>
              <a:buFontTx/>
              <a:buChar char="-"/>
              <a:defRPr/>
            </a:pPr>
            <a:r>
              <a:rPr lang="en-US" spc="-70" dirty="0" smtClean="0">
                <a:solidFill>
                  <a:srgbClr val="0000FF"/>
                </a:solidFill>
                <a:latin typeface="Times New Roman" pitchFamily="18" charset="0"/>
                <a:cs typeface="Times New Roman" pitchFamily="18" charset="0"/>
              </a:rPr>
              <a:t>THCS </a:t>
            </a:r>
            <a:r>
              <a:rPr lang="en-US" spc="-70" dirty="0" err="1" smtClean="0">
                <a:solidFill>
                  <a:srgbClr val="0000FF"/>
                </a:solidFill>
                <a:latin typeface="Times New Roman" pitchFamily="18" charset="0"/>
                <a:cs typeface="Times New Roman" pitchFamily="18" charset="0"/>
              </a:rPr>
              <a:t>Thanh</a:t>
            </a:r>
            <a:r>
              <a:rPr lang="en-US" spc="-70" dirty="0" smtClean="0">
                <a:solidFill>
                  <a:srgbClr val="0000FF"/>
                </a:solidFill>
                <a:latin typeface="Times New Roman" pitchFamily="18" charset="0"/>
                <a:cs typeface="Times New Roman" pitchFamily="18" charset="0"/>
              </a:rPr>
              <a:t> Am: </a:t>
            </a:r>
            <a:r>
              <a:rPr lang="en-US" spc="-70" dirty="0" err="1" smtClean="0">
                <a:solidFill>
                  <a:srgbClr val="0000FF"/>
                </a:solidFill>
                <a:latin typeface="Times New Roman" pitchFamily="18" charset="0"/>
                <a:cs typeface="Times New Roman" pitchFamily="18" charset="0"/>
              </a:rPr>
              <a:t>Giải</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Quốc</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gia</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về</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mô</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hình</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bảo</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về</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thiên</a:t>
            </a:r>
            <a:r>
              <a:rPr lang="en-US" spc="-70" dirty="0" smtClean="0">
                <a:solidFill>
                  <a:srgbClr val="0000FF"/>
                </a:solidFill>
                <a:latin typeface="Times New Roman" pitchFamily="18" charset="0"/>
                <a:cs typeface="Times New Roman" pitchFamily="18" charset="0"/>
              </a:rPr>
              <a:t> </a:t>
            </a:r>
            <a:r>
              <a:rPr lang="en-US" spc="-70" dirty="0" err="1" smtClean="0">
                <a:solidFill>
                  <a:srgbClr val="0000FF"/>
                </a:solidFill>
                <a:latin typeface="Times New Roman" pitchFamily="18" charset="0"/>
                <a:cs typeface="Times New Roman" pitchFamily="18" charset="0"/>
              </a:rPr>
              <a:t>nhiên</a:t>
            </a:r>
            <a:endParaRPr lang="en-US" spc="-70" dirty="0">
              <a:solidFill>
                <a:srgbClr val="0000FF"/>
              </a:solidFill>
              <a:latin typeface="Times New Roman" pitchFamily="18" charset="0"/>
              <a:cs typeface="Times New Roman" pitchFamily="18" charset="0"/>
            </a:endParaRPr>
          </a:p>
          <a:p>
            <a:pPr marL="342900" indent="-342900" algn="just" eaLnBrk="1" hangingPunct="1">
              <a:spcBef>
                <a:spcPts val="300"/>
              </a:spcBef>
              <a:buFontTx/>
              <a:buChar char="-"/>
              <a:defRPr/>
            </a:pPr>
            <a:endParaRPr lang="en-US" sz="2200" spc="-70" dirty="0">
              <a:solidFill>
                <a:srgbClr val="0000FF"/>
              </a:solidFill>
              <a:latin typeface="Times New Roman" pitchFamily="18" charset="0"/>
              <a:cs typeface="Times New Roman" pitchFamily="18" charset="0"/>
            </a:endParaRPr>
          </a:p>
          <a:p>
            <a:pPr marL="342900" indent="-342900" algn="just" eaLnBrk="1" hangingPunct="1">
              <a:buFontTx/>
              <a:buChar char="-"/>
              <a:defRPr/>
            </a:pPr>
            <a:endParaRPr lang="af-ZA" sz="2200" spc="-70" dirty="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ppt_w</p:attrName>
                                        </p:attrNameLst>
                                      </p:cBhvr>
                                      <p:tavLst>
                                        <p:tav tm="0">
                                          <p:val>
                                            <p:fltVal val="0"/>
                                          </p:val>
                                        </p:tav>
                                        <p:tav tm="100000">
                                          <p:val>
                                            <p:strVal val="#ppt_w"/>
                                          </p:val>
                                        </p:tav>
                                      </p:tavLst>
                                    </p:anim>
                                    <p:anim calcmode="lin" valueType="num">
                                      <p:cBhvr>
                                        <p:cTn id="8" dur="500" fill="hold"/>
                                        <p:tgtEl>
                                          <p:spTgt spid="25"/>
                                        </p:tgtEl>
                                        <p:attrNameLst>
                                          <p:attrName>ppt_h</p:attrName>
                                        </p:attrNameLst>
                                      </p:cBhvr>
                                      <p:tavLst>
                                        <p:tav tm="0">
                                          <p:val>
                                            <p:fltVal val="0"/>
                                          </p:val>
                                        </p:tav>
                                        <p:tav tm="100000">
                                          <p:val>
                                            <p:strVal val="#ppt_h"/>
                                          </p:val>
                                        </p:tav>
                                      </p:tavLst>
                                    </p:anim>
                                    <p:animEffect transition="in" filter="fade">
                                      <p:cBhvr>
                                        <p:cTn id="9" dur="500"/>
                                        <p:tgtEl>
                                          <p:spTgt spid="2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heckerboard(across)">
                                      <p:cBhvr>
                                        <p:cTn id="14" dur="500"/>
                                        <p:tgtEl>
                                          <p:spTgt spid="2"/>
                                        </p:tgtEl>
                                      </p:cBhvr>
                                    </p:animEffect>
                                  </p:childTnLst>
                                </p:cTn>
                              </p:par>
                              <p:par>
                                <p:cTn id="15" presetID="5" presetClass="entr" presetSubtype="1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34"/>
                                        </p:tgtEl>
                                        <p:attrNameLst>
                                          <p:attrName>style.visibility</p:attrName>
                                        </p:attrNameLst>
                                      </p:cBhvr>
                                      <p:to>
                                        <p:strVal val="visible"/>
                                      </p:to>
                                    </p:set>
                                    <p:animEffect transition="in" filter="checkerboard(across)">
                                      <p:cBhvr>
                                        <p:cTn id="20" dur="5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xmlns="" id="{CC097F60-6517-43BD-B1FE-081C35B13F50}"/>
              </a:ext>
            </a:extLst>
          </p:cNvPr>
          <p:cNvSpPr txBox="1">
            <a:spLocks/>
          </p:cNvSpPr>
          <p:nvPr/>
        </p:nvSpPr>
        <p:spPr bwMode="auto">
          <a:xfrm>
            <a:off x="1676400" y="76200"/>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514350" indent="-514350" algn="ctr">
              <a:spcBef>
                <a:spcPts val="300"/>
              </a:spcBef>
              <a:spcAft>
                <a:spcPts val="300"/>
              </a:spcAft>
              <a:buFontTx/>
              <a:buAutoNum type="romanUcPeriod"/>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a:spcBef>
                <a:spcPts val="300"/>
              </a:spcBef>
              <a:spcAft>
                <a:spcPts val="300"/>
              </a:spcAft>
              <a:defRPr/>
            </a:pPr>
            <a:r>
              <a:rPr lang="en-US" sz="2000" b="1" dirty="0">
                <a:solidFill>
                  <a:schemeClr val="bg1"/>
                </a:solidFill>
                <a:effectLst>
                  <a:outerShdw blurRad="38100" dist="38100" dir="2700000" algn="tl">
                    <a:srgbClr val="C0C0C0"/>
                  </a:outerShdw>
                </a:effectLst>
                <a:latin typeface="Times New Roman" pitchFamily="18" charset="0"/>
                <a:cs typeface="Times New Roman" pitchFamily="18" charset="0"/>
              </a:rPr>
              <a:t>NĂM HỌC 2018-2019</a:t>
            </a:r>
          </a:p>
        </p:txBody>
      </p:sp>
      <p:sp>
        <p:nvSpPr>
          <p:cNvPr id="16387" name="Rectangle 39">
            <a:extLst>
              <a:ext uri="{FF2B5EF4-FFF2-40B4-BE49-F238E27FC236}">
                <a16:creationId xmlns:a16="http://schemas.microsoft.com/office/drawing/2014/main" xmlns="" id="{1DE6C395-50C8-4CA5-BC0C-AE077B73DCFC}"/>
              </a:ext>
            </a:extLst>
          </p:cNvPr>
          <p:cNvSpPr>
            <a:spLocks noChangeArrowheads="1"/>
          </p:cNvSpPr>
          <p:nvPr/>
        </p:nvSpPr>
        <p:spPr bwMode="auto">
          <a:xfrm>
            <a:off x="2170113" y="5210175"/>
            <a:ext cx="51593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chemeClr val="bg1"/>
                </a:solidFill>
                <a:latin typeface="Tahoma" panose="020B0604030504040204" pitchFamily="34" charset="0"/>
                <a:cs typeface="Tahoma" panose="020B0604030504040204" pitchFamily="34" charset="0"/>
              </a:rPr>
              <a:t>Tập trung đào tạo bồi dưỡng cán bộ công chức theo khung năng lực</a:t>
            </a:r>
            <a:endParaRPr lang="vi-VN" altLang="en-US">
              <a:solidFill>
                <a:schemeClr val="bg1"/>
              </a:solidFill>
              <a:latin typeface="Tahoma" panose="020B0604030504040204" pitchFamily="34" charset="0"/>
              <a:cs typeface="Tahoma" panose="020B0604030504040204" pitchFamily="34" charset="0"/>
            </a:endParaRPr>
          </a:p>
        </p:txBody>
      </p:sp>
      <p:sp>
        <p:nvSpPr>
          <p:cNvPr id="10" name="Rectangle 9">
            <a:extLst>
              <a:ext uri="{FF2B5EF4-FFF2-40B4-BE49-F238E27FC236}">
                <a16:creationId xmlns:a16="http://schemas.microsoft.com/office/drawing/2014/main" xmlns="" id="{042DC8D0-AA6D-4D4C-B1DD-78CC1107C5CA}"/>
              </a:ext>
            </a:extLst>
          </p:cNvPr>
          <p:cNvSpPr/>
          <p:nvPr/>
        </p:nvSpPr>
        <p:spPr bwMode="auto">
          <a:xfrm>
            <a:off x="304800" y="1295400"/>
            <a:ext cx="8570913" cy="1447800"/>
          </a:xfrm>
          <a:prstGeom prst="rect">
            <a:avLst/>
          </a:prstGeom>
          <a:solidFill>
            <a:schemeClr val="accent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US" b="1" dirty="0" smtClean="0">
                <a:solidFill>
                  <a:srgbClr val="FFFF00"/>
                </a:solidFill>
                <a:latin typeface="Times New Roman" pitchFamily="18" charset="0"/>
                <a:cs typeface="Times New Roman" pitchFamily="18" charset="0"/>
              </a:rPr>
              <a:t>9. </a:t>
            </a:r>
            <a:r>
              <a:rPr lang="en-US" b="1" dirty="0" err="1">
                <a:solidFill>
                  <a:srgbClr val="FFFF00"/>
                </a:solidFill>
                <a:latin typeface="Times New Roman" pitchFamily="18" charset="0"/>
                <a:cs typeface="Times New Roman" pitchFamily="18" charset="0"/>
              </a:rPr>
              <a:t>Kết</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quả</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chấm</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Sáng</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kiến</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kinh</a:t>
            </a:r>
            <a:r>
              <a:rPr lang="en-US" b="1" dirty="0">
                <a:solidFill>
                  <a:srgbClr val="FFFF00"/>
                </a:solidFill>
                <a:latin typeface="Times New Roman" pitchFamily="18" charset="0"/>
                <a:cs typeface="Times New Roman" pitchFamily="18" charset="0"/>
              </a:rPr>
              <a:t> </a:t>
            </a:r>
            <a:r>
              <a:rPr lang="en-US" b="1" dirty="0" err="1">
                <a:solidFill>
                  <a:srgbClr val="FFFF00"/>
                </a:solidFill>
                <a:latin typeface="Times New Roman" pitchFamily="18" charset="0"/>
                <a:cs typeface="Times New Roman" pitchFamily="18" charset="0"/>
              </a:rPr>
              <a:t>nghiệm</a:t>
            </a:r>
            <a:r>
              <a:rPr lang="en-US" b="1" dirty="0">
                <a:solidFill>
                  <a:srgbClr val="FFFF00"/>
                </a:solidFill>
                <a:latin typeface="Times New Roman" pitchFamily="18" charset="0"/>
                <a:cs typeface="Times New Roman" pitchFamily="18" charset="0"/>
              </a:rPr>
              <a:t>: </a:t>
            </a:r>
          </a:p>
          <a:p>
            <a:pPr marL="285750" indent="-285750" eaLnBrk="1" fontAlgn="auto" hangingPunct="1">
              <a:spcBef>
                <a:spcPts val="0"/>
              </a:spcBef>
              <a:spcAft>
                <a:spcPts val="0"/>
              </a:spcAft>
              <a:buFontTx/>
              <a:buChar char="-"/>
              <a:defRPr/>
            </a:pPr>
            <a:r>
              <a:rPr lang="en-US" b="1" dirty="0" err="1" smtClean="0">
                <a:latin typeface="Times New Roman" pitchFamily="18" charset="0"/>
                <a:cs typeface="Times New Roman" pitchFamily="18" charset="0"/>
              </a:rPr>
              <a:t>Số</a:t>
            </a:r>
            <a:r>
              <a:rPr lang="en-US" b="1" dirty="0" smtClean="0">
                <a:latin typeface="Times New Roman" pitchFamily="18" charset="0"/>
                <a:cs typeface="Times New Roman" pitchFamily="18" charset="0"/>
              </a:rPr>
              <a:t> </a:t>
            </a:r>
            <a:r>
              <a:rPr lang="en-US" b="1" dirty="0">
                <a:latin typeface="Times New Roman" pitchFamily="18" charset="0"/>
                <a:cs typeface="Times New Roman" pitchFamily="18" charset="0"/>
              </a:rPr>
              <a:t>SKKN: </a:t>
            </a:r>
            <a:r>
              <a:rPr lang="en-US" b="1" dirty="0" smtClean="0">
                <a:latin typeface="Times New Roman" pitchFamily="18" charset="0"/>
                <a:cs typeface="Times New Roman" pitchFamily="18" charset="0"/>
              </a:rPr>
              <a:t>129 </a:t>
            </a:r>
          </a:p>
          <a:p>
            <a:pPr eaLnBrk="1" fontAlgn="auto" hangingPunct="1">
              <a:spcBef>
                <a:spcPts val="0"/>
              </a:spcBef>
              <a:spcAft>
                <a:spcPts val="0"/>
              </a:spcAft>
              <a:defRPr/>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Xếp</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loại</a:t>
            </a: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123</a:t>
            </a:r>
          </a:p>
          <a:p>
            <a:pPr eaLnBrk="1" fontAlgn="auto" hangingPunct="1">
              <a:spcBef>
                <a:spcPts val="0"/>
              </a:spcBef>
              <a:spcAft>
                <a:spcPts val="0"/>
              </a:spcAft>
              <a:defRPr/>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Không</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xếp</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loại</a:t>
            </a:r>
            <a:r>
              <a:rPr lang="en-US" b="1" dirty="0">
                <a:latin typeface="Times New Roman" pitchFamily="18" charset="0"/>
                <a:cs typeface="Times New Roman" pitchFamily="18" charset="0"/>
              </a:rPr>
              <a:t>: </a:t>
            </a:r>
            <a:r>
              <a:rPr lang="en-US" b="1" dirty="0" smtClean="0">
                <a:latin typeface="Times New Roman" pitchFamily="18" charset="0"/>
                <a:cs typeface="Times New Roman" pitchFamily="18" charset="0"/>
              </a:rPr>
              <a:t>6 (01 ĐT </a:t>
            </a:r>
            <a:r>
              <a:rPr lang="en-US" b="1" dirty="0" err="1" smtClean="0">
                <a:latin typeface="Times New Roman" pitchFamily="18" charset="0"/>
                <a:cs typeface="Times New Roman" pitchFamily="18" charset="0"/>
              </a:rPr>
              <a:t>Việt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Hưng</a:t>
            </a:r>
            <a:r>
              <a:rPr lang="en-US" b="1" dirty="0" smtClean="0">
                <a:latin typeface="Times New Roman" pitchFamily="18" charset="0"/>
                <a:cs typeface="Times New Roman" pitchFamily="18" charset="0"/>
              </a:rPr>
              <a:t>; 01 </a:t>
            </a:r>
            <a:r>
              <a:rPr lang="en-US" b="1" dirty="0" err="1" smtClean="0">
                <a:latin typeface="Times New Roman" pitchFamily="18" charset="0"/>
                <a:cs typeface="Times New Roman" pitchFamily="18" charset="0"/>
              </a:rPr>
              <a:t>Cự</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Khối</a:t>
            </a:r>
            <a:r>
              <a:rPr lang="en-US" b="1" dirty="0" smtClean="0">
                <a:latin typeface="Times New Roman" pitchFamily="18" charset="0"/>
                <a:cs typeface="Times New Roman" pitchFamily="18" charset="0"/>
              </a:rPr>
              <a:t>; 04 Long </a:t>
            </a:r>
            <a:r>
              <a:rPr lang="en-US" b="1" dirty="0" err="1" smtClean="0">
                <a:latin typeface="Times New Roman" pitchFamily="18" charset="0"/>
                <a:cs typeface="Times New Roman" pitchFamily="18" charset="0"/>
              </a:rPr>
              <a:t>Biên</a:t>
            </a:r>
            <a:r>
              <a:rPr lang="en-US" b="1" dirty="0" smtClean="0">
                <a:latin typeface="Times New Roman" pitchFamily="18" charset="0"/>
                <a:cs typeface="Times New Roman" pitchFamily="18" charset="0"/>
              </a:rPr>
              <a:t>)</a:t>
            </a:r>
            <a:endParaRPr lang="en-US" b="1" dirty="0">
              <a:latin typeface="Times New Roman" pitchFamily="18" charset="0"/>
              <a:cs typeface="Times New Roman" pitchFamily="18" charset="0"/>
            </a:endParaRPr>
          </a:p>
        </p:txBody>
      </p:sp>
      <p:sp>
        <p:nvSpPr>
          <p:cNvPr id="17" name="Rectangle 16">
            <a:extLst>
              <a:ext uri="{FF2B5EF4-FFF2-40B4-BE49-F238E27FC236}">
                <a16:creationId xmlns:a16="http://schemas.microsoft.com/office/drawing/2014/main" xmlns="" id="{42DB987B-568E-4EAB-99C2-C24844123063}"/>
              </a:ext>
            </a:extLst>
          </p:cNvPr>
          <p:cNvSpPr/>
          <p:nvPr/>
        </p:nvSpPr>
        <p:spPr bwMode="auto">
          <a:xfrm>
            <a:off x="428334" y="4823332"/>
            <a:ext cx="8487066" cy="1272668"/>
          </a:xfrm>
          <a:prstGeom prst="rect">
            <a:avLst/>
          </a:prstGeom>
          <a:solidFill>
            <a:schemeClr val="accent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392" name="Rectangle 56">
            <a:extLst>
              <a:ext uri="{FF2B5EF4-FFF2-40B4-BE49-F238E27FC236}">
                <a16:creationId xmlns:a16="http://schemas.microsoft.com/office/drawing/2014/main" xmlns="" id="{8E7782B0-4F55-4633-98E3-79FB47059CEF}"/>
              </a:ext>
            </a:extLst>
          </p:cNvPr>
          <p:cNvSpPr>
            <a:spLocks noChangeArrowheads="1"/>
          </p:cNvSpPr>
          <p:nvPr/>
        </p:nvSpPr>
        <p:spPr bwMode="auto">
          <a:xfrm>
            <a:off x="428334" y="5029200"/>
            <a:ext cx="855532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ts val="300"/>
              </a:spcBef>
              <a:spcAft>
                <a:spcPts val="300"/>
              </a:spcAft>
            </a:pPr>
            <a:r>
              <a:rPr lang="en-US" altLang="en-US" b="1" dirty="0" err="1">
                <a:solidFill>
                  <a:srgbClr val="FFFF00"/>
                </a:solidFill>
                <a:latin typeface="Times New Roman" panose="02020603050405020304" pitchFamily="18" charset="0"/>
                <a:cs typeface="Times New Roman" panose="02020603050405020304" pitchFamily="18" charset="0"/>
              </a:rPr>
              <a:t>Tồn</a:t>
            </a:r>
            <a:r>
              <a:rPr lang="en-US" altLang="en-US" b="1" dirty="0">
                <a:solidFill>
                  <a:srgbClr val="FFFF00"/>
                </a:solidFill>
                <a:latin typeface="Times New Roman" panose="02020603050405020304" pitchFamily="18" charset="0"/>
                <a:cs typeface="Times New Roman" panose="02020603050405020304" pitchFamily="18" charset="0"/>
              </a:rPr>
              <a:t> </a:t>
            </a:r>
            <a:r>
              <a:rPr lang="en-US" altLang="en-US" b="1" dirty="0" err="1">
                <a:solidFill>
                  <a:srgbClr val="FFFF00"/>
                </a:solidFill>
                <a:latin typeface="Times New Roman" panose="02020603050405020304" pitchFamily="18" charset="0"/>
                <a:cs typeface="Times New Roman" panose="02020603050405020304" pitchFamily="18" charset="0"/>
              </a:rPr>
              <a:t>tại</a:t>
            </a:r>
            <a:r>
              <a:rPr lang="en-US" altLang="en-US" b="1" dirty="0">
                <a:solidFill>
                  <a:srgbClr val="FFFF00"/>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Tên</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đề</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tài</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không</a:t>
            </a:r>
            <a:r>
              <a:rPr lang="en-US" altLang="en-US" dirty="0" smtClean="0">
                <a:solidFill>
                  <a:schemeClr val="bg1"/>
                </a:solidFill>
                <a:latin typeface="Times New Roman" panose="02020603050405020304" pitchFamily="18" charset="0"/>
                <a:cs typeface="Times New Roman" panose="02020603050405020304" pitchFamily="18" charset="0"/>
              </a:rPr>
              <a:t> logic </a:t>
            </a:r>
            <a:r>
              <a:rPr lang="en-US" altLang="en-US" dirty="0" err="1" smtClean="0">
                <a:solidFill>
                  <a:schemeClr val="bg1"/>
                </a:solidFill>
                <a:latin typeface="Times New Roman" panose="02020603050405020304" pitchFamily="18" charset="0"/>
                <a:cs typeface="Times New Roman" panose="02020603050405020304" pitchFamily="18" charset="0"/>
              </a:rPr>
              <a:t>với</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các</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giải</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pháp</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hoặc</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mô</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tả</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lại</a:t>
            </a:r>
            <a:r>
              <a:rPr lang="en-US" altLang="en-US" dirty="0" smtClean="0">
                <a:solidFill>
                  <a:schemeClr val="bg1"/>
                </a:solidFill>
                <a:latin typeface="Times New Roman" panose="02020603050405020304" pitchFamily="18" charset="0"/>
                <a:cs typeface="Times New Roman" panose="02020603050405020304" pitchFamily="18" charset="0"/>
              </a:rPr>
              <a:t> 1 </a:t>
            </a:r>
            <a:r>
              <a:rPr lang="en-US" altLang="en-US" dirty="0" err="1" smtClean="0">
                <a:solidFill>
                  <a:schemeClr val="bg1"/>
                </a:solidFill>
                <a:latin typeface="Times New Roman" panose="02020603050405020304" pitchFamily="18" charset="0"/>
                <a:cs typeface="Times New Roman" panose="02020603050405020304" pitchFamily="18" charset="0"/>
              </a:rPr>
              <a:t>việc</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làm</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đơn</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giản</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một</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cách</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làm</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đơn</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giản</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chưa</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tổng</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hợp</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thành</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giải</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pháp</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viết</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như</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một</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giáo</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án</a:t>
            </a:r>
            <a:r>
              <a:rPr lang="en-US" altLang="en-US" dirty="0" smtClean="0">
                <a:solidFill>
                  <a:schemeClr val="bg1"/>
                </a:solidFill>
                <a:latin typeface="Times New Roman" panose="02020603050405020304" pitchFamily="18" charset="0"/>
                <a:cs typeface="Times New Roman" panose="02020603050405020304" pitchFamily="18" charset="0"/>
              </a:rPr>
              <a:t>..</a:t>
            </a:r>
            <a:endParaRPr lang="en-US" altLang="en-US" dirty="0">
              <a:solidFill>
                <a:schemeClr val="bg1"/>
              </a:solidFill>
              <a:latin typeface="Times New Roman" panose="02020603050405020304" pitchFamily="18" charset="0"/>
              <a:cs typeface="Times New Roman" panose="02020603050405020304" pitchFamily="18" charset="0"/>
            </a:endParaRPr>
          </a:p>
        </p:txBody>
      </p:sp>
      <p:sp>
        <p:nvSpPr>
          <p:cNvPr id="24" name="Rectangle 23">
            <a:extLst>
              <a:ext uri="{FF2B5EF4-FFF2-40B4-BE49-F238E27FC236}">
                <a16:creationId xmlns:a16="http://schemas.microsoft.com/office/drawing/2014/main" xmlns="" id="{E5F8156A-F349-4DE3-9DBD-C3EFE57BBD09}"/>
              </a:ext>
            </a:extLst>
          </p:cNvPr>
          <p:cNvSpPr/>
          <p:nvPr/>
        </p:nvSpPr>
        <p:spPr bwMode="auto">
          <a:xfrm>
            <a:off x="304800" y="3007895"/>
            <a:ext cx="8678863" cy="1196468"/>
          </a:xfrm>
          <a:prstGeom prst="rect">
            <a:avLst/>
          </a:prstGeom>
          <a:solidFill>
            <a:schemeClr val="accent1">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395" name="Rectangle 57">
            <a:extLst>
              <a:ext uri="{FF2B5EF4-FFF2-40B4-BE49-F238E27FC236}">
                <a16:creationId xmlns:a16="http://schemas.microsoft.com/office/drawing/2014/main" xmlns="" id="{46F72FDF-A8EE-42FF-A811-0DBE98730406}"/>
              </a:ext>
            </a:extLst>
          </p:cNvPr>
          <p:cNvSpPr>
            <a:spLocks noChangeArrowheads="1"/>
          </p:cNvSpPr>
          <p:nvPr/>
        </p:nvSpPr>
        <p:spPr bwMode="auto">
          <a:xfrm>
            <a:off x="428334" y="2971800"/>
            <a:ext cx="841086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ts val="300"/>
              </a:spcBef>
              <a:spcAft>
                <a:spcPts val="300"/>
              </a:spcAft>
            </a:pPr>
            <a:r>
              <a:rPr lang="en-US" altLang="en-US" b="1" dirty="0" err="1">
                <a:solidFill>
                  <a:srgbClr val="FFFF00"/>
                </a:solidFill>
                <a:latin typeface="Times New Roman" panose="02020603050405020304" pitchFamily="18" charset="0"/>
                <a:cs typeface="Times New Roman" panose="02020603050405020304" pitchFamily="18" charset="0"/>
              </a:rPr>
              <a:t>Ưu</a:t>
            </a:r>
            <a:r>
              <a:rPr lang="en-US" altLang="en-US" b="1" dirty="0">
                <a:solidFill>
                  <a:srgbClr val="FFFF00"/>
                </a:solidFill>
                <a:latin typeface="Times New Roman" panose="02020603050405020304" pitchFamily="18" charset="0"/>
                <a:cs typeface="Times New Roman" panose="02020603050405020304" pitchFamily="18" charset="0"/>
              </a:rPr>
              <a:t> </a:t>
            </a:r>
            <a:r>
              <a:rPr lang="en-US" altLang="en-US" b="1" dirty="0" err="1">
                <a:solidFill>
                  <a:srgbClr val="FFFF00"/>
                </a:solidFill>
                <a:latin typeface="Times New Roman" panose="02020603050405020304" pitchFamily="18" charset="0"/>
                <a:cs typeface="Times New Roman" panose="02020603050405020304" pitchFamily="18" charset="0"/>
              </a:rPr>
              <a:t>điểm</a:t>
            </a:r>
            <a:r>
              <a:rPr lang="en-US" altLang="en-US" b="1" dirty="0">
                <a:solidFill>
                  <a:srgbClr val="FFFF00"/>
                </a:solidFill>
                <a:latin typeface="Times New Roman" panose="02020603050405020304" pitchFamily="18" charset="0"/>
                <a:cs typeface="Times New Roman" panose="02020603050405020304" pitchFamily="18" charset="0"/>
              </a:rPr>
              <a:t>: </a:t>
            </a:r>
          </a:p>
          <a:p>
            <a:pPr algn="just" eaLnBrk="1" hangingPunct="1">
              <a:spcBef>
                <a:spcPts val="300"/>
              </a:spcBef>
              <a:spcAft>
                <a:spcPts val="300"/>
              </a:spcAft>
            </a:pPr>
            <a:r>
              <a:rPr lang="en-US" altLang="en-US" dirty="0" err="1">
                <a:solidFill>
                  <a:schemeClr val="bg1"/>
                </a:solidFill>
                <a:latin typeface="Times New Roman" panose="02020603050405020304" pitchFamily="18" charset="0"/>
                <a:cs typeface="Times New Roman" panose="02020603050405020304" pitchFamily="18" charset="0"/>
              </a:rPr>
              <a:t>Giải</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pháp</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phù</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hợp</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với</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thực</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tiễn</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có</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tính</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áp</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dụng</a:t>
            </a:r>
            <a:endParaRPr lang="en-US" altLang="en-US" dirty="0">
              <a:solidFill>
                <a:schemeClr val="bg1"/>
              </a:solidFill>
              <a:latin typeface="Times New Roman" panose="02020603050405020304" pitchFamily="18" charset="0"/>
              <a:cs typeface="Times New Roman" panose="02020603050405020304" pitchFamily="18" charset="0"/>
            </a:endParaRPr>
          </a:p>
          <a:p>
            <a:pPr algn="just" eaLnBrk="1" hangingPunct="1">
              <a:spcBef>
                <a:spcPts val="300"/>
              </a:spcBef>
              <a:spcAft>
                <a:spcPts val="300"/>
              </a:spcAft>
            </a:pPr>
            <a:r>
              <a:rPr lang="en-US" altLang="en-US" dirty="0" err="1">
                <a:solidFill>
                  <a:schemeClr val="bg1"/>
                </a:solidFill>
                <a:latin typeface="Times New Roman" panose="02020603050405020304" pitchFamily="18" charset="0"/>
                <a:cs typeface="Times New Roman" panose="02020603050405020304" pitchFamily="18" charset="0"/>
              </a:rPr>
              <a:t>Bám</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sát</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vào</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hướng</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dẫn</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của</a:t>
            </a:r>
            <a:r>
              <a:rPr lang="en-US" altLang="en-US" dirty="0">
                <a:solidFill>
                  <a:schemeClr val="bg1"/>
                </a:solidFill>
                <a:latin typeface="Times New Roman" panose="02020603050405020304" pitchFamily="18" charset="0"/>
                <a:cs typeface="Times New Roman" panose="02020603050405020304" pitchFamily="18" charset="0"/>
              </a:rPr>
              <a:t> UBND </a:t>
            </a:r>
            <a:r>
              <a:rPr lang="en-US" altLang="en-US" dirty="0" err="1" smtClean="0">
                <a:solidFill>
                  <a:schemeClr val="bg1"/>
                </a:solidFill>
                <a:latin typeface="Times New Roman" panose="02020603050405020304" pitchFamily="18" charset="0"/>
                <a:cs typeface="Times New Roman" panose="02020603050405020304" pitchFamily="18" charset="0"/>
              </a:rPr>
              <a:t>Quận</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về</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cấu</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trúc</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số</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lượng</a:t>
            </a:r>
            <a:r>
              <a:rPr lang="en-US" altLang="en-US" dirty="0" smtClean="0">
                <a:solidFill>
                  <a:schemeClr val="bg1"/>
                </a:solidFill>
                <a:latin typeface="Times New Roman" panose="02020603050405020304" pitchFamily="18" charset="0"/>
                <a:cs typeface="Times New Roman" panose="02020603050405020304" pitchFamily="18" charset="0"/>
              </a:rPr>
              <a:t> </a:t>
            </a:r>
            <a:r>
              <a:rPr lang="en-US" altLang="en-US" dirty="0" err="1" smtClean="0">
                <a:solidFill>
                  <a:schemeClr val="bg1"/>
                </a:solidFill>
                <a:latin typeface="Times New Roman" panose="02020603050405020304" pitchFamily="18" charset="0"/>
                <a:cs typeface="Times New Roman" panose="02020603050405020304" pitchFamily="18" charset="0"/>
              </a:rPr>
              <a:t>trang</a:t>
            </a:r>
            <a:r>
              <a:rPr lang="en-US" altLang="en-US" dirty="0" smtClean="0">
                <a:solidFill>
                  <a:schemeClr val="bg1"/>
                </a:solidFill>
                <a:latin typeface="Times New Roman" panose="02020603050405020304" pitchFamily="18" charset="0"/>
                <a:cs typeface="Times New Roman" panose="02020603050405020304" pitchFamily="18" charset="0"/>
              </a:rPr>
              <a:t>...</a:t>
            </a:r>
            <a:endParaRPr lang="vi-VN" altLang="en-US" dirty="0">
              <a:solidFill>
                <a:schemeClr val="bg1"/>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 calcmode="lin" valueType="num">
                                      <p:cBhvr>
                                        <p:cTn id="12" dur="500" fill="hold"/>
                                        <p:tgtEl>
                                          <p:spTgt spid="24"/>
                                        </p:tgtEl>
                                        <p:attrNameLst>
                                          <p:attrName>ppt_w</p:attrName>
                                        </p:attrNameLst>
                                      </p:cBhvr>
                                      <p:tavLst>
                                        <p:tav tm="0">
                                          <p:val>
                                            <p:fltVal val="0"/>
                                          </p:val>
                                        </p:tav>
                                        <p:tav tm="100000">
                                          <p:val>
                                            <p:strVal val="#ppt_w"/>
                                          </p:val>
                                        </p:tav>
                                      </p:tavLst>
                                    </p:anim>
                                    <p:anim calcmode="lin" valueType="num">
                                      <p:cBhvr>
                                        <p:cTn id="13" dur="500" fill="hold"/>
                                        <p:tgtEl>
                                          <p:spTgt spid="24"/>
                                        </p:tgtEl>
                                        <p:attrNameLst>
                                          <p:attrName>ppt_h</p:attrName>
                                        </p:attrNameLst>
                                      </p:cBhvr>
                                      <p:tavLst>
                                        <p:tav tm="0">
                                          <p:val>
                                            <p:fltVal val="0"/>
                                          </p:val>
                                        </p:tav>
                                        <p:tav tm="100000">
                                          <p:val>
                                            <p:strVal val="#ppt_h"/>
                                          </p:val>
                                        </p:tav>
                                      </p:tavLst>
                                    </p:anim>
                                    <p:animEffect transition="in" filter="fade">
                                      <p:cBhvr>
                                        <p:cTn id="14" dur="500"/>
                                        <p:tgtEl>
                                          <p:spTgt spid="24"/>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16395"/>
                                        </p:tgtEl>
                                        <p:attrNameLst>
                                          <p:attrName>style.visibility</p:attrName>
                                        </p:attrNameLst>
                                      </p:cBhvr>
                                      <p:to>
                                        <p:strVal val="visible"/>
                                      </p:to>
                                    </p:set>
                                    <p:anim calcmode="lin" valueType="num">
                                      <p:cBhvr>
                                        <p:cTn id="17" dur="500" fill="hold"/>
                                        <p:tgtEl>
                                          <p:spTgt spid="16395"/>
                                        </p:tgtEl>
                                        <p:attrNameLst>
                                          <p:attrName>ppt_w</p:attrName>
                                        </p:attrNameLst>
                                      </p:cBhvr>
                                      <p:tavLst>
                                        <p:tav tm="0">
                                          <p:val>
                                            <p:fltVal val="0"/>
                                          </p:val>
                                        </p:tav>
                                        <p:tav tm="100000">
                                          <p:val>
                                            <p:strVal val="#ppt_w"/>
                                          </p:val>
                                        </p:tav>
                                      </p:tavLst>
                                    </p:anim>
                                    <p:anim calcmode="lin" valueType="num">
                                      <p:cBhvr>
                                        <p:cTn id="18" dur="500" fill="hold"/>
                                        <p:tgtEl>
                                          <p:spTgt spid="16395"/>
                                        </p:tgtEl>
                                        <p:attrNameLst>
                                          <p:attrName>ppt_h</p:attrName>
                                        </p:attrNameLst>
                                      </p:cBhvr>
                                      <p:tavLst>
                                        <p:tav tm="0">
                                          <p:val>
                                            <p:fltVal val="0"/>
                                          </p:val>
                                        </p:tav>
                                        <p:tav tm="100000">
                                          <p:val>
                                            <p:strVal val="#ppt_h"/>
                                          </p:val>
                                        </p:tav>
                                      </p:tavLst>
                                    </p:anim>
                                    <p:animEffect transition="in" filter="fade">
                                      <p:cBhvr>
                                        <p:cTn id="19" dur="500"/>
                                        <p:tgtEl>
                                          <p:spTgt spid="1639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6387"/>
                                        </p:tgtEl>
                                        <p:attrNameLst>
                                          <p:attrName>style.visibility</p:attrName>
                                        </p:attrNameLst>
                                      </p:cBhvr>
                                      <p:to>
                                        <p:strVal val="visible"/>
                                      </p:to>
                                    </p:set>
                                    <p:animEffect transition="in" filter="wipe(down)">
                                      <p:cBhvr>
                                        <p:cTn id="24" dur="500"/>
                                        <p:tgtEl>
                                          <p:spTgt spid="16387"/>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down)">
                                      <p:cBhvr>
                                        <p:cTn id="27" dur="500"/>
                                        <p:tgtEl>
                                          <p:spTgt spid="17"/>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16392"/>
                                        </p:tgtEl>
                                        <p:attrNameLst>
                                          <p:attrName>style.visibility</p:attrName>
                                        </p:attrNameLst>
                                      </p:cBhvr>
                                      <p:to>
                                        <p:strVal val="visible"/>
                                      </p:to>
                                    </p:set>
                                    <p:animEffect transition="in" filter="wipe(down)">
                                      <p:cBhvr>
                                        <p:cTn id="30" dur="500"/>
                                        <p:tgtEl>
                                          <p:spTgt spid="163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p:bldP spid="10" grpId="0" animBg="1"/>
      <p:bldP spid="17" grpId="0" animBg="1"/>
      <p:bldP spid="16392" grpId="0"/>
      <p:bldP spid="24" grpId="0" animBg="1"/>
      <p:bldP spid="1639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xmlns="" id="{78801436-698F-4AF7-9BE1-0818313BF444}"/>
              </a:ext>
            </a:extLst>
          </p:cNvPr>
          <p:cNvSpPr/>
          <p:nvPr/>
        </p:nvSpPr>
        <p:spPr>
          <a:xfrm>
            <a:off x="-20638" y="1344613"/>
            <a:ext cx="8550276" cy="1066800"/>
          </a:xfrm>
          <a:prstGeom prst="roundRect">
            <a:avLst/>
          </a:prstGeom>
          <a:solidFill>
            <a:schemeClr val="accent1">
              <a:lumMod val="60000"/>
              <a:lumOff val="40000"/>
            </a:schemeClr>
          </a:solid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0" rIns="0" anchor="ctr"/>
          <a:lstStyle/>
          <a:p>
            <a:pPr algn="just" eaLnBrk="1" hangingPunct="1">
              <a:defRPr/>
            </a:pPr>
            <a:r>
              <a:rPr lang="en-US" sz="2000" b="1" dirty="0">
                <a:latin typeface="Times New Roman" pitchFamily="18" charset="0"/>
                <a:cs typeface="Times New Roman" pitchFamily="18" charset="0"/>
              </a:rPr>
              <a:t>1. Qui </a:t>
            </a:r>
            <a:r>
              <a:rPr lang="en-US" sz="2000" b="1" dirty="0" err="1">
                <a:latin typeface="Times New Roman" pitchFamily="18" charset="0"/>
                <a:cs typeface="Times New Roman" pitchFamily="18" charset="0"/>
              </a:rPr>
              <a:t>hoạch</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mạng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lưới</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trường</a:t>
            </a:r>
            <a:r>
              <a:rPr lang="en-US" sz="2000" b="1" dirty="0">
                <a:latin typeface="Times New Roman" pitchFamily="18" charset="0"/>
                <a:cs typeface="Times New Roman" pitchFamily="18" charset="0"/>
              </a:rPr>
              <a:t> </a:t>
            </a:r>
            <a:r>
              <a:rPr lang="en-US" sz="2000" b="1" dirty="0" err="1">
                <a:latin typeface="Times New Roman" pitchFamily="18" charset="0"/>
                <a:cs typeface="Times New Roman" pitchFamily="18" charset="0"/>
              </a:rPr>
              <a:t>lớp</a:t>
            </a:r>
            <a:r>
              <a:rPr lang="en-US" sz="2000" b="1" dirty="0" smtClean="0">
                <a:latin typeface="Times New Roman" pitchFamily="18" charset="0"/>
                <a:cs typeface="Times New Roman" pitchFamily="18" charset="0"/>
              </a:rPr>
              <a:t>: </a:t>
            </a:r>
            <a:endParaRPr lang="vi-VN" sz="2000" b="1" dirty="0">
              <a:solidFill>
                <a:schemeClr val="tx1"/>
              </a:solidFill>
              <a:latin typeface="Times New Roman" pitchFamily="18" charset="0"/>
              <a:cs typeface="Times New Roman" pitchFamily="18" charset="0"/>
            </a:endParaRPr>
          </a:p>
        </p:txBody>
      </p:sp>
      <p:sp>
        <p:nvSpPr>
          <p:cNvPr id="20" name="Rounded Rectangle 19">
            <a:extLst>
              <a:ext uri="{FF2B5EF4-FFF2-40B4-BE49-F238E27FC236}">
                <a16:creationId xmlns:a16="http://schemas.microsoft.com/office/drawing/2014/main" xmlns="" id="{001DD2FC-B668-4948-8502-5E33DE0EE232}"/>
              </a:ext>
            </a:extLst>
          </p:cNvPr>
          <p:cNvSpPr/>
          <p:nvPr/>
        </p:nvSpPr>
        <p:spPr>
          <a:xfrm>
            <a:off x="304800" y="2590800"/>
            <a:ext cx="8534400" cy="3581400"/>
          </a:xfrm>
          <a:prstGeom prst="roundRect">
            <a:avLst/>
          </a:prstGeom>
          <a:solidFill>
            <a:schemeClr val="accent5">
              <a:lumMod val="40000"/>
              <a:lumOff val="60000"/>
            </a:schemeClr>
          </a:solidFill>
          <a:ln/>
        </p:spPr>
        <p:style>
          <a:lnRef idx="2">
            <a:schemeClr val="accent3">
              <a:shade val="50000"/>
            </a:schemeClr>
          </a:lnRef>
          <a:fillRef idx="1">
            <a:schemeClr val="accent3"/>
          </a:fillRef>
          <a:effectRef idx="0">
            <a:schemeClr val="accent3"/>
          </a:effectRef>
          <a:fontRef idx="minor">
            <a:schemeClr val="lt1"/>
          </a:fontRef>
        </p:style>
        <p:txBody>
          <a:bodyPr lIns="0" rIns="0" anchor="ctr"/>
          <a:lstStyle/>
          <a:p>
            <a:pPr eaLnBrk="1" hangingPunct="1">
              <a:spcBef>
                <a:spcPts val="600"/>
              </a:spcBef>
              <a:spcAft>
                <a:spcPts val="600"/>
              </a:spcAft>
              <a:defRPr/>
            </a:pPr>
            <a:endParaRPr lang="en-US" sz="2000" b="1" u="sng" dirty="0" smtClean="0">
              <a:solidFill>
                <a:srgbClr val="C40000"/>
              </a:solidFill>
              <a:latin typeface="Times New Roman" pitchFamily="18" charset="0"/>
              <a:cs typeface="Times New Roman" pitchFamily="18" charset="0"/>
            </a:endParaRPr>
          </a:p>
          <a:p>
            <a:pPr eaLnBrk="1" hangingPunct="1">
              <a:spcBef>
                <a:spcPts val="600"/>
              </a:spcBef>
              <a:spcAft>
                <a:spcPts val="600"/>
              </a:spcAft>
              <a:defRPr/>
            </a:pPr>
            <a:r>
              <a:rPr lang="en-US" sz="2000" b="1" u="sng" dirty="0" err="1" smtClean="0">
                <a:solidFill>
                  <a:srgbClr val="C40000"/>
                </a:solidFill>
                <a:latin typeface="Times New Roman" pitchFamily="18" charset="0"/>
                <a:cs typeface="Times New Roman" pitchFamily="18" charset="0"/>
              </a:rPr>
              <a:t>Quận</a:t>
            </a:r>
            <a:r>
              <a:rPr lang="en-US" sz="2000" b="1" u="sng" dirty="0" smtClean="0">
                <a:solidFill>
                  <a:srgbClr val="C40000"/>
                </a:solidFill>
                <a:latin typeface="Times New Roman" pitchFamily="18" charset="0"/>
                <a:cs typeface="Times New Roman" pitchFamily="18" charset="0"/>
              </a:rPr>
              <a:t>:</a:t>
            </a:r>
          </a:p>
          <a:p>
            <a:pPr eaLnBrk="1" hangingPunct="1">
              <a:spcBef>
                <a:spcPts val="600"/>
              </a:spcBef>
              <a:spcAft>
                <a:spcPts val="600"/>
              </a:spcAft>
              <a:defRPr/>
            </a:pPr>
            <a:r>
              <a:rPr lang="en-US" sz="2000" b="1" dirty="0" smtClean="0">
                <a:solidFill>
                  <a:srgbClr val="C40000"/>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Tổng</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số</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trường</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học</a:t>
            </a:r>
            <a:r>
              <a:rPr lang="en-US" sz="2000" b="1" dirty="0">
                <a:solidFill>
                  <a:srgbClr val="0000CC"/>
                </a:solidFill>
                <a:latin typeface="Times New Roman" pitchFamily="18" charset="0"/>
                <a:cs typeface="Times New Roman" pitchFamily="18" charset="0"/>
              </a:rPr>
              <a:t>: 20 (CL: 18, NCL: 02</a:t>
            </a:r>
            <a:r>
              <a:rPr lang="en-US" sz="2000" b="1" dirty="0" smtClean="0">
                <a:solidFill>
                  <a:srgbClr val="0000CC"/>
                </a:solidFill>
                <a:latin typeface="Times New Roman" pitchFamily="18" charset="0"/>
                <a:cs typeface="Times New Roman" pitchFamily="18" charset="0"/>
              </a:rPr>
              <a:t>)</a:t>
            </a:r>
            <a:endParaRPr lang="en-US" sz="2000" b="1" dirty="0">
              <a:solidFill>
                <a:srgbClr val="0000CC"/>
              </a:solidFill>
              <a:latin typeface="Times New Roman" pitchFamily="18" charset="0"/>
              <a:cs typeface="Times New Roman" pitchFamily="18" charset="0"/>
            </a:endParaRPr>
          </a:p>
          <a:p>
            <a:pPr eaLnBrk="1" hangingPunct="1">
              <a:spcBef>
                <a:spcPts val="600"/>
              </a:spcBef>
              <a:spcAft>
                <a:spcPts val="600"/>
              </a:spcAft>
              <a:defRPr/>
            </a:pPr>
            <a:r>
              <a:rPr lang="en-US" sz="2000" b="1" dirty="0" smtClean="0">
                <a:solidFill>
                  <a:srgbClr val="0000CC"/>
                </a:solidFill>
                <a:latin typeface="Times New Roman" pitchFamily="18" charset="0"/>
                <a:cs typeface="Times New Roman" pitchFamily="18" charset="0"/>
              </a:rPr>
              <a:t>   - </a:t>
            </a:r>
            <a:r>
              <a:rPr lang="en-US" sz="2000" b="1" dirty="0" err="1">
                <a:solidFill>
                  <a:srgbClr val="0000CC"/>
                </a:solidFill>
                <a:latin typeface="Times New Roman" pitchFamily="18" charset="0"/>
                <a:cs typeface="Times New Roman" pitchFamily="18" charset="0"/>
              </a:rPr>
              <a:t>Số</a:t>
            </a:r>
            <a:r>
              <a:rPr lang="en-US" sz="2000" b="1" dirty="0">
                <a:solidFill>
                  <a:srgbClr val="0000CC"/>
                </a:solidFill>
                <a:latin typeface="Times New Roman" pitchFamily="18" charset="0"/>
                <a:cs typeface="Times New Roman" pitchFamily="18" charset="0"/>
              </a:rPr>
              <a:t> HS: </a:t>
            </a:r>
            <a:r>
              <a:rPr lang="en-US" sz="2000" b="1" dirty="0" smtClean="0">
                <a:solidFill>
                  <a:srgbClr val="0000CC"/>
                </a:solidFill>
                <a:latin typeface="Times New Roman" pitchFamily="18" charset="0"/>
                <a:cs typeface="Times New Roman" pitchFamily="18" charset="0"/>
              </a:rPr>
              <a:t>20.062 </a:t>
            </a:r>
            <a:r>
              <a:rPr lang="en-US" sz="2000" b="1" dirty="0" err="1">
                <a:solidFill>
                  <a:srgbClr val="0000CC"/>
                </a:solidFill>
                <a:latin typeface="Times New Roman" pitchFamily="18" charset="0"/>
                <a:cs typeface="Times New Roman" pitchFamily="18" charset="0"/>
              </a:rPr>
              <a:t>tăng</a:t>
            </a:r>
            <a:r>
              <a:rPr lang="en-US" sz="2000" b="1" dirty="0">
                <a:solidFill>
                  <a:srgbClr val="0000CC"/>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3.081 </a:t>
            </a:r>
            <a:r>
              <a:rPr lang="en-US" sz="2000" b="1" dirty="0">
                <a:solidFill>
                  <a:srgbClr val="0000CC"/>
                </a:solidFill>
                <a:latin typeface="Times New Roman" pitchFamily="18" charset="0"/>
                <a:cs typeface="Times New Roman" pitchFamily="18" charset="0"/>
              </a:rPr>
              <a:t>HS, 01 </a:t>
            </a:r>
            <a:r>
              <a:rPr lang="en-US" sz="2000" b="1" dirty="0" err="1">
                <a:solidFill>
                  <a:srgbClr val="0000CC"/>
                </a:solidFill>
                <a:latin typeface="Times New Roman" pitchFamily="18" charset="0"/>
                <a:cs typeface="Times New Roman" pitchFamily="18" charset="0"/>
              </a:rPr>
              <a:t>trường</a:t>
            </a:r>
            <a:r>
              <a:rPr lang="en-US" sz="2000" b="1" dirty="0">
                <a:solidFill>
                  <a:srgbClr val="0000CC"/>
                </a:solidFill>
                <a:latin typeface="Times New Roman" pitchFamily="18" charset="0"/>
                <a:cs typeface="Times New Roman" pitchFamily="18" charset="0"/>
              </a:rPr>
              <a:t> so </a:t>
            </a:r>
            <a:r>
              <a:rPr lang="en-US" sz="2000" b="1" dirty="0" err="1">
                <a:solidFill>
                  <a:srgbClr val="0000CC"/>
                </a:solidFill>
                <a:latin typeface="Times New Roman" pitchFamily="18" charset="0"/>
                <a:cs typeface="Times New Roman" pitchFamily="18" charset="0"/>
              </a:rPr>
              <a:t>với</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năm</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học</a:t>
            </a:r>
            <a:r>
              <a:rPr lang="en-US" sz="2000" b="1" dirty="0">
                <a:solidFill>
                  <a:srgbClr val="0000CC"/>
                </a:solidFill>
                <a:latin typeface="Times New Roman" pitchFamily="18" charset="0"/>
                <a:cs typeface="Times New Roman" pitchFamily="18" charset="0"/>
              </a:rPr>
              <a:t> 2018-2019</a:t>
            </a:r>
          </a:p>
          <a:p>
            <a:pPr eaLnBrk="1" hangingPunct="1">
              <a:spcBef>
                <a:spcPts val="600"/>
              </a:spcBef>
              <a:spcAft>
                <a:spcPts val="600"/>
              </a:spcAft>
              <a:defRPr/>
            </a:pPr>
            <a:r>
              <a:rPr lang="en-US" sz="2000" b="1" dirty="0" smtClean="0">
                <a:solidFill>
                  <a:srgbClr val="0000CC"/>
                </a:solidFill>
                <a:latin typeface="Times New Roman" pitchFamily="18" charset="0"/>
                <a:cs typeface="Times New Roman" pitchFamily="18" charset="0"/>
              </a:rPr>
              <a:t>   - </a:t>
            </a:r>
            <a:r>
              <a:rPr lang="en-US" sz="2000" b="1" dirty="0" err="1">
                <a:solidFill>
                  <a:srgbClr val="0000CC"/>
                </a:solidFill>
                <a:latin typeface="Times New Roman" pitchFamily="18" charset="0"/>
                <a:cs typeface="Times New Roman" pitchFamily="18" charset="0"/>
              </a:rPr>
              <a:t>Tổng</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số</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lớp</a:t>
            </a:r>
            <a:r>
              <a:rPr lang="en-US" sz="2000" b="1" dirty="0">
                <a:solidFill>
                  <a:srgbClr val="0000CC"/>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453 </a:t>
            </a:r>
            <a:r>
              <a:rPr lang="en-US" sz="2000" b="1" dirty="0">
                <a:solidFill>
                  <a:srgbClr val="0000CC"/>
                </a:solidFill>
                <a:latin typeface="Times New Roman" pitchFamily="18" charset="0"/>
                <a:cs typeface="Times New Roman" pitchFamily="18" charset="0"/>
              </a:rPr>
              <a:t>(</a:t>
            </a:r>
            <a:r>
              <a:rPr lang="en-US" sz="2000" b="1" dirty="0" err="1">
                <a:solidFill>
                  <a:srgbClr val="0000CC"/>
                </a:solidFill>
                <a:latin typeface="Times New Roman" pitchFamily="18" charset="0"/>
                <a:cs typeface="Times New Roman" pitchFamily="18" charset="0"/>
              </a:rPr>
              <a:t>tăng</a:t>
            </a:r>
            <a:r>
              <a:rPr lang="en-US" sz="2000" b="1" dirty="0">
                <a:solidFill>
                  <a:srgbClr val="0000CC"/>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52 </a:t>
            </a:r>
            <a:r>
              <a:rPr lang="en-US" sz="2000" b="1" dirty="0" err="1">
                <a:solidFill>
                  <a:srgbClr val="0000CC"/>
                </a:solidFill>
                <a:latin typeface="Times New Roman" pitchFamily="18" charset="0"/>
                <a:cs typeface="Times New Roman" pitchFamily="18" charset="0"/>
              </a:rPr>
              <a:t>lớp</a:t>
            </a:r>
            <a:r>
              <a:rPr lang="en-US" sz="2000" b="1" dirty="0">
                <a:solidFill>
                  <a:srgbClr val="0000CC"/>
                </a:solidFill>
                <a:latin typeface="Times New Roman" pitchFamily="18" charset="0"/>
                <a:cs typeface="Times New Roman" pitchFamily="18" charset="0"/>
              </a:rPr>
              <a:t> so </a:t>
            </a:r>
            <a:r>
              <a:rPr lang="en-US" sz="2000" b="1" dirty="0" err="1">
                <a:solidFill>
                  <a:srgbClr val="0000CC"/>
                </a:solidFill>
                <a:latin typeface="Times New Roman" pitchFamily="18" charset="0"/>
                <a:cs typeface="Times New Roman" pitchFamily="18" charset="0"/>
              </a:rPr>
              <a:t>với</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năm</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học</a:t>
            </a:r>
            <a:r>
              <a:rPr lang="en-US" sz="2000" b="1" dirty="0">
                <a:solidFill>
                  <a:srgbClr val="0000CC"/>
                </a:solidFill>
                <a:latin typeface="Times New Roman" pitchFamily="18" charset="0"/>
                <a:cs typeface="Times New Roman" pitchFamily="18" charset="0"/>
              </a:rPr>
              <a:t> 2017-2018)</a:t>
            </a:r>
          </a:p>
          <a:p>
            <a:pPr eaLnBrk="1" hangingPunct="1">
              <a:spcBef>
                <a:spcPts val="600"/>
              </a:spcBef>
              <a:spcAft>
                <a:spcPts val="600"/>
              </a:spcAft>
              <a:defRPr/>
            </a:pPr>
            <a:r>
              <a:rPr lang="en-US" sz="2000" b="1" dirty="0" smtClean="0">
                <a:solidFill>
                  <a:srgbClr val="0000CC"/>
                </a:solidFill>
                <a:latin typeface="Times New Roman" pitchFamily="18" charset="0"/>
                <a:cs typeface="Times New Roman" pitchFamily="18" charset="0"/>
              </a:rPr>
              <a:t>    - </a:t>
            </a:r>
            <a:r>
              <a:rPr lang="en-US" sz="2000" b="1" dirty="0" err="1" smtClean="0">
                <a:solidFill>
                  <a:srgbClr val="0000CC"/>
                </a:solidFill>
                <a:latin typeface="Times New Roman" pitchFamily="18" charset="0"/>
                <a:cs typeface="Times New Roman" pitchFamily="18" charset="0"/>
              </a:rPr>
              <a:t>Số</a:t>
            </a:r>
            <a:r>
              <a:rPr lang="en-US" sz="2000" b="1" dirty="0" smtClean="0">
                <a:solidFill>
                  <a:srgbClr val="0000CC"/>
                </a:solidFill>
                <a:latin typeface="Times New Roman" pitchFamily="18" charset="0"/>
                <a:cs typeface="Times New Roman" pitchFamily="18" charset="0"/>
              </a:rPr>
              <a:t> </a:t>
            </a:r>
            <a:r>
              <a:rPr lang="en-US" sz="2000" b="1" dirty="0">
                <a:solidFill>
                  <a:srgbClr val="0000CC"/>
                </a:solidFill>
                <a:latin typeface="Times New Roman" pitchFamily="18" charset="0"/>
                <a:cs typeface="Times New Roman" pitchFamily="18" charset="0"/>
              </a:rPr>
              <a:t>HS </a:t>
            </a:r>
            <a:r>
              <a:rPr lang="en-US" sz="2000" b="1" dirty="0" err="1">
                <a:solidFill>
                  <a:srgbClr val="0000CC"/>
                </a:solidFill>
                <a:latin typeface="Times New Roman" pitchFamily="18" charset="0"/>
                <a:cs typeface="Times New Roman" pitchFamily="18" charset="0"/>
              </a:rPr>
              <a:t>học</a:t>
            </a:r>
            <a:r>
              <a:rPr lang="en-US" sz="2000" b="1" dirty="0">
                <a:solidFill>
                  <a:srgbClr val="0000CC"/>
                </a:solidFill>
                <a:latin typeface="Times New Roman" pitchFamily="18" charset="0"/>
                <a:cs typeface="Times New Roman" pitchFamily="18" charset="0"/>
              </a:rPr>
              <a:t> 2 </a:t>
            </a:r>
            <a:r>
              <a:rPr lang="en-US" sz="2000" b="1" dirty="0" err="1">
                <a:solidFill>
                  <a:srgbClr val="0000CC"/>
                </a:solidFill>
                <a:latin typeface="Times New Roman" pitchFamily="18" charset="0"/>
                <a:cs typeface="Times New Roman" pitchFamily="18" charset="0"/>
              </a:rPr>
              <a:t>buổi</a:t>
            </a:r>
            <a:r>
              <a:rPr lang="en-US" sz="2000" b="1" dirty="0">
                <a:solidFill>
                  <a:srgbClr val="0000CC"/>
                </a:solidFill>
                <a:latin typeface="Times New Roman" pitchFamily="18" charset="0"/>
                <a:cs typeface="Times New Roman" pitchFamily="18" charset="0"/>
              </a:rPr>
              <a:t>/</a:t>
            </a:r>
            <a:r>
              <a:rPr lang="en-US" sz="2000" b="1" dirty="0" err="1">
                <a:solidFill>
                  <a:srgbClr val="0000CC"/>
                </a:solidFill>
                <a:latin typeface="Times New Roman" pitchFamily="18" charset="0"/>
                <a:cs typeface="Times New Roman" pitchFamily="18" charset="0"/>
              </a:rPr>
              <a:t>ngày</a:t>
            </a:r>
            <a:r>
              <a:rPr lang="en-US" sz="2000" b="1" dirty="0">
                <a:solidFill>
                  <a:srgbClr val="0000CC"/>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11.211 </a:t>
            </a:r>
            <a:r>
              <a:rPr lang="en-US" sz="2000" b="1" dirty="0" err="1">
                <a:solidFill>
                  <a:srgbClr val="0000CC"/>
                </a:solidFill>
                <a:latin typeface="Times New Roman" pitchFamily="18" charset="0"/>
                <a:cs typeface="Times New Roman" pitchFamily="18" charset="0"/>
              </a:rPr>
              <a:t>em</a:t>
            </a:r>
            <a:r>
              <a:rPr lang="en-US" sz="2000" b="1" dirty="0">
                <a:solidFill>
                  <a:srgbClr val="0000CC"/>
                </a:solidFill>
                <a:latin typeface="Times New Roman" pitchFamily="18" charset="0"/>
                <a:cs typeface="Times New Roman" pitchFamily="18" charset="0"/>
              </a:rPr>
              <a:t> </a:t>
            </a:r>
            <a:r>
              <a:rPr lang="en-US" sz="2000" b="1" dirty="0" err="1">
                <a:solidFill>
                  <a:srgbClr val="0000CC"/>
                </a:solidFill>
                <a:latin typeface="Times New Roman" pitchFamily="18" charset="0"/>
                <a:cs typeface="Times New Roman" pitchFamily="18" charset="0"/>
              </a:rPr>
              <a:t>đạt</a:t>
            </a:r>
            <a:r>
              <a:rPr lang="en-US" sz="2000" b="1" dirty="0">
                <a:solidFill>
                  <a:srgbClr val="0000CC"/>
                </a:solidFill>
                <a:latin typeface="Times New Roman" pitchFamily="18" charset="0"/>
                <a:cs typeface="Times New Roman" pitchFamily="18" charset="0"/>
              </a:rPr>
              <a:t> 55.8</a:t>
            </a:r>
            <a:r>
              <a:rPr lang="en-US" sz="2000" b="1" dirty="0" smtClean="0">
                <a:solidFill>
                  <a:srgbClr val="0000CC"/>
                </a:solidFill>
                <a:latin typeface="Times New Roman" pitchFamily="18" charset="0"/>
                <a:cs typeface="Times New Roman" pitchFamily="18" charset="0"/>
              </a:rPr>
              <a:t>%</a:t>
            </a:r>
          </a:p>
          <a:p>
            <a:pPr eaLnBrk="1" hangingPunct="1">
              <a:spcBef>
                <a:spcPts val="600"/>
              </a:spcBef>
              <a:spcAft>
                <a:spcPts val="600"/>
              </a:spcAft>
              <a:defRPr/>
            </a:pPr>
            <a:r>
              <a:rPr lang="en-US" sz="2000" b="1" u="sng" dirty="0" err="1" smtClean="0">
                <a:solidFill>
                  <a:srgbClr val="C40000"/>
                </a:solidFill>
                <a:latin typeface="Times New Roman" pitchFamily="18" charset="0"/>
                <a:cs typeface="Times New Roman" pitchFamily="18" charset="0"/>
              </a:rPr>
              <a:t>Trường</a:t>
            </a:r>
            <a:r>
              <a:rPr lang="en-US" sz="2000" b="1" u="sng" dirty="0" smtClean="0">
                <a:solidFill>
                  <a:srgbClr val="C40000"/>
                </a:solidFill>
                <a:latin typeface="Times New Roman" pitchFamily="18" charset="0"/>
                <a:cs typeface="Times New Roman" pitchFamily="18" charset="0"/>
              </a:rPr>
              <a:t>:</a:t>
            </a:r>
          </a:p>
          <a:p>
            <a:pPr eaLnBrk="1" hangingPunct="1">
              <a:spcBef>
                <a:spcPts val="600"/>
              </a:spcBef>
              <a:spcAft>
                <a:spcPts val="600"/>
              </a:spcAft>
              <a:defRPr/>
            </a:pPr>
            <a:r>
              <a:rPr lang="en-US" sz="2000" b="1" dirty="0" smtClean="0">
                <a:solidFill>
                  <a:srgbClr val="C40000"/>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Tổng</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số</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lớp</a:t>
            </a:r>
            <a:r>
              <a:rPr lang="en-US" sz="2000" b="1" dirty="0" smtClean="0">
                <a:solidFill>
                  <a:srgbClr val="0000CC"/>
                </a:solidFill>
                <a:latin typeface="Times New Roman" pitchFamily="18" charset="0"/>
                <a:cs typeface="Times New Roman" pitchFamily="18" charset="0"/>
              </a:rPr>
              <a:t>: 26 </a:t>
            </a:r>
            <a:r>
              <a:rPr lang="en-US" sz="2000" b="1" dirty="0" err="1" smtClean="0">
                <a:solidFill>
                  <a:srgbClr val="0000CC"/>
                </a:solidFill>
                <a:latin typeface="Times New Roman" pitchFamily="18" charset="0"/>
                <a:cs typeface="Times New Roman" pitchFamily="18" charset="0"/>
              </a:rPr>
              <a:t>lớp</a:t>
            </a:r>
            <a:endParaRPr lang="en-US" sz="2000" b="1" dirty="0" smtClean="0">
              <a:solidFill>
                <a:srgbClr val="0000CC"/>
              </a:solidFill>
              <a:latin typeface="Times New Roman" pitchFamily="18" charset="0"/>
              <a:cs typeface="Times New Roman" pitchFamily="18" charset="0"/>
            </a:endParaRPr>
          </a:p>
          <a:p>
            <a:pPr eaLnBrk="1" hangingPunct="1">
              <a:spcBef>
                <a:spcPts val="600"/>
              </a:spcBef>
              <a:spcAft>
                <a:spcPts val="600"/>
              </a:spcAft>
              <a:defRPr/>
            </a:pPr>
            <a:r>
              <a:rPr lang="en-US" sz="2000" b="1" dirty="0" smtClean="0">
                <a:solidFill>
                  <a:srgbClr val="0000CC"/>
                </a:solidFill>
                <a:latin typeface="Times New Roman" pitchFamily="18" charset="0"/>
                <a:cs typeface="Times New Roman" pitchFamily="18" charset="0"/>
              </a:rPr>
              <a:t>     - </a:t>
            </a:r>
            <a:r>
              <a:rPr lang="en-US" sz="2000" b="1" dirty="0" err="1" smtClean="0">
                <a:solidFill>
                  <a:srgbClr val="0000CC"/>
                </a:solidFill>
                <a:latin typeface="Times New Roman" pitchFamily="18" charset="0"/>
                <a:cs typeface="Times New Roman" pitchFamily="18" charset="0"/>
              </a:rPr>
              <a:t>Tổng</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số</a:t>
            </a:r>
            <a:r>
              <a:rPr lang="en-US" sz="2000" b="1" dirty="0" smtClean="0">
                <a:solidFill>
                  <a:srgbClr val="0000CC"/>
                </a:solidFill>
                <a:latin typeface="Times New Roman" pitchFamily="18" charset="0"/>
                <a:cs typeface="Times New Roman" pitchFamily="18" charset="0"/>
              </a:rPr>
              <a:t> HS </a:t>
            </a:r>
            <a:r>
              <a:rPr lang="en-US" sz="2000" b="1" dirty="0" err="1" smtClean="0">
                <a:solidFill>
                  <a:srgbClr val="0000CC"/>
                </a:solidFill>
                <a:latin typeface="Times New Roman" pitchFamily="18" charset="0"/>
                <a:cs typeface="Times New Roman" pitchFamily="18" charset="0"/>
              </a:rPr>
              <a:t>toàn</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trường</a:t>
            </a:r>
            <a:r>
              <a:rPr lang="en-US" sz="2000" b="1" dirty="0" smtClean="0">
                <a:solidFill>
                  <a:srgbClr val="0000CC"/>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1389, </a:t>
            </a:r>
            <a:r>
              <a:rPr lang="en-US" sz="2000" b="1" dirty="0" err="1" smtClean="0">
                <a:solidFill>
                  <a:srgbClr val="0000CC"/>
                </a:solidFill>
                <a:latin typeface="Times New Roman" pitchFamily="18" charset="0"/>
                <a:cs typeface="Times New Roman" pitchFamily="18" charset="0"/>
              </a:rPr>
              <a:t>tăng</a:t>
            </a:r>
            <a:r>
              <a:rPr lang="en-US" sz="2000" b="1" dirty="0" smtClean="0">
                <a:solidFill>
                  <a:srgbClr val="0000CC"/>
                </a:solidFill>
                <a:latin typeface="Times New Roman" pitchFamily="18" charset="0"/>
                <a:cs typeface="Times New Roman" pitchFamily="18" charset="0"/>
              </a:rPr>
              <a:t> 25 HS.</a:t>
            </a:r>
            <a:endParaRPr lang="en-US" sz="2000" b="1" dirty="0">
              <a:solidFill>
                <a:srgbClr val="0000CC"/>
              </a:solidFill>
              <a:latin typeface="Times New Roman" pitchFamily="18" charset="0"/>
              <a:cs typeface="Times New Roman" pitchFamily="18" charset="0"/>
            </a:endParaRPr>
          </a:p>
          <a:p>
            <a:pPr eaLnBrk="1" hangingPunct="1">
              <a:defRPr/>
            </a:pPr>
            <a:endParaRPr lang="en-US" sz="2000" dirty="0">
              <a:solidFill>
                <a:schemeClr val="tx1"/>
              </a:solidFill>
              <a:latin typeface="Tahoma" pitchFamily="34" charset="0"/>
              <a:cs typeface="Tahoma" pitchFamily="34" charset="0"/>
            </a:endParaRPr>
          </a:p>
        </p:txBody>
      </p:sp>
      <p:sp>
        <p:nvSpPr>
          <p:cNvPr id="8" name="Title 1">
            <a:extLst>
              <a:ext uri="{FF2B5EF4-FFF2-40B4-BE49-F238E27FC236}">
                <a16:creationId xmlns:a16="http://schemas.microsoft.com/office/drawing/2014/main" xmlns="" id="{343808F1-0B31-43A9-97E4-C7A01832CB0D}"/>
              </a:ext>
            </a:extLst>
          </p:cNvPr>
          <p:cNvSpPr txBox="1">
            <a:spLocks/>
          </p:cNvSpPr>
          <p:nvPr/>
        </p:nvSpPr>
        <p:spPr>
          <a:xfrm>
            <a:off x="1752600" y="76200"/>
            <a:ext cx="7086600" cy="914400"/>
          </a:xfrm>
          <a:prstGeom prst="rect">
            <a:avLst/>
          </a:prstGeom>
        </p:spPr>
        <p:txBody>
          <a:bodyPr anchor="ctr"/>
          <a:lstStyle/>
          <a:p>
            <a:pPr algn="ctr" eaLnBrk="1" hangingPunct="1">
              <a:spcBef>
                <a:spcPts val="300"/>
              </a:spcBef>
              <a:spcAft>
                <a:spcPts val="300"/>
              </a:spcAft>
              <a:defRPr/>
            </a:pPr>
            <a:r>
              <a:rPr lang="en-US" sz="2200" b="1" dirty="0">
                <a:solidFill>
                  <a:srgbClr val="FFFF00"/>
                </a:solidFill>
                <a:effectLst>
                  <a:outerShdw blurRad="38100" dist="38100" dir="2700000" algn="tl">
                    <a:srgbClr val="C0C0C0"/>
                  </a:outerShdw>
                </a:effectLst>
                <a:latin typeface="Tahoma" pitchFamily="34" charset="0"/>
                <a:cs typeface="Tahoma" pitchFamily="34" charset="0"/>
              </a:rPr>
              <a:t>I. KẾT QUẢ THỰC HIỆN NHIỆM VỤ </a:t>
            </a:r>
          </a:p>
          <a:p>
            <a:pPr algn="ctr" eaLnBrk="1" hangingPunct="1">
              <a:spcBef>
                <a:spcPts val="300"/>
              </a:spcBef>
              <a:spcAft>
                <a:spcPts val="300"/>
              </a:spcAft>
              <a:defRPr/>
            </a:pPr>
            <a:r>
              <a:rPr lang="en-US" sz="2200" b="1" dirty="0">
                <a:solidFill>
                  <a:srgbClr val="FFFF00"/>
                </a:solidFill>
                <a:effectLst>
                  <a:outerShdw blurRad="38100" dist="38100" dir="2700000" algn="tl">
                    <a:srgbClr val="C0C0C0"/>
                  </a:outerShdw>
                </a:effectLst>
                <a:latin typeface="Tahoma" pitchFamily="34" charset="0"/>
                <a:cs typeface="Tahoma" pitchFamily="34" charset="0"/>
              </a:rPr>
              <a:t>NĂM HỌC 2018-2019</a:t>
            </a:r>
          </a:p>
        </p:txBody>
      </p:sp>
    </p:spTree>
  </p:cSld>
  <p:clrMapOvr>
    <a:overrideClrMapping bg1="lt1" tx1="dk1" bg2="lt2" tx2="dk2" accent1="accent1" accent2="accent2" accent3="accent3" accent4="accent4" accent5="accent5" accent6="accent6" hlink="hlink" folHlink="folHlink"/>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Diagonal Corners Rounded 2">
            <a:extLst>
              <a:ext uri="{FF2B5EF4-FFF2-40B4-BE49-F238E27FC236}">
                <a16:creationId xmlns:a16="http://schemas.microsoft.com/office/drawing/2014/main" xmlns="" id="{812208B2-9B6D-456A-B694-9A429F8300A6}"/>
              </a:ext>
            </a:extLst>
          </p:cNvPr>
          <p:cNvSpPr/>
          <p:nvPr/>
        </p:nvSpPr>
        <p:spPr>
          <a:xfrm>
            <a:off x="276595" y="1143000"/>
            <a:ext cx="8694751" cy="5023224"/>
          </a:xfrm>
          <a:prstGeom prst="round2DiagRect">
            <a:avLst/>
          </a:prstGeom>
          <a:solidFill>
            <a:srgbClr val="FFF6DD"/>
          </a:solidFill>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spcBef>
                <a:spcPts val="300"/>
              </a:spcBef>
              <a:spcAft>
                <a:spcPts val="300"/>
              </a:spcAft>
              <a:defRPr/>
            </a:pPr>
            <a:r>
              <a:rPr lang="en-US" altLang="vi-VN" sz="2000" b="1" dirty="0" smtClean="0">
                <a:solidFill>
                  <a:srgbClr val="0000CC"/>
                </a:solidFill>
                <a:latin typeface="Times New Roman" pitchFamily="18" charset="0"/>
                <a:cs typeface="Times New Roman" pitchFamily="18" charset="0"/>
              </a:rPr>
              <a:t>* </a:t>
            </a:r>
            <a:r>
              <a:rPr lang="en-US" altLang="vi-VN" sz="2000" b="1" dirty="0" err="1" smtClean="0">
                <a:solidFill>
                  <a:srgbClr val="0000CC"/>
                </a:solidFill>
                <a:latin typeface="Times New Roman" pitchFamily="18" charset="0"/>
                <a:cs typeface="Times New Roman" pitchFamily="18" charset="0"/>
              </a:rPr>
              <a:t>Quận</a:t>
            </a:r>
            <a:r>
              <a:rPr lang="en-US" altLang="vi-VN" sz="2000" b="1" dirty="0" smtClean="0">
                <a:solidFill>
                  <a:srgbClr val="0000CC"/>
                </a:solidFill>
                <a:latin typeface="Times New Roman" pitchFamily="18" charset="0"/>
                <a:cs typeface="Times New Roman" pitchFamily="18" charset="0"/>
              </a:rPr>
              <a:t>:  </a:t>
            </a:r>
          </a:p>
          <a:p>
            <a:pPr>
              <a:lnSpc>
                <a:spcPct val="150000"/>
              </a:lnSpc>
              <a:spcBef>
                <a:spcPts val="300"/>
              </a:spcBef>
              <a:spcAft>
                <a:spcPts val="300"/>
              </a:spcAft>
              <a:defRPr/>
            </a:pPr>
            <a:r>
              <a:rPr lang="en-US" altLang="vi-VN" sz="2000" b="1" dirty="0" smtClean="0">
                <a:solidFill>
                  <a:srgbClr val="FE0000"/>
                </a:solidFill>
                <a:latin typeface="Times New Roman" pitchFamily="18" charset="0"/>
                <a:cs typeface="Times New Roman" pitchFamily="18" charset="0"/>
              </a:rPr>
              <a:t>13</a:t>
            </a:r>
            <a:r>
              <a:rPr lang="en-US" altLang="vi-VN" sz="2000" b="1" dirty="0">
                <a:solidFill>
                  <a:srgbClr val="FE0000"/>
                </a:solidFill>
                <a:latin typeface="Times New Roman" pitchFamily="18" charset="0"/>
                <a:cs typeface="Times New Roman" pitchFamily="18" charset="0"/>
              </a:rPr>
              <a:t>/ 13 </a:t>
            </a:r>
            <a:r>
              <a:rPr lang="en-US" altLang="vi-VN" sz="2000" b="1" dirty="0" err="1">
                <a:solidFill>
                  <a:srgbClr val="FE0000"/>
                </a:solidFill>
                <a:latin typeface="Times New Roman" pitchFamily="18" charset="0"/>
                <a:cs typeface="Times New Roman" pitchFamily="18" charset="0"/>
              </a:rPr>
              <a:t>chỉ</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tiêu</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xếp</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loại</a:t>
            </a:r>
            <a:r>
              <a:rPr lang="en-US" altLang="vi-VN" sz="2000" b="1" dirty="0">
                <a:solidFill>
                  <a:srgbClr val="FE0000"/>
                </a:solidFill>
                <a:latin typeface="Times New Roman" pitchFamily="18" charset="0"/>
                <a:cs typeface="Times New Roman" pitchFamily="18" charset="0"/>
              </a:rPr>
              <a:t> </a:t>
            </a:r>
            <a:r>
              <a:rPr lang="en-US" altLang="vi-VN" sz="2000" b="1" dirty="0" err="1" smtClean="0">
                <a:solidFill>
                  <a:srgbClr val="FE0000"/>
                </a:solidFill>
                <a:latin typeface="Times New Roman" pitchFamily="18" charset="0"/>
                <a:cs typeface="Times New Roman" pitchFamily="18" charset="0"/>
              </a:rPr>
              <a:t>tốt</a:t>
            </a:r>
            <a:r>
              <a:rPr lang="en-US" altLang="vi-VN" sz="2000" b="1" dirty="0">
                <a:solidFill>
                  <a:srgbClr val="FE0000"/>
                </a:solidFill>
                <a:latin typeface="Times New Roman" pitchFamily="18" charset="0"/>
                <a:cs typeface="Times New Roman" pitchFamily="18" charset="0"/>
              </a:rPr>
              <a:t> </a:t>
            </a:r>
            <a:r>
              <a:rPr lang="en-US" altLang="vi-VN" sz="2000" b="1" dirty="0" smtClean="0">
                <a:solidFill>
                  <a:srgbClr val="FE0000"/>
                </a:solidFill>
                <a:latin typeface="Times New Roman" pitchFamily="18" charset="0"/>
                <a:cs typeface="Times New Roman" pitchFamily="18" charset="0"/>
              </a:rPr>
              <a:t>(12 </a:t>
            </a:r>
            <a:r>
              <a:rPr lang="en-US" altLang="vi-VN" sz="2000" b="1" dirty="0" err="1">
                <a:solidFill>
                  <a:srgbClr val="FE0000"/>
                </a:solidFill>
                <a:latin typeface="Times New Roman" pitchFamily="18" charset="0"/>
                <a:cs typeface="Times New Roman" pitchFamily="18" charset="0"/>
              </a:rPr>
              <a:t>chỉ</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tiêu</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xếp</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loại</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xuất</a:t>
            </a:r>
            <a:r>
              <a:rPr lang="en-US" altLang="vi-VN" sz="2000" b="1" dirty="0">
                <a:solidFill>
                  <a:srgbClr val="FE0000"/>
                </a:solidFill>
                <a:latin typeface="Times New Roman" pitchFamily="18" charset="0"/>
                <a:cs typeface="Times New Roman" pitchFamily="18" charset="0"/>
              </a:rPr>
              <a:t> </a:t>
            </a:r>
            <a:r>
              <a:rPr lang="en-US" altLang="vi-VN" sz="2000" b="1" dirty="0" err="1" smtClean="0">
                <a:solidFill>
                  <a:srgbClr val="FE0000"/>
                </a:solidFill>
                <a:latin typeface="Times New Roman" pitchFamily="18" charset="0"/>
                <a:cs typeface="Times New Roman" pitchFamily="18" charset="0"/>
              </a:rPr>
              <a:t>sắc</a:t>
            </a:r>
            <a:r>
              <a:rPr lang="en-US" altLang="vi-VN" sz="2000" b="1" dirty="0" smtClean="0">
                <a:solidFill>
                  <a:srgbClr val="FE0000"/>
                </a:solidFill>
                <a:latin typeface="Times New Roman" pitchFamily="18" charset="0"/>
                <a:cs typeface="Times New Roman" pitchFamily="18" charset="0"/>
              </a:rPr>
              <a:t>)</a:t>
            </a:r>
          </a:p>
          <a:p>
            <a:pPr marL="342900" indent="-342900">
              <a:lnSpc>
                <a:spcPct val="150000"/>
              </a:lnSpc>
              <a:spcBef>
                <a:spcPts val="300"/>
              </a:spcBef>
              <a:spcAft>
                <a:spcPts val="300"/>
              </a:spcAft>
              <a:buFont typeface="Arial" pitchFamily="34" charset="0"/>
              <a:buChar char="•"/>
              <a:defRPr/>
            </a:pPr>
            <a:r>
              <a:rPr lang="en-US" altLang="vi-VN" sz="2000" b="1" dirty="0" err="1" smtClean="0">
                <a:solidFill>
                  <a:srgbClr val="FE0000"/>
                </a:solidFill>
                <a:latin typeface="Times New Roman" pitchFamily="18" charset="0"/>
                <a:cs typeface="Times New Roman" pitchFamily="18" charset="0"/>
              </a:rPr>
              <a:t>Cờ</a:t>
            </a:r>
            <a:r>
              <a:rPr lang="en-US" altLang="vi-VN" sz="2000" b="1" dirty="0" smtClean="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thi</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đua</a:t>
            </a:r>
            <a:r>
              <a:rPr lang="en-US" altLang="vi-VN" sz="2000" b="1" dirty="0">
                <a:solidFill>
                  <a:srgbClr val="FE0000"/>
                </a:solidFill>
                <a:latin typeface="Times New Roman" pitchFamily="18" charset="0"/>
                <a:cs typeface="Times New Roman" pitchFamily="18" charset="0"/>
              </a:rPr>
              <a:t> XS </a:t>
            </a:r>
            <a:r>
              <a:rPr lang="en-US" altLang="vi-VN" sz="2000" b="1" dirty="0" err="1">
                <a:solidFill>
                  <a:srgbClr val="FE0000"/>
                </a:solidFill>
                <a:latin typeface="Times New Roman" pitchFamily="18" charset="0"/>
                <a:cs typeface="Times New Roman" pitchFamily="18" charset="0"/>
              </a:rPr>
              <a:t>cấp</a:t>
            </a:r>
            <a:r>
              <a:rPr lang="en-US" altLang="vi-VN" sz="2000" b="1" dirty="0">
                <a:solidFill>
                  <a:srgbClr val="FE0000"/>
                </a:solidFill>
                <a:latin typeface="Times New Roman" pitchFamily="18" charset="0"/>
                <a:cs typeface="Times New Roman" pitchFamily="18" charset="0"/>
              </a:rPr>
              <a:t> TP: </a:t>
            </a:r>
            <a:r>
              <a:rPr lang="en-US" altLang="vi-VN" sz="2000" b="1" dirty="0" smtClean="0">
                <a:solidFill>
                  <a:srgbClr val="FE0000"/>
                </a:solidFill>
                <a:latin typeface="Times New Roman" pitchFamily="18" charset="0"/>
                <a:cs typeface="Times New Roman" pitchFamily="18" charset="0"/>
              </a:rPr>
              <a:t> </a:t>
            </a:r>
            <a:r>
              <a:rPr lang="en-US" altLang="vi-VN" sz="2000" dirty="0">
                <a:solidFill>
                  <a:schemeClr val="tx1"/>
                </a:solidFill>
                <a:latin typeface="Times New Roman" pitchFamily="18" charset="0"/>
                <a:cs typeface="Times New Roman" pitchFamily="18" charset="0"/>
              </a:rPr>
              <a:t>THCS </a:t>
            </a:r>
            <a:r>
              <a:rPr lang="en-US" altLang="vi-VN" sz="2000" dirty="0" err="1">
                <a:solidFill>
                  <a:schemeClr val="tx1"/>
                </a:solidFill>
                <a:latin typeface="Times New Roman" pitchFamily="18" charset="0"/>
                <a:cs typeface="Times New Roman" pitchFamily="18" charset="0"/>
              </a:rPr>
              <a:t>Ngọc</a:t>
            </a:r>
            <a:r>
              <a:rPr lang="en-US" altLang="vi-VN" sz="2000" dirty="0">
                <a:solidFill>
                  <a:schemeClr val="tx1"/>
                </a:solidFill>
                <a:latin typeface="Times New Roman" pitchFamily="18" charset="0"/>
                <a:cs typeface="Times New Roman" pitchFamily="18" charset="0"/>
              </a:rPr>
              <a:t> </a:t>
            </a:r>
            <a:r>
              <a:rPr lang="en-US" altLang="vi-VN" sz="2000" dirty="0" err="1">
                <a:solidFill>
                  <a:schemeClr val="tx1"/>
                </a:solidFill>
                <a:latin typeface="Times New Roman" pitchFamily="18" charset="0"/>
                <a:cs typeface="Times New Roman" pitchFamily="18" charset="0"/>
              </a:rPr>
              <a:t>Lâm</a:t>
            </a:r>
            <a:endParaRPr lang="en-US" altLang="vi-VN" sz="2000" dirty="0">
              <a:solidFill>
                <a:schemeClr val="tx1"/>
              </a:solidFill>
              <a:latin typeface="Times New Roman" pitchFamily="18" charset="0"/>
              <a:cs typeface="Times New Roman" pitchFamily="18" charset="0"/>
            </a:endParaRPr>
          </a:p>
          <a:p>
            <a:pPr marL="342900" indent="-342900">
              <a:lnSpc>
                <a:spcPct val="150000"/>
              </a:lnSpc>
              <a:spcBef>
                <a:spcPts val="300"/>
              </a:spcBef>
              <a:spcAft>
                <a:spcPts val="300"/>
              </a:spcAft>
              <a:buFont typeface="Arial" pitchFamily="34" charset="0"/>
              <a:buChar char="•"/>
              <a:defRPr/>
            </a:pPr>
            <a:r>
              <a:rPr lang="en-US" altLang="vi-VN" sz="2000" b="1" dirty="0" err="1">
                <a:solidFill>
                  <a:srgbClr val="FE0000"/>
                </a:solidFill>
                <a:latin typeface="Times New Roman" pitchFamily="18" charset="0"/>
                <a:cs typeface="Times New Roman" pitchFamily="18" charset="0"/>
              </a:rPr>
              <a:t>Bằng</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khen</a:t>
            </a:r>
            <a:r>
              <a:rPr lang="en-US" altLang="vi-VN" sz="2000" b="1" dirty="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của</a:t>
            </a:r>
            <a:r>
              <a:rPr lang="en-US" altLang="vi-VN" sz="2000" b="1" dirty="0">
                <a:solidFill>
                  <a:srgbClr val="FE0000"/>
                </a:solidFill>
                <a:latin typeface="Times New Roman" pitchFamily="18" charset="0"/>
                <a:cs typeface="Times New Roman" pitchFamily="18" charset="0"/>
              </a:rPr>
              <a:t> TP</a:t>
            </a:r>
            <a:r>
              <a:rPr lang="en-US" altLang="vi-VN" sz="2000" b="1" dirty="0">
                <a:solidFill>
                  <a:schemeClr val="tx1"/>
                </a:solidFill>
                <a:latin typeface="Times New Roman" pitchFamily="18" charset="0"/>
                <a:cs typeface="Times New Roman" pitchFamily="18" charset="0"/>
              </a:rPr>
              <a:t>:  </a:t>
            </a:r>
            <a:r>
              <a:rPr lang="en-US" altLang="vi-VN" sz="2000" dirty="0">
                <a:solidFill>
                  <a:schemeClr val="tx1"/>
                </a:solidFill>
                <a:latin typeface="Times New Roman" pitchFamily="18" charset="0"/>
                <a:cs typeface="Times New Roman" pitchFamily="18" charset="0"/>
              </a:rPr>
              <a:t>THCS </a:t>
            </a:r>
            <a:r>
              <a:rPr lang="en-US" altLang="vi-VN" sz="2000" dirty="0" err="1">
                <a:solidFill>
                  <a:schemeClr val="tx1"/>
                </a:solidFill>
                <a:latin typeface="Times New Roman" pitchFamily="18" charset="0"/>
                <a:cs typeface="Times New Roman" pitchFamily="18" charset="0"/>
              </a:rPr>
              <a:t>Ái</a:t>
            </a:r>
            <a:r>
              <a:rPr lang="en-US" altLang="vi-VN" sz="2000" dirty="0">
                <a:solidFill>
                  <a:schemeClr val="tx1"/>
                </a:solidFill>
                <a:latin typeface="Times New Roman" pitchFamily="18" charset="0"/>
                <a:cs typeface="Times New Roman" pitchFamily="18" charset="0"/>
              </a:rPr>
              <a:t> </a:t>
            </a:r>
            <a:r>
              <a:rPr lang="en-US" altLang="vi-VN" sz="2000" dirty="0" err="1">
                <a:solidFill>
                  <a:schemeClr val="tx1"/>
                </a:solidFill>
                <a:latin typeface="Times New Roman" pitchFamily="18" charset="0"/>
                <a:cs typeface="Times New Roman" pitchFamily="18" charset="0"/>
              </a:rPr>
              <a:t>Mộ</a:t>
            </a:r>
            <a:endParaRPr lang="en-US" altLang="vi-VN" sz="2000" dirty="0">
              <a:solidFill>
                <a:schemeClr val="tx1"/>
              </a:solidFill>
              <a:latin typeface="Times New Roman" pitchFamily="18" charset="0"/>
              <a:cs typeface="Times New Roman" pitchFamily="18" charset="0"/>
            </a:endParaRPr>
          </a:p>
          <a:p>
            <a:pPr marL="342900" indent="-342900">
              <a:lnSpc>
                <a:spcPct val="150000"/>
              </a:lnSpc>
              <a:spcBef>
                <a:spcPts val="300"/>
              </a:spcBef>
              <a:spcAft>
                <a:spcPts val="300"/>
              </a:spcAft>
              <a:buFont typeface="Arial" pitchFamily="34" charset="0"/>
              <a:buChar char="•"/>
              <a:defRPr/>
            </a:pPr>
            <a:r>
              <a:rPr lang="en-US" altLang="vi-VN" sz="2000" b="1" dirty="0" err="1" smtClean="0">
                <a:solidFill>
                  <a:srgbClr val="FE0000"/>
                </a:solidFill>
                <a:latin typeface="Times New Roman" pitchFamily="18" charset="0"/>
                <a:cs typeface="Times New Roman" pitchFamily="18" charset="0"/>
              </a:rPr>
              <a:t>Tập</a:t>
            </a:r>
            <a:r>
              <a:rPr lang="en-US" altLang="vi-VN" sz="2000" b="1" dirty="0" smtClean="0">
                <a:solidFill>
                  <a:srgbClr val="FE0000"/>
                </a:solidFill>
                <a:latin typeface="Times New Roman" pitchFamily="18" charset="0"/>
                <a:cs typeface="Times New Roman" pitchFamily="18" charset="0"/>
              </a:rPr>
              <a:t> </a:t>
            </a:r>
            <a:r>
              <a:rPr lang="en-US" altLang="vi-VN" sz="2000" b="1" dirty="0" err="1">
                <a:solidFill>
                  <a:srgbClr val="FE0000"/>
                </a:solidFill>
                <a:latin typeface="Times New Roman" pitchFamily="18" charset="0"/>
                <a:cs typeface="Times New Roman" pitchFamily="18" charset="0"/>
              </a:rPr>
              <a:t>thể</a:t>
            </a:r>
            <a:r>
              <a:rPr lang="en-US" altLang="vi-VN" sz="2000" b="1" dirty="0">
                <a:solidFill>
                  <a:srgbClr val="FE0000"/>
                </a:solidFill>
                <a:latin typeface="Times New Roman" pitchFamily="18" charset="0"/>
                <a:cs typeface="Times New Roman" pitchFamily="18" charset="0"/>
              </a:rPr>
              <a:t> </a:t>
            </a:r>
            <a:r>
              <a:rPr lang="en-US" altLang="vi-VN" sz="2000" b="1" dirty="0" smtClean="0">
                <a:solidFill>
                  <a:srgbClr val="FE0000"/>
                </a:solidFill>
                <a:latin typeface="Times New Roman" pitchFamily="18" charset="0"/>
                <a:cs typeface="Times New Roman" pitchFamily="18" charset="0"/>
              </a:rPr>
              <a:t>LĐXS </a:t>
            </a:r>
            <a:r>
              <a:rPr lang="en-US" altLang="vi-VN" sz="2000" b="1" dirty="0" err="1">
                <a:solidFill>
                  <a:srgbClr val="FE0000"/>
                </a:solidFill>
                <a:latin typeface="Times New Roman" pitchFamily="18" charset="0"/>
                <a:cs typeface="Times New Roman" pitchFamily="18" charset="0"/>
              </a:rPr>
              <a:t>cấp</a:t>
            </a:r>
            <a:r>
              <a:rPr lang="en-US" altLang="vi-VN" sz="2000" b="1" dirty="0">
                <a:solidFill>
                  <a:srgbClr val="FE0000"/>
                </a:solidFill>
                <a:latin typeface="Times New Roman" pitchFamily="18" charset="0"/>
                <a:cs typeface="Times New Roman" pitchFamily="18" charset="0"/>
              </a:rPr>
              <a:t> TP</a:t>
            </a:r>
            <a:r>
              <a:rPr lang="en-US" altLang="vi-VN" sz="2000" dirty="0">
                <a:solidFill>
                  <a:srgbClr val="FE0000"/>
                </a:solidFill>
                <a:latin typeface="Times New Roman" pitchFamily="18" charset="0"/>
                <a:cs typeface="Times New Roman" pitchFamily="18" charset="0"/>
              </a:rPr>
              <a:t>: </a:t>
            </a:r>
            <a:r>
              <a:rPr lang="en-US" altLang="vi-VN" sz="2000" dirty="0" smtClean="0">
                <a:solidFill>
                  <a:srgbClr val="FE0000"/>
                </a:solidFill>
                <a:latin typeface="Times New Roman" pitchFamily="18" charset="0"/>
                <a:cs typeface="Times New Roman" pitchFamily="18" charset="0"/>
              </a:rPr>
              <a:t> </a:t>
            </a:r>
            <a:r>
              <a:rPr lang="en-US" altLang="vi-VN" sz="2000" dirty="0" smtClean="0">
                <a:solidFill>
                  <a:schemeClr val="tx1"/>
                </a:solidFill>
                <a:latin typeface="Times New Roman" pitchFamily="18" charset="0"/>
                <a:cs typeface="Times New Roman" pitchFamily="18" charset="0"/>
              </a:rPr>
              <a:t>ĐT </a:t>
            </a:r>
            <a:r>
              <a:rPr lang="en-US" altLang="vi-VN" sz="2000" dirty="0" err="1" smtClean="0">
                <a:solidFill>
                  <a:schemeClr val="tx1"/>
                </a:solidFill>
                <a:latin typeface="Times New Roman" pitchFamily="18" charset="0"/>
                <a:cs typeface="Times New Roman" pitchFamily="18" charset="0"/>
              </a:rPr>
              <a:t>Việt</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Hưng</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Thượng</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Thanh</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Sài</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Đồng</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Gia</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Thụy</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Ngọc</a:t>
            </a:r>
            <a:r>
              <a:rPr lang="en-US" altLang="vi-VN" sz="2000" dirty="0" smtClean="0">
                <a:solidFill>
                  <a:schemeClr val="tx1"/>
                </a:solidFill>
                <a:latin typeface="Times New Roman" pitchFamily="18" charset="0"/>
                <a:cs typeface="Times New Roman" pitchFamily="18" charset="0"/>
              </a:rPr>
              <a:t> </a:t>
            </a:r>
            <a:r>
              <a:rPr lang="en-US" altLang="vi-VN" sz="2000" dirty="0" err="1" smtClean="0">
                <a:solidFill>
                  <a:schemeClr val="tx1"/>
                </a:solidFill>
                <a:latin typeface="Times New Roman" pitchFamily="18" charset="0"/>
                <a:cs typeface="Times New Roman" pitchFamily="18" charset="0"/>
              </a:rPr>
              <a:t>Thụy</a:t>
            </a:r>
            <a:r>
              <a:rPr lang="en-US" altLang="vi-VN" sz="2000" dirty="0" smtClean="0">
                <a:solidFill>
                  <a:schemeClr val="tx1"/>
                </a:solidFill>
                <a:latin typeface="Times New Roman" pitchFamily="18" charset="0"/>
                <a:cs typeface="Times New Roman" pitchFamily="18" charset="0"/>
              </a:rPr>
              <a:t> </a:t>
            </a:r>
            <a:endParaRPr lang="en-US" altLang="vi-VN" sz="2000" dirty="0">
              <a:solidFill>
                <a:schemeClr val="tx1"/>
              </a:solidFill>
              <a:latin typeface="Times New Roman" pitchFamily="18" charset="0"/>
              <a:cs typeface="Times New Roman" pitchFamily="18" charset="0"/>
            </a:endParaRPr>
          </a:p>
          <a:p>
            <a:pPr marL="342900" indent="-342900">
              <a:lnSpc>
                <a:spcPct val="150000"/>
              </a:lnSpc>
              <a:spcBef>
                <a:spcPts val="300"/>
              </a:spcBef>
              <a:spcAft>
                <a:spcPts val="300"/>
              </a:spcAft>
              <a:buFont typeface="Arial" pitchFamily="34" charset="0"/>
              <a:buChar char="•"/>
              <a:defRPr/>
            </a:pPr>
            <a:r>
              <a:rPr lang="en-US" sz="2000" b="1" dirty="0" err="1" smtClean="0">
                <a:solidFill>
                  <a:srgbClr val="FF0000"/>
                </a:solidFill>
                <a:latin typeface="Times New Roman" pitchFamily="18" charset="0"/>
                <a:cs typeface="Times New Roman" pitchFamily="18" charset="0"/>
              </a:rPr>
              <a:t>Cấp</a:t>
            </a:r>
            <a:r>
              <a:rPr lang="en-US" sz="2000" b="1" dirty="0" smtClean="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QG </a:t>
            </a:r>
            <a:r>
              <a:rPr lang="en-US" sz="2000" b="1" dirty="0" err="1">
                <a:solidFill>
                  <a:srgbClr val="FF0000"/>
                </a:solidFill>
                <a:latin typeface="Times New Roman" pitchFamily="18" charset="0"/>
                <a:cs typeface="Times New Roman" pitchFamily="18" charset="0"/>
              </a:rPr>
              <a:t>về</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bình</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chọn</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mô</a:t>
            </a:r>
            <a:r>
              <a:rPr lang="en-US" sz="2000" b="1" dirty="0">
                <a:solidFill>
                  <a:srgbClr val="FF0000"/>
                </a:solidFill>
                <a:latin typeface="Times New Roman" pitchFamily="18" charset="0"/>
                <a:cs typeface="Times New Roman" pitchFamily="18" charset="0"/>
              </a:rPr>
              <a:t> </a:t>
            </a:r>
            <a:r>
              <a:rPr lang="en-US" sz="2000" b="1" dirty="0" err="1">
                <a:solidFill>
                  <a:srgbClr val="FF0000"/>
                </a:solidFill>
                <a:latin typeface="Times New Roman" pitchFamily="18" charset="0"/>
                <a:cs typeface="Times New Roman" pitchFamily="18" charset="0"/>
              </a:rPr>
              <a:t>hình</a:t>
            </a:r>
            <a:r>
              <a:rPr lang="en-US" sz="2000" b="1" dirty="0">
                <a:solidFill>
                  <a:srgbClr val="FF0000"/>
                </a:solidFill>
                <a:latin typeface="Times New Roman" pitchFamily="18" charset="0"/>
                <a:cs typeface="Times New Roman" pitchFamily="18" charset="0"/>
              </a:rPr>
              <a:t> BV </a:t>
            </a:r>
            <a:r>
              <a:rPr lang="en-US" sz="2000" b="1" dirty="0" err="1">
                <a:solidFill>
                  <a:srgbClr val="FF0000"/>
                </a:solidFill>
                <a:latin typeface="Times New Roman" pitchFamily="18" charset="0"/>
                <a:cs typeface="Times New Roman" pitchFamily="18" charset="0"/>
              </a:rPr>
              <a:t>thiên</a:t>
            </a:r>
            <a:r>
              <a:rPr lang="en-US" sz="2000" b="1" dirty="0">
                <a:solidFill>
                  <a:srgbClr val="FF0000"/>
                </a:solidFill>
                <a:latin typeface="Times New Roman" pitchFamily="18" charset="0"/>
                <a:cs typeface="Times New Roman" pitchFamily="18" charset="0"/>
              </a:rPr>
              <a:t> </a:t>
            </a:r>
            <a:r>
              <a:rPr lang="en-US" sz="2000" b="1" dirty="0" err="1" smtClean="0">
                <a:solidFill>
                  <a:srgbClr val="FF0000"/>
                </a:solidFill>
                <a:latin typeface="Times New Roman" pitchFamily="18" charset="0"/>
                <a:cs typeface="Times New Roman" pitchFamily="18" charset="0"/>
              </a:rPr>
              <a:t>nhiên</a:t>
            </a:r>
            <a:r>
              <a:rPr lang="en-US" sz="2000" dirty="0" smtClean="0">
                <a:solidFill>
                  <a:schemeClr val="tx1"/>
                </a:solidFill>
                <a:latin typeface="Times New Roman" pitchFamily="18" charset="0"/>
                <a:cs typeface="Times New Roman" pitchFamily="18" charset="0"/>
              </a:rPr>
              <a:t>: </a:t>
            </a:r>
            <a:r>
              <a:rPr lang="en-US" sz="2000" dirty="0">
                <a:solidFill>
                  <a:schemeClr val="tx1"/>
                </a:solidFill>
                <a:latin typeface="Times New Roman" pitchFamily="18" charset="0"/>
                <a:cs typeface="Times New Roman" pitchFamily="18" charset="0"/>
              </a:rPr>
              <a:t>THCS </a:t>
            </a:r>
            <a:r>
              <a:rPr lang="en-US" sz="2000" dirty="0" err="1" smtClean="0">
                <a:solidFill>
                  <a:schemeClr val="tx1"/>
                </a:solidFill>
                <a:latin typeface="Times New Roman" pitchFamily="18" charset="0"/>
                <a:cs typeface="Times New Roman" pitchFamily="18" charset="0"/>
              </a:rPr>
              <a:t>Thanh</a:t>
            </a:r>
            <a:r>
              <a:rPr lang="en-US" sz="2000" dirty="0" smtClean="0">
                <a:solidFill>
                  <a:schemeClr val="tx1"/>
                </a:solidFill>
                <a:latin typeface="Times New Roman" pitchFamily="18" charset="0"/>
                <a:cs typeface="Times New Roman" pitchFamily="18" charset="0"/>
              </a:rPr>
              <a:t> Am</a:t>
            </a:r>
          </a:p>
        </p:txBody>
      </p:sp>
      <p:sp>
        <p:nvSpPr>
          <p:cNvPr id="6" name="Rectangle: Diagonal Corners Rounded 5">
            <a:extLst>
              <a:ext uri="{FF2B5EF4-FFF2-40B4-BE49-F238E27FC236}">
                <a16:creationId xmlns:a16="http://schemas.microsoft.com/office/drawing/2014/main" xmlns="" id="{1893C660-7995-4B68-8CED-7D9B537DDAC2}"/>
              </a:ext>
            </a:extLst>
          </p:cNvPr>
          <p:cNvSpPr/>
          <p:nvPr/>
        </p:nvSpPr>
        <p:spPr>
          <a:xfrm>
            <a:off x="1295400" y="-6350"/>
            <a:ext cx="7999413" cy="971550"/>
          </a:xfrm>
          <a:prstGeom prst="round2DiagRect">
            <a:avLst/>
          </a:prstGeom>
          <a:solidFill>
            <a:schemeClr val="accent1">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lnSpc>
                <a:spcPct val="150000"/>
              </a:lnSpc>
              <a:defRPr/>
            </a:pPr>
            <a:r>
              <a:rPr lang="en-US" sz="2000" b="1" dirty="0" smtClean="0">
                <a:solidFill>
                  <a:srgbClr val="000099"/>
                </a:solidFill>
                <a:latin typeface="Times New Roman" pitchFamily="18" charset="0"/>
                <a:cs typeface="Times New Roman" pitchFamily="18" charset="0"/>
              </a:rPr>
              <a:t>10. CÁC THÀNH TÍCH NỔI BẬT NĂM HỌC 2018-2019</a:t>
            </a:r>
            <a:endParaRPr lang="vi-VN" sz="2000" b="1" dirty="0">
              <a:solidFill>
                <a:srgbClr val="000099"/>
              </a:solidFill>
              <a:latin typeface="Times New Roman" pitchFamily="18" charset="0"/>
              <a:cs typeface="Times New Roman" pitchFamily="18"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Diagonal Corners Rounded 5">
            <a:extLst>
              <a:ext uri="{FF2B5EF4-FFF2-40B4-BE49-F238E27FC236}">
                <a16:creationId xmlns:a16="http://schemas.microsoft.com/office/drawing/2014/main" xmlns="" id="{1893C660-7995-4B68-8CED-7D9B537DDAC2}"/>
              </a:ext>
            </a:extLst>
          </p:cNvPr>
          <p:cNvSpPr/>
          <p:nvPr/>
        </p:nvSpPr>
        <p:spPr>
          <a:xfrm>
            <a:off x="1295400" y="-6350"/>
            <a:ext cx="7999413" cy="971550"/>
          </a:xfrm>
          <a:prstGeom prst="round2DiagRect">
            <a:avLst/>
          </a:prstGeom>
          <a:solidFill>
            <a:schemeClr val="accent1">
              <a:lumMod val="40000"/>
              <a:lumOff val="60000"/>
            </a:schemeClr>
          </a:solidFill>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r>
              <a:rPr lang="en-US" sz="2000" b="1" dirty="0" smtClean="0">
                <a:solidFill>
                  <a:srgbClr val="000099"/>
                </a:solidFill>
                <a:latin typeface="Times New Roman" pitchFamily="18" charset="0"/>
                <a:cs typeface="Times New Roman" pitchFamily="18" charset="0"/>
              </a:rPr>
              <a:t>10. CÁC THÀNH TÍCH NỔI BẬT NĂM HỌC 2018-2019</a:t>
            </a:r>
            <a:endParaRPr lang="vi-VN" sz="2000" b="1" dirty="0">
              <a:solidFill>
                <a:srgbClr val="000099"/>
              </a:solidFill>
              <a:latin typeface="Times New Roman" pitchFamily="18" charset="0"/>
              <a:cs typeface="Times New Roman" pitchFamily="18" charset="0"/>
            </a:endParaRPr>
          </a:p>
        </p:txBody>
      </p:sp>
      <p:sp>
        <p:nvSpPr>
          <p:cNvPr id="4" name="Rectangle: Diagonal Corners Rounded 2">
            <a:extLst>
              <a:ext uri="{FF2B5EF4-FFF2-40B4-BE49-F238E27FC236}">
                <a16:creationId xmlns:a16="http://schemas.microsoft.com/office/drawing/2014/main" xmlns="" id="{812208B2-9B6D-456A-B694-9A429F8300A6}"/>
              </a:ext>
            </a:extLst>
          </p:cNvPr>
          <p:cNvSpPr/>
          <p:nvPr/>
        </p:nvSpPr>
        <p:spPr>
          <a:xfrm>
            <a:off x="248091" y="1168791"/>
            <a:ext cx="8694751" cy="5257800"/>
          </a:xfrm>
          <a:prstGeom prst="round2DiagRect">
            <a:avLst/>
          </a:prstGeom>
          <a:solidFill>
            <a:srgbClr val="FFF6DD"/>
          </a:solidFill>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spcBef>
                <a:spcPts val="300"/>
              </a:spcBef>
              <a:spcAft>
                <a:spcPts val="300"/>
              </a:spcAft>
              <a:defRPr/>
            </a:pP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Trường</a:t>
            </a:r>
            <a:r>
              <a:rPr lang="en-US" sz="2000" b="1" dirty="0" smtClean="0">
                <a:solidFill>
                  <a:srgbClr val="0000CC"/>
                </a:solidFill>
                <a:latin typeface="Times New Roman" pitchFamily="18" charset="0"/>
                <a:cs typeface="Times New Roman" pitchFamily="18" charset="0"/>
              </a:rPr>
              <a:t>: </a:t>
            </a:r>
          </a:p>
          <a:p>
            <a:pPr marL="342900" indent="-342900">
              <a:lnSpc>
                <a:spcPct val="150000"/>
              </a:lnSpc>
              <a:spcBef>
                <a:spcPts val="300"/>
              </a:spcBef>
              <a:spcAft>
                <a:spcPts val="300"/>
              </a:spcAft>
              <a:buFontTx/>
              <a:buChar char="-"/>
              <a:defRPr/>
            </a:pPr>
            <a:r>
              <a:rPr lang="en-US" sz="2000" b="1" dirty="0" err="1" smtClean="0">
                <a:solidFill>
                  <a:srgbClr val="0000CC"/>
                </a:solidFill>
                <a:latin typeface="Times New Roman" pitchFamily="18" charset="0"/>
                <a:cs typeface="Times New Roman" pitchFamily="18" charset="0"/>
              </a:rPr>
              <a:t>Thi</a:t>
            </a:r>
            <a:r>
              <a:rPr lang="en-US" sz="2000" b="1" dirty="0" smtClean="0">
                <a:solidFill>
                  <a:srgbClr val="0000CC"/>
                </a:solidFill>
                <a:latin typeface="Times New Roman" pitchFamily="18" charset="0"/>
                <a:cs typeface="Times New Roman" pitchFamily="18" charset="0"/>
              </a:rPr>
              <a:t> GVG: </a:t>
            </a:r>
          </a:p>
          <a:p>
            <a:pPr>
              <a:lnSpc>
                <a:spcPct val="150000"/>
              </a:lnSpc>
              <a:spcBef>
                <a:spcPts val="300"/>
              </a:spcBef>
              <a:spcAft>
                <a:spcPts val="300"/>
              </a:spcAft>
              <a:defRPr/>
            </a:pPr>
            <a:r>
              <a:rPr lang="en-US" sz="2000" dirty="0" smtClean="0">
                <a:solidFill>
                  <a:srgbClr val="FF0000"/>
                </a:solidFill>
                <a:latin typeface="Times New Roman" pitchFamily="18" charset="0"/>
                <a:cs typeface="Times New Roman" pitchFamily="18" charset="0"/>
              </a:rPr>
              <a:t>    + </a:t>
            </a:r>
            <a:r>
              <a:rPr lang="en-US" sz="2000" dirty="0" err="1" smtClean="0">
                <a:solidFill>
                  <a:srgbClr val="FF0000"/>
                </a:solidFill>
                <a:latin typeface="Times New Roman" pitchFamily="18" charset="0"/>
                <a:cs typeface="Times New Roman" pitchFamily="18" charset="0"/>
              </a:rPr>
              <a:t>Cấp</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Quận</a:t>
            </a:r>
            <a:r>
              <a:rPr lang="en-US" sz="2000" dirty="0" smtClean="0">
                <a:solidFill>
                  <a:srgbClr val="FF0000"/>
                </a:solidFill>
                <a:latin typeface="Times New Roman" pitchFamily="18" charset="0"/>
                <a:cs typeface="Times New Roman" pitchFamily="18" charset="0"/>
              </a:rPr>
              <a:t>: 5 </a:t>
            </a:r>
            <a:r>
              <a:rPr lang="en-US" sz="2000" dirty="0" err="1" smtClean="0">
                <a:solidFill>
                  <a:srgbClr val="FF0000"/>
                </a:solidFill>
                <a:latin typeface="Times New Roman" pitchFamily="18" charset="0"/>
                <a:cs typeface="Times New Roman" pitchFamily="18" charset="0"/>
              </a:rPr>
              <a:t>giải</a:t>
            </a:r>
            <a:r>
              <a:rPr lang="en-US" sz="2000" dirty="0" smtClean="0">
                <a:solidFill>
                  <a:srgbClr val="FF0000"/>
                </a:solidFill>
                <a:latin typeface="Times New Roman" pitchFamily="18" charset="0"/>
                <a:cs typeface="Times New Roman" pitchFamily="18" charset="0"/>
              </a:rPr>
              <a:t> (1 </a:t>
            </a:r>
            <a:r>
              <a:rPr lang="en-US" sz="2000" dirty="0" err="1" smtClean="0">
                <a:solidFill>
                  <a:srgbClr val="FF0000"/>
                </a:solidFill>
                <a:latin typeface="Times New Roman" pitchFamily="18" charset="0"/>
                <a:cs typeface="Times New Roman" pitchFamily="18" charset="0"/>
              </a:rPr>
              <a:t>giải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nhất</a:t>
            </a:r>
            <a:r>
              <a:rPr lang="en-US" sz="2000" dirty="0" smtClean="0">
                <a:solidFill>
                  <a:srgbClr val="FF0000"/>
                </a:solidFill>
                <a:latin typeface="Times New Roman" pitchFamily="18" charset="0"/>
                <a:cs typeface="Times New Roman" pitchFamily="18" charset="0"/>
              </a:rPr>
              <a:t>, 1 </a:t>
            </a:r>
            <a:r>
              <a:rPr lang="en-US" sz="2000" dirty="0" err="1" smtClean="0">
                <a:solidFill>
                  <a:srgbClr val="FF0000"/>
                </a:solidFill>
                <a:latin typeface="Times New Roman" pitchFamily="18" charset="0"/>
                <a:cs typeface="Times New Roman" pitchFamily="18" charset="0"/>
              </a:rPr>
              <a:t>giải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nhì</a:t>
            </a:r>
            <a:r>
              <a:rPr lang="en-US" sz="2000" dirty="0" smtClean="0">
                <a:solidFill>
                  <a:srgbClr val="FF0000"/>
                </a:solidFill>
                <a:latin typeface="Times New Roman" pitchFamily="18" charset="0"/>
                <a:cs typeface="Times New Roman" pitchFamily="18" charset="0"/>
              </a:rPr>
              <a:t>, 1 </a:t>
            </a:r>
            <a:r>
              <a:rPr lang="en-US" sz="2000" dirty="0" err="1" smtClean="0">
                <a:solidFill>
                  <a:srgbClr val="FF0000"/>
                </a:solidFill>
                <a:latin typeface="Times New Roman" pitchFamily="18" charset="0"/>
                <a:cs typeface="Times New Roman" pitchFamily="18" charset="0"/>
              </a:rPr>
              <a:t>giải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ba</a:t>
            </a:r>
            <a:r>
              <a:rPr lang="en-US" sz="2000" dirty="0" smtClean="0">
                <a:solidFill>
                  <a:srgbClr val="FF0000"/>
                </a:solidFill>
                <a:latin typeface="Times New Roman" pitchFamily="18" charset="0"/>
                <a:cs typeface="Times New Roman" pitchFamily="18" charset="0"/>
              </a:rPr>
              <a:t>, 2 </a:t>
            </a:r>
            <a:r>
              <a:rPr lang="en-US" sz="2000" dirty="0" err="1" smtClean="0">
                <a:solidFill>
                  <a:srgbClr val="FF0000"/>
                </a:solidFill>
                <a:latin typeface="Times New Roman" pitchFamily="18" charset="0"/>
                <a:cs typeface="Times New Roman" pitchFamily="18" charset="0"/>
              </a:rPr>
              <a:t>khuyến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khích</a:t>
            </a:r>
            <a:r>
              <a:rPr lang="en-US" sz="2000" dirty="0" smtClean="0">
                <a:solidFill>
                  <a:srgbClr val="FF0000"/>
                </a:solidFill>
                <a:latin typeface="Times New Roman" pitchFamily="18" charset="0"/>
                <a:cs typeface="Times New Roman" pitchFamily="18" charset="0"/>
              </a:rPr>
              <a:t>).</a:t>
            </a:r>
          </a:p>
          <a:p>
            <a:pPr>
              <a:lnSpc>
                <a:spcPct val="150000"/>
              </a:lnSpc>
              <a:spcBef>
                <a:spcPts val="300"/>
              </a:spcBef>
              <a:spcAft>
                <a:spcPts val="300"/>
              </a:spcAft>
              <a:defRPr/>
            </a:pPr>
            <a:r>
              <a:rPr lang="en-US" sz="2000" dirty="0" smtClean="0">
                <a:solidFill>
                  <a:srgbClr val="FF0000"/>
                </a:solidFill>
                <a:latin typeface="Times New Roman" pitchFamily="18" charset="0"/>
                <a:cs typeface="Times New Roman" pitchFamily="18" charset="0"/>
              </a:rPr>
              <a:t>    + </a:t>
            </a:r>
            <a:r>
              <a:rPr lang="en-US" sz="2000" dirty="0" err="1" smtClean="0">
                <a:solidFill>
                  <a:srgbClr val="FF0000"/>
                </a:solidFill>
                <a:latin typeface="Times New Roman" pitchFamily="18" charset="0"/>
                <a:cs typeface="Times New Roman" pitchFamily="18" charset="0"/>
              </a:rPr>
              <a:t>Cấp</a:t>
            </a:r>
            <a:r>
              <a:rPr lang="en-US" sz="2000" dirty="0" smtClean="0">
                <a:solidFill>
                  <a:srgbClr val="FF0000"/>
                </a:solidFill>
                <a:latin typeface="Times New Roman" pitchFamily="18" charset="0"/>
                <a:cs typeface="Times New Roman" pitchFamily="18" charset="0"/>
              </a:rPr>
              <a:t> TP: 1 </a:t>
            </a:r>
            <a:r>
              <a:rPr lang="en-US" sz="2000" dirty="0" err="1">
                <a:solidFill>
                  <a:srgbClr val="FF0000"/>
                </a:solidFill>
                <a:latin typeface="Times New Roman" pitchFamily="18" charset="0"/>
                <a:cs typeface="Times New Roman" pitchFamily="18" charset="0"/>
              </a:rPr>
              <a:t>g</a:t>
            </a:r>
            <a:r>
              <a:rPr lang="en-US" sz="2000" dirty="0" err="1" smtClean="0">
                <a:solidFill>
                  <a:srgbClr val="FF0000"/>
                </a:solidFill>
                <a:latin typeface="Times New Roman" pitchFamily="18" charset="0"/>
                <a:cs typeface="Times New Roman" pitchFamily="18" charset="0"/>
              </a:rPr>
              <a:t>iải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nhì</a:t>
            </a:r>
            <a:r>
              <a:rPr lang="en-US" sz="2000" dirty="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môn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Hóa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học</a:t>
            </a:r>
            <a:r>
              <a:rPr lang="en-US" sz="2000" dirty="0">
                <a:solidFill>
                  <a:srgbClr val="FF0000"/>
                </a:solidFill>
                <a:latin typeface="Times New Roman" pitchFamily="18" charset="0"/>
                <a:cs typeface="Times New Roman" pitchFamily="18" charset="0"/>
              </a:rPr>
              <a:t>.</a:t>
            </a:r>
            <a:endParaRPr lang="en-US" sz="2000" dirty="0" smtClean="0">
              <a:solidFill>
                <a:srgbClr val="FF0000"/>
              </a:solidFill>
              <a:latin typeface="Times New Roman" pitchFamily="18" charset="0"/>
              <a:cs typeface="Times New Roman" pitchFamily="18" charset="0"/>
            </a:endParaRPr>
          </a:p>
          <a:p>
            <a:pPr marL="342900" indent="-342900">
              <a:lnSpc>
                <a:spcPct val="150000"/>
              </a:lnSpc>
              <a:spcBef>
                <a:spcPts val="300"/>
              </a:spcBef>
              <a:spcAft>
                <a:spcPts val="300"/>
              </a:spcAft>
              <a:buFontTx/>
              <a:buChar char="-"/>
              <a:defRPr/>
            </a:pPr>
            <a:r>
              <a:rPr lang="en-US" sz="2000" b="1" dirty="0" err="1" smtClean="0">
                <a:solidFill>
                  <a:srgbClr val="0000CC"/>
                </a:solidFill>
                <a:latin typeface="Times New Roman" pitchFamily="18" charset="0"/>
                <a:cs typeface="Times New Roman" pitchFamily="18" charset="0"/>
              </a:rPr>
              <a:t>Thi</a:t>
            </a:r>
            <a:r>
              <a:rPr lang="en-US" sz="2000" b="1" dirty="0" smtClean="0">
                <a:solidFill>
                  <a:srgbClr val="0000CC"/>
                </a:solidFill>
                <a:latin typeface="Times New Roman" pitchFamily="18" charset="0"/>
                <a:cs typeface="Times New Roman" pitchFamily="18" charset="0"/>
              </a:rPr>
              <a:t> THPT: 258 </a:t>
            </a:r>
            <a:r>
              <a:rPr lang="en-US" sz="2000" b="1" dirty="0" smtClean="0">
                <a:solidFill>
                  <a:srgbClr val="0000CC"/>
                </a:solidFill>
                <a:latin typeface="Times New Roman" pitchFamily="18" charset="0"/>
                <a:cs typeface="Times New Roman" pitchFamily="18" charset="0"/>
              </a:rPr>
              <a:t>HS </a:t>
            </a:r>
            <a:r>
              <a:rPr lang="en-US" sz="2000" b="1" dirty="0" err="1" smtClean="0">
                <a:solidFill>
                  <a:srgbClr val="0000CC"/>
                </a:solidFill>
                <a:latin typeface="Times New Roman" pitchFamily="18" charset="0"/>
                <a:cs typeface="Times New Roman" pitchFamily="18" charset="0"/>
              </a:rPr>
              <a:t>đỗ</a:t>
            </a:r>
            <a:r>
              <a:rPr lang="en-US" sz="2000" b="1" dirty="0" smtClean="0">
                <a:solidFill>
                  <a:srgbClr val="0000CC"/>
                </a:solidFill>
                <a:latin typeface="Times New Roman" pitchFamily="18" charset="0"/>
                <a:cs typeface="Times New Roman" pitchFamily="18" charset="0"/>
              </a:rPr>
              <a:t> THPT </a:t>
            </a:r>
            <a:r>
              <a:rPr lang="en-US" sz="2000" b="1" dirty="0" err="1" smtClean="0">
                <a:solidFill>
                  <a:srgbClr val="0000CC"/>
                </a:solidFill>
                <a:latin typeface="Times New Roman" pitchFamily="18" charset="0"/>
                <a:cs typeface="Times New Roman" pitchFamily="18" charset="0"/>
              </a:rPr>
              <a:t>công</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lập</a:t>
            </a:r>
            <a:r>
              <a:rPr lang="en-US" sz="2000" b="1" dirty="0" smtClean="0">
                <a:solidFill>
                  <a:srgbClr val="0000CC"/>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a:t>
            </a:r>
            <a:r>
              <a:rPr lang="en-US" sz="2000" b="1" dirty="0" err="1" smtClean="0">
                <a:solidFill>
                  <a:srgbClr val="0000CC"/>
                </a:solidFill>
                <a:latin typeface="Times New Roman" pitchFamily="18" charset="0"/>
                <a:cs typeface="Times New Roman" pitchFamily="18" charset="0"/>
              </a:rPr>
              <a:t>chiếm</a:t>
            </a:r>
            <a:r>
              <a:rPr lang="en-US" sz="2000" b="1" dirty="0" smtClean="0">
                <a:solidFill>
                  <a:srgbClr val="0000CC"/>
                </a:solidFill>
                <a:latin typeface="Times New Roman" pitchFamily="18" charset="0"/>
                <a:cs typeface="Times New Roman" pitchFamily="18" charset="0"/>
              </a:rPr>
              <a:t> 91,2%).</a:t>
            </a:r>
          </a:p>
          <a:p>
            <a:pPr marL="342900" indent="-342900">
              <a:lnSpc>
                <a:spcPct val="150000"/>
              </a:lnSpc>
              <a:spcBef>
                <a:spcPts val="300"/>
              </a:spcBef>
              <a:spcAft>
                <a:spcPts val="300"/>
              </a:spcAft>
              <a:buFontTx/>
              <a:buChar char="-"/>
              <a:defRPr/>
            </a:pPr>
            <a:r>
              <a:rPr lang="en-US" sz="2000" b="1" dirty="0" err="1" smtClean="0">
                <a:solidFill>
                  <a:srgbClr val="0000CC"/>
                </a:solidFill>
                <a:latin typeface="Times New Roman" pitchFamily="18" charset="0"/>
                <a:cs typeface="Times New Roman" pitchFamily="18" charset="0"/>
              </a:rPr>
              <a:t>Hoạt</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động</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văn</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thể</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mỹ</a:t>
            </a:r>
            <a:r>
              <a:rPr lang="en-US" sz="2000" b="1" dirty="0">
                <a:solidFill>
                  <a:srgbClr val="0000CC"/>
                </a:solidFill>
                <a:latin typeface="Times New Roman" pitchFamily="18" charset="0"/>
                <a:cs typeface="Times New Roman" pitchFamily="18" charset="0"/>
              </a:rPr>
              <a:t> </a:t>
            </a:r>
            <a:r>
              <a:rPr lang="en-US" sz="2000" b="1" dirty="0" smtClean="0">
                <a:solidFill>
                  <a:srgbClr val="0000CC"/>
                </a:solidFill>
                <a:latin typeface="Times New Roman" pitchFamily="18" charset="0"/>
                <a:cs typeface="Times New Roman" pitchFamily="18" charset="0"/>
              </a:rPr>
              <a:t>(HKPĐ, </a:t>
            </a:r>
            <a:r>
              <a:rPr lang="en-US" sz="2000" b="1" dirty="0" err="1" smtClean="0">
                <a:solidFill>
                  <a:srgbClr val="0000CC"/>
                </a:solidFill>
                <a:latin typeface="Times New Roman" pitchFamily="18" charset="0"/>
                <a:cs typeface="Times New Roman" pitchFamily="18" charset="0"/>
              </a:rPr>
              <a:t>văn</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nghệ</a:t>
            </a:r>
            <a:r>
              <a:rPr lang="en-US" sz="2000" b="1" dirty="0" smtClean="0">
                <a:solidFill>
                  <a:srgbClr val="0000CC"/>
                </a:solidFill>
                <a:latin typeface="Times New Roman" pitchFamily="18" charset="0"/>
                <a:cs typeface="Times New Roman" pitchFamily="18" charset="0"/>
              </a:rPr>
              <a:t>):</a:t>
            </a:r>
          </a:p>
          <a:p>
            <a:pPr>
              <a:lnSpc>
                <a:spcPct val="150000"/>
              </a:lnSpc>
              <a:spcBef>
                <a:spcPts val="300"/>
              </a:spcBef>
              <a:spcAft>
                <a:spcPts val="300"/>
              </a:spcAft>
              <a:defRPr/>
            </a:pPr>
            <a:r>
              <a:rPr lang="en-US" sz="2000" dirty="0" smtClean="0">
                <a:solidFill>
                  <a:srgbClr val="FF0000"/>
                </a:solidFill>
                <a:latin typeface="Times New Roman" pitchFamily="18" charset="0"/>
                <a:cs typeface="Times New Roman" pitchFamily="18" charset="0"/>
              </a:rPr>
              <a:t>    + </a:t>
            </a:r>
            <a:r>
              <a:rPr lang="en-US" sz="2000" dirty="0" err="1" smtClean="0">
                <a:solidFill>
                  <a:srgbClr val="FF0000"/>
                </a:solidFill>
                <a:latin typeface="Times New Roman" pitchFamily="18" charset="0"/>
                <a:cs typeface="Times New Roman" pitchFamily="18" charset="0"/>
              </a:rPr>
              <a:t>Cấp</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Quận</a:t>
            </a:r>
            <a:r>
              <a:rPr lang="en-US" sz="2000" dirty="0" smtClean="0">
                <a:solidFill>
                  <a:srgbClr val="FF0000"/>
                </a:solidFill>
                <a:latin typeface="Times New Roman" pitchFamily="18" charset="0"/>
                <a:cs typeface="Times New Roman" pitchFamily="18" charset="0"/>
              </a:rPr>
              <a:t>: 2 HCV, 5 HCB, 8 </a:t>
            </a:r>
            <a:r>
              <a:rPr lang="en-US" sz="2000" dirty="0" smtClean="0">
                <a:solidFill>
                  <a:srgbClr val="FF0000"/>
                </a:solidFill>
                <a:latin typeface="Times New Roman" pitchFamily="18" charset="0"/>
                <a:cs typeface="Times New Roman" pitchFamily="18" charset="0"/>
              </a:rPr>
              <a:t>HCĐ</a:t>
            </a:r>
            <a:endParaRPr lang="en-US" sz="2000" dirty="0" smtClean="0">
              <a:solidFill>
                <a:srgbClr val="FF0000"/>
              </a:solidFill>
              <a:latin typeface="Times New Roman" pitchFamily="18" charset="0"/>
              <a:cs typeface="Times New Roman" pitchFamily="18" charset="0"/>
            </a:endParaRPr>
          </a:p>
          <a:p>
            <a:pPr>
              <a:lnSpc>
                <a:spcPct val="150000"/>
              </a:lnSpc>
              <a:spcBef>
                <a:spcPts val="300"/>
              </a:spcBef>
              <a:spcAft>
                <a:spcPts val="300"/>
              </a:spcAft>
              <a:defRPr/>
            </a:pPr>
            <a:r>
              <a:rPr lang="en-US" sz="2000" dirty="0" smtClean="0">
                <a:solidFill>
                  <a:srgbClr val="FF0000"/>
                </a:solidFill>
                <a:latin typeface="Times New Roman" pitchFamily="18" charset="0"/>
                <a:cs typeface="Times New Roman" pitchFamily="18" charset="0"/>
              </a:rPr>
              <a:t>    + </a:t>
            </a:r>
            <a:r>
              <a:rPr lang="en-US" sz="2000" dirty="0" err="1" smtClean="0">
                <a:solidFill>
                  <a:srgbClr val="FF0000"/>
                </a:solidFill>
                <a:latin typeface="Times New Roman" pitchFamily="18" charset="0"/>
                <a:cs typeface="Times New Roman" pitchFamily="18" charset="0"/>
              </a:rPr>
              <a:t>Cấp</a:t>
            </a:r>
            <a:r>
              <a:rPr lang="en-US" sz="2000" dirty="0" smtClean="0">
                <a:solidFill>
                  <a:srgbClr val="FF0000"/>
                </a:solidFill>
                <a:latin typeface="Times New Roman" pitchFamily="18" charset="0"/>
                <a:cs typeface="Times New Roman" pitchFamily="18" charset="0"/>
              </a:rPr>
              <a:t> </a:t>
            </a:r>
            <a:r>
              <a:rPr lang="en-US" sz="2000" dirty="0" smtClean="0">
                <a:solidFill>
                  <a:srgbClr val="FF0000"/>
                </a:solidFill>
                <a:latin typeface="Times New Roman" pitchFamily="18" charset="0"/>
                <a:cs typeface="Times New Roman" pitchFamily="18" charset="0"/>
              </a:rPr>
              <a:t>TP: </a:t>
            </a:r>
            <a:r>
              <a:rPr lang="en-US" sz="2000" dirty="0" smtClean="0">
                <a:solidFill>
                  <a:srgbClr val="FF0000"/>
                </a:solidFill>
                <a:latin typeface="Times New Roman" pitchFamily="18" charset="0"/>
                <a:cs typeface="Times New Roman" pitchFamily="18" charset="0"/>
              </a:rPr>
              <a:t>2 </a:t>
            </a:r>
            <a:r>
              <a:rPr lang="en-US" sz="2000" dirty="0" smtClean="0">
                <a:solidFill>
                  <a:srgbClr val="FF0000"/>
                </a:solidFill>
                <a:latin typeface="Times New Roman" pitchFamily="18" charset="0"/>
                <a:cs typeface="Times New Roman" pitchFamily="18" charset="0"/>
              </a:rPr>
              <a:t>HCV, 1 </a:t>
            </a:r>
            <a:r>
              <a:rPr lang="en-US" sz="2000" dirty="0" err="1" smtClean="0">
                <a:solidFill>
                  <a:srgbClr val="FF0000"/>
                </a:solidFill>
                <a:latin typeface="Times New Roman" pitchFamily="18" charset="0"/>
                <a:cs typeface="Times New Roman" pitchFamily="18" charset="0"/>
              </a:rPr>
              <a:t>giải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ba</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bóng</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ném</a:t>
            </a:r>
            <a:r>
              <a:rPr lang="en-US" sz="2000" dirty="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cấp</a:t>
            </a:r>
            <a:r>
              <a:rPr lang="en-US" sz="2000" dirty="0" smtClean="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quốc</a:t>
            </a:r>
            <a:r>
              <a:rPr lang="en-US" sz="2000" dirty="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gia</a:t>
            </a:r>
            <a:r>
              <a:rPr lang="en-US" sz="2000" dirty="0" smtClean="0">
                <a:solidFill>
                  <a:srgbClr val="FF0000"/>
                </a:solidFill>
                <a:latin typeface="Times New Roman" pitchFamily="18" charset="0"/>
                <a:cs typeface="Times New Roman" pitchFamily="18" charset="0"/>
              </a:rPr>
              <a:t>. </a:t>
            </a:r>
            <a:endParaRPr lang="en-US" sz="2000" dirty="0" smtClean="0">
              <a:solidFill>
                <a:srgbClr val="FF0000"/>
              </a:solidFill>
              <a:latin typeface="Times New Roman" pitchFamily="18" charset="0"/>
              <a:cs typeface="Times New Roman" pitchFamily="18" charset="0"/>
            </a:endParaRPr>
          </a:p>
          <a:p>
            <a:pPr algn="just">
              <a:lnSpc>
                <a:spcPct val="150000"/>
              </a:lnSpc>
              <a:spcBef>
                <a:spcPts val="300"/>
              </a:spcBef>
              <a:spcAft>
                <a:spcPts val="300"/>
              </a:spcAft>
              <a:defRPr/>
            </a:pPr>
            <a:r>
              <a:rPr lang="en-US" sz="2000" dirty="0" smtClean="0">
                <a:solidFill>
                  <a:srgbClr val="FF0000"/>
                </a:solidFill>
                <a:latin typeface="Times New Roman" pitchFamily="18" charset="0"/>
                <a:cs typeface="Times New Roman" pitchFamily="18" charset="0"/>
              </a:rPr>
              <a:t>    + </a:t>
            </a:r>
            <a:r>
              <a:rPr lang="en-US" sz="2000" dirty="0" err="1" smtClean="0">
                <a:solidFill>
                  <a:srgbClr val="FF0000"/>
                </a:solidFill>
                <a:latin typeface="Times New Roman" pitchFamily="18" charset="0"/>
                <a:cs typeface="Times New Roman" pitchFamily="18" charset="0"/>
              </a:rPr>
              <a:t>Nhất</a:t>
            </a:r>
            <a:r>
              <a:rPr lang="en-US" sz="2000" dirty="0" smtClean="0">
                <a:solidFill>
                  <a:srgbClr val="FF0000"/>
                </a:solidFill>
                <a:latin typeface="Times New Roman" pitchFamily="18" charset="0"/>
                <a:cs typeface="Times New Roman" pitchFamily="18" charset="0"/>
              </a:rPr>
              <a:t> TP </a:t>
            </a:r>
            <a:r>
              <a:rPr lang="en-US" sz="2000" dirty="0" err="1" smtClean="0">
                <a:solidFill>
                  <a:srgbClr val="FF0000"/>
                </a:solidFill>
                <a:latin typeface="Times New Roman" pitchFamily="18" charset="0"/>
                <a:cs typeface="Times New Roman" pitchFamily="18" charset="0"/>
              </a:rPr>
              <a:t>thi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giai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điệu</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tuổi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hồng</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dành</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giải</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cao</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trong</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cuộc</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thi</a:t>
            </a:r>
            <a:r>
              <a:rPr lang="en-US" sz="2000" dirty="0" smtClean="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T</a:t>
            </a:r>
            <a:r>
              <a:rPr lang="en-US" sz="2000" dirty="0" err="1" smtClean="0">
                <a:solidFill>
                  <a:srgbClr val="FF0000"/>
                </a:solidFill>
                <a:latin typeface="Times New Roman" pitchFamily="18" charset="0"/>
                <a:cs typeface="Times New Roman" pitchFamily="18" charset="0"/>
              </a:rPr>
              <a:t>rạng</a:t>
            </a:r>
            <a:r>
              <a:rPr lang="en-US" sz="2000" dirty="0" smtClean="0">
                <a:solidFill>
                  <a:srgbClr val="FF0000"/>
                </a:solidFill>
                <a:latin typeface="Times New Roman" pitchFamily="18" charset="0"/>
                <a:cs typeface="Times New Roman" pitchFamily="18" charset="0"/>
              </a:rPr>
              <a:t> </a:t>
            </a:r>
            <a:r>
              <a:rPr lang="en-US" sz="2000" dirty="0" err="1">
                <a:solidFill>
                  <a:srgbClr val="FF0000"/>
                </a:solidFill>
                <a:latin typeface="Times New Roman" pitchFamily="18" charset="0"/>
                <a:cs typeface="Times New Roman" pitchFamily="18" charset="0"/>
              </a:rPr>
              <a:t>N</a:t>
            </a:r>
            <a:r>
              <a:rPr lang="en-US" sz="2000" dirty="0" err="1" smtClean="0">
                <a:solidFill>
                  <a:srgbClr val="FF0000"/>
                </a:solidFill>
                <a:latin typeface="Times New Roman" pitchFamily="18" charset="0"/>
                <a:cs typeface="Times New Roman" pitchFamily="18" charset="0"/>
              </a:rPr>
              <a:t>guyên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tuổi</a:t>
            </a:r>
            <a:r>
              <a:rPr lang="en-US" sz="2000" dirty="0" smtClean="0">
                <a:solidFill>
                  <a:srgbClr val="FF0000"/>
                </a:solidFill>
                <a:latin typeface="Times New Roman" pitchFamily="18" charset="0"/>
                <a:cs typeface="Times New Roman" pitchFamily="18" charset="0"/>
              </a:rPr>
              <a:t> 13 </a:t>
            </a:r>
            <a:r>
              <a:rPr lang="en-US" sz="2000" dirty="0" err="1" smtClean="0">
                <a:solidFill>
                  <a:srgbClr val="FF0000"/>
                </a:solidFill>
                <a:latin typeface="Times New Roman" pitchFamily="18" charset="0"/>
                <a:cs typeface="Times New Roman" pitchFamily="18" charset="0"/>
              </a:rPr>
              <a:t>toàn</a:t>
            </a:r>
            <a:r>
              <a:rPr lang="en-US" sz="2000" dirty="0" smtClean="0">
                <a:solidFill>
                  <a:srgbClr val="FF0000"/>
                </a:solidFill>
                <a:latin typeface="Times New Roman" pitchFamily="18" charset="0"/>
                <a:cs typeface="Times New Roman" pitchFamily="18" charset="0"/>
              </a:rPr>
              <a:t> </a:t>
            </a:r>
            <a:r>
              <a:rPr lang="en-US" sz="2000" dirty="0" err="1" smtClean="0">
                <a:solidFill>
                  <a:srgbClr val="FF0000"/>
                </a:solidFill>
                <a:latin typeface="Times New Roman" pitchFamily="18" charset="0"/>
                <a:cs typeface="Times New Roman" pitchFamily="18" charset="0"/>
              </a:rPr>
              <a:t>quốc</a:t>
            </a:r>
            <a:r>
              <a:rPr lang="en-US" sz="2000" dirty="0" smtClean="0">
                <a:solidFill>
                  <a:srgbClr val="FF0000"/>
                </a:solidFill>
                <a:latin typeface="Times New Roman" pitchFamily="18" charset="0"/>
                <a:cs typeface="Times New Roman" pitchFamily="18" charset="0"/>
              </a:rPr>
              <a:t>.</a:t>
            </a:r>
            <a:endParaRPr lang="en-US" sz="2000" dirty="0" smtClean="0">
              <a:solidFill>
                <a:srgbClr val="FF0000"/>
              </a:solidFill>
              <a:latin typeface="Times New Roman" pitchFamily="18" charset="0"/>
              <a:cs typeface="Times New Roman" pitchFamily="18" charset="0"/>
            </a:endParaRPr>
          </a:p>
          <a:p>
            <a:pPr>
              <a:lnSpc>
                <a:spcPct val="150000"/>
              </a:lnSpc>
              <a:spcBef>
                <a:spcPts val="300"/>
              </a:spcBef>
              <a:spcAft>
                <a:spcPts val="300"/>
              </a:spcAft>
              <a:defRPr/>
            </a:pP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Cờ</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thi</a:t>
            </a:r>
            <a:r>
              <a:rPr lang="en-US" sz="2000" b="1" dirty="0" smtClean="0">
                <a:solidFill>
                  <a:srgbClr val="0000CC"/>
                </a:solidFill>
                <a:latin typeface="Times New Roman" pitchFamily="18" charset="0"/>
                <a:cs typeface="Times New Roman" pitchFamily="18" charset="0"/>
              </a:rPr>
              <a:t> </a:t>
            </a:r>
            <a:r>
              <a:rPr lang="en-US" sz="2000" b="1" dirty="0" err="1" smtClean="0">
                <a:solidFill>
                  <a:srgbClr val="0000CC"/>
                </a:solidFill>
                <a:latin typeface="Times New Roman" pitchFamily="18" charset="0"/>
                <a:cs typeface="Times New Roman" pitchFamily="18" charset="0"/>
              </a:rPr>
              <a:t>đua</a:t>
            </a:r>
            <a:r>
              <a:rPr lang="en-US" sz="2000" b="1" dirty="0" smtClean="0">
                <a:solidFill>
                  <a:srgbClr val="0000CC"/>
                </a:solidFill>
                <a:latin typeface="Times New Roman" pitchFamily="18" charset="0"/>
                <a:cs typeface="Times New Roman" pitchFamily="18" charset="0"/>
              </a:rPr>
              <a:t> XSTP</a:t>
            </a:r>
          </a:p>
          <a:p>
            <a:pPr>
              <a:lnSpc>
                <a:spcPct val="150000"/>
              </a:lnSpc>
              <a:spcBef>
                <a:spcPts val="300"/>
              </a:spcBef>
              <a:spcAft>
                <a:spcPts val="300"/>
              </a:spcAft>
              <a:defRPr/>
            </a:pPr>
            <a:endParaRPr lang="en-US" sz="2000" dirty="0" smtClean="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23097297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752600" y="76200"/>
            <a:ext cx="7239000" cy="711200"/>
          </a:xfrm>
          <a:prstGeom prst="rect">
            <a:avLst/>
          </a:prstGeom>
        </p:spPr>
        <p:txBody>
          <a:bodyPr anchor="b"/>
          <a:lstStyle/>
          <a:p>
            <a:pPr algn="ctr">
              <a:spcBef>
                <a:spcPts val="300"/>
              </a:spcBef>
              <a:spcAft>
                <a:spcPts val="300"/>
              </a:spcAft>
              <a:defRPr/>
            </a:pPr>
            <a:r>
              <a:rPr lang="en-US" b="1" dirty="0">
                <a:solidFill>
                  <a:schemeClr val="bg1"/>
                </a:solidFill>
                <a:effectLst>
                  <a:outerShdw blurRad="38100" dist="38100" dir="2700000" algn="tl">
                    <a:srgbClr val="C0C0C0"/>
                  </a:outerShdw>
                </a:effectLst>
                <a:latin typeface="Tahoma" pitchFamily="34" charset="0"/>
                <a:cs typeface="Tahoma" pitchFamily="34" charset="0"/>
              </a:rPr>
              <a:t>PHẦN II. </a:t>
            </a:r>
            <a:r>
              <a:rPr lang="en-US" b="1" dirty="0" smtClean="0">
                <a:solidFill>
                  <a:schemeClr val="bg1"/>
                </a:solidFill>
                <a:effectLst>
                  <a:outerShdw blurRad="38100" dist="38100" dir="2700000" algn="tl">
                    <a:srgbClr val="C0C0C0"/>
                  </a:outerShdw>
                </a:effectLst>
                <a:latin typeface="Tahoma" pitchFamily="34" charset="0"/>
                <a:cs typeface="Tahoma" pitchFamily="34" charset="0"/>
              </a:rPr>
              <a:t>PHƯƠNG HƯỚNG THỰC HIỆN</a:t>
            </a:r>
            <a:endParaRPr lang="en-US" b="1" dirty="0">
              <a:solidFill>
                <a:schemeClr val="bg1"/>
              </a:solidFill>
              <a:effectLst>
                <a:outerShdw blurRad="38100" dist="38100" dir="2700000" algn="tl">
                  <a:srgbClr val="C0C0C0"/>
                </a:outerShdw>
              </a:effectLst>
              <a:latin typeface="Tahoma" pitchFamily="34" charset="0"/>
              <a:cs typeface="Tahoma" pitchFamily="34" charset="0"/>
            </a:endParaRPr>
          </a:p>
          <a:p>
            <a:pPr algn="ctr">
              <a:spcBef>
                <a:spcPts val="300"/>
              </a:spcBef>
              <a:spcAft>
                <a:spcPts val="300"/>
              </a:spcAft>
              <a:defRPr/>
            </a:pPr>
            <a:r>
              <a:rPr lang="en-US" b="1" dirty="0">
                <a:solidFill>
                  <a:schemeClr val="bg1"/>
                </a:solidFill>
                <a:effectLst>
                  <a:outerShdw blurRad="38100" dist="38100" dir="2700000" algn="tl">
                    <a:srgbClr val="C0C0C0"/>
                  </a:outerShdw>
                </a:effectLst>
                <a:latin typeface="Tahoma" pitchFamily="34" charset="0"/>
                <a:cs typeface="Tahoma" pitchFamily="34" charset="0"/>
              </a:rPr>
              <a:t>NĂM HỌC 2019-2020</a:t>
            </a:r>
          </a:p>
        </p:txBody>
      </p:sp>
      <p:sp>
        <p:nvSpPr>
          <p:cNvPr id="10" name="Right Arrow 9"/>
          <p:cNvSpPr/>
          <p:nvPr/>
        </p:nvSpPr>
        <p:spPr>
          <a:xfrm>
            <a:off x="1" y="2205038"/>
            <a:ext cx="1371600" cy="3600450"/>
          </a:xfrm>
          <a:prstGeom prst="rightArrow">
            <a:avLst>
              <a:gd name="adj1" fmla="val 50000"/>
              <a:gd name="adj2" fmla="val 50000"/>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anchor="ctr"/>
          <a:lstStyle/>
          <a:p>
            <a:pPr algn="ctr" eaLnBrk="1" hangingPunct="1">
              <a:lnSpc>
                <a:spcPct val="90000"/>
              </a:lnSpc>
              <a:defRPr/>
            </a:pPr>
            <a:r>
              <a:rPr lang="en-US" b="1" dirty="0">
                <a:solidFill>
                  <a:schemeClr val="tx1"/>
                </a:solidFill>
                <a:latin typeface="Times New Roman" pitchFamily="18" charset="0"/>
                <a:cs typeface="Times New Roman" pitchFamily="18" charset="0"/>
              </a:rPr>
              <a:t>A</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Nhiệm</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vụ</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trọng</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tâm</a:t>
            </a:r>
            <a:endParaRPr lang="en-US" b="1" dirty="0">
              <a:solidFill>
                <a:schemeClr val="tx1"/>
              </a:solidFill>
              <a:latin typeface="Tahoma" pitchFamily="34" charset="0"/>
              <a:cs typeface="Tahoma" pitchFamily="34" charset="0"/>
            </a:endParaRPr>
          </a:p>
        </p:txBody>
      </p:sp>
      <p:sp>
        <p:nvSpPr>
          <p:cNvPr id="11" name="Rectangle 10"/>
          <p:cNvSpPr/>
          <p:nvPr/>
        </p:nvSpPr>
        <p:spPr>
          <a:xfrm>
            <a:off x="1828800" y="2514600"/>
            <a:ext cx="7143750" cy="661956"/>
          </a:xfrm>
          <a:prstGeom prst="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lnRef>
          <a:fillRef idx="1">
            <a:schemeClr val="lt1"/>
          </a:fillRef>
          <a:effectRef idx="0">
            <a:schemeClr val="accent5"/>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auto" hangingPunct="1">
              <a:spcBef>
                <a:spcPts val="0"/>
              </a:spcBef>
              <a:spcAft>
                <a:spcPts val="0"/>
              </a:spcAft>
              <a:defRPr/>
            </a:pPr>
            <a:r>
              <a:rPr lang="en-US" dirty="0" err="1" smtClean="0">
                <a:latin typeface="Times New Roman" pitchFamily="18" charset="0"/>
                <a:cs typeface="Times New Roman" pitchFamily="18" charset="0"/>
              </a:rPr>
              <a:t>Nâng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cao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nhiệm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chú</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trọng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kỉ</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cương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hàng</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tháng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nhân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tổ</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bộ</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phận</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gắn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tăng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cường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bảo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vệ</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tài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lớp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bộ</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phận</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12" name="Oval 11"/>
          <p:cNvSpPr/>
          <p:nvPr/>
        </p:nvSpPr>
        <p:spPr>
          <a:xfrm>
            <a:off x="1371600" y="1676400"/>
            <a:ext cx="442913" cy="415925"/>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1</a:t>
            </a:r>
          </a:p>
        </p:txBody>
      </p:sp>
      <p:sp>
        <p:nvSpPr>
          <p:cNvPr id="17" name="Rectangle 16"/>
          <p:cNvSpPr/>
          <p:nvPr/>
        </p:nvSpPr>
        <p:spPr>
          <a:xfrm>
            <a:off x="1828800" y="4419600"/>
            <a:ext cx="7143750" cy="990600"/>
          </a:xfrm>
          <a:prstGeom prst="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lnRef>
          <a:fillRef idx="1">
            <a:schemeClr val="lt1"/>
          </a:fillRef>
          <a:effectRef idx="0">
            <a:schemeClr val="accent5"/>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auto" hangingPunct="1">
              <a:spcBef>
                <a:spcPts val="0"/>
              </a:spcBef>
              <a:spcAft>
                <a:spcPts val="0"/>
              </a:spcAft>
              <a:defRPr/>
            </a:pPr>
            <a:r>
              <a:rPr lang="en-US" dirty="0" err="1">
                <a:latin typeface="Times New Roman" pitchFamily="18" charset="0"/>
                <a:cs typeface="Times New Roman" pitchFamily="18" charset="0"/>
              </a:rPr>
              <a:t>Đổi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mới</a:t>
            </a:r>
            <a:r>
              <a:rPr lang="en-US" dirty="0">
                <a:latin typeface="Times New Roman" pitchFamily="18" charset="0"/>
                <a:cs typeface="Times New Roman" pitchFamily="18" charset="0"/>
              </a:rPr>
              <a:t> PPDH, </a:t>
            </a:r>
            <a:r>
              <a:rPr lang="en-US" dirty="0" err="1">
                <a:latin typeface="Times New Roman" pitchFamily="18" charset="0"/>
                <a:cs typeface="Times New Roman" pitchFamily="18" charset="0"/>
              </a:rPr>
              <a:t>rà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bổ</a:t>
            </a:r>
            <a:r>
              <a:rPr lang="en-US" dirty="0">
                <a:latin typeface="Times New Roman" pitchFamily="18" charset="0"/>
                <a:cs typeface="Times New Roman" pitchFamily="18" charset="0"/>
              </a:rPr>
              <a:t> sung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nâng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câu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hỏi</a:t>
            </a:r>
            <a:r>
              <a:rPr lang="en-US" dirty="0">
                <a:latin typeface="Times New Roman" pitchFamily="18" charset="0"/>
                <a:cs typeface="Times New Roman" pitchFamily="18" charset="0"/>
              </a:rPr>
              <a:t> TNKQ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thống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tuyến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chuẩn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tuyển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vào</a:t>
            </a:r>
            <a:r>
              <a:rPr lang="en-US" dirty="0">
                <a:latin typeface="Times New Roman" pitchFamily="18" charset="0"/>
                <a:cs typeface="Times New Roman" pitchFamily="18" charset="0"/>
              </a:rPr>
              <a:t> 10-THPT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2020-2021</a:t>
            </a:r>
          </a:p>
        </p:txBody>
      </p:sp>
      <p:sp>
        <p:nvSpPr>
          <p:cNvPr id="18" name="Oval 17"/>
          <p:cNvSpPr/>
          <p:nvPr/>
        </p:nvSpPr>
        <p:spPr>
          <a:xfrm>
            <a:off x="1371600" y="3591596"/>
            <a:ext cx="431800" cy="395964"/>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3</a:t>
            </a:r>
          </a:p>
        </p:txBody>
      </p:sp>
      <p:sp>
        <p:nvSpPr>
          <p:cNvPr id="21" name="Rectangle 20"/>
          <p:cNvSpPr/>
          <p:nvPr/>
        </p:nvSpPr>
        <p:spPr>
          <a:xfrm>
            <a:off x="1828800" y="3316570"/>
            <a:ext cx="7143750" cy="950630"/>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lnRef>
          <a:fillRef idx="1">
            <a:schemeClr val="lt1"/>
          </a:fillRef>
          <a:effectRef idx="0">
            <a:schemeClr val="accent5"/>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dirty="0" err="1">
                <a:latin typeface="Times New Roman" panose="02020603050405020304" pitchFamily="18" charset="0"/>
                <a:cs typeface="Times New Roman" panose="02020603050405020304" pitchFamily="18" charset="0"/>
              </a:rPr>
              <a:t>Nâng</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cao</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năng</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lực</a:t>
            </a:r>
            <a:r>
              <a:rPr lang="en-US" altLang="en-US" dirty="0">
                <a:latin typeface="Times New Roman" panose="02020603050405020304" pitchFamily="18" charset="0"/>
                <a:cs typeface="Times New Roman" panose="02020603050405020304" pitchFamily="18" charset="0"/>
              </a:rPr>
              <a:t> </a:t>
            </a:r>
            <a:r>
              <a:rPr lang="en-US" altLang="en-US" dirty="0" smtClean="0">
                <a:latin typeface="Times New Roman" panose="02020603050405020304" pitchFamily="18" charset="0"/>
                <a:cs typeface="Times New Roman" panose="02020603050405020304" pitchFamily="18" charset="0"/>
              </a:rPr>
              <a:t>CBQL, GV, NV </a:t>
            </a:r>
            <a:r>
              <a:rPr lang="en-US" altLang="en-US" dirty="0" err="1">
                <a:latin typeface="Times New Roman" panose="02020603050405020304" pitchFamily="18" charset="0"/>
                <a:cs typeface="Times New Roman" panose="02020603050405020304" pitchFamily="18" charset="0"/>
              </a:rPr>
              <a:t>đáp</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ứng</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khung</a:t>
            </a:r>
            <a:r>
              <a:rPr lang="en-US" altLang="en-US" dirty="0">
                <a:latin typeface="Times New Roman" panose="02020603050405020304" pitchFamily="18" charset="0"/>
                <a:cs typeface="Times New Roman" panose="02020603050405020304" pitchFamily="18" charset="0"/>
              </a:rPr>
              <a:t> NLVTVL. </a:t>
            </a:r>
            <a:r>
              <a:rPr lang="en-US" altLang="en-US" dirty="0" err="1">
                <a:latin typeface="Times New Roman" panose="02020603050405020304" pitchFamily="18" charset="0"/>
                <a:cs typeface="Times New Roman" panose="02020603050405020304" pitchFamily="18" charset="0"/>
              </a:rPr>
              <a:t>Đổi</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mới</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kiểm</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tra</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đánh</a:t>
            </a:r>
            <a:r>
              <a:rPr lang="en-US" altLang="en-US" dirty="0">
                <a:latin typeface="Times New Roman" panose="02020603050405020304" pitchFamily="18" charset="0"/>
                <a:cs typeface="Times New Roman" panose="02020603050405020304" pitchFamily="18" charset="0"/>
              </a:rPr>
              <a:t> </a:t>
            </a:r>
            <a:r>
              <a:rPr lang="en-US" altLang="en-US" dirty="0" err="1">
                <a:latin typeface="Times New Roman" panose="02020603050405020304" pitchFamily="18" charset="0"/>
                <a:cs typeface="Times New Roman" panose="02020603050405020304" pitchFamily="18" charset="0"/>
              </a:rPr>
              <a:t>giá</a:t>
            </a:r>
            <a:endParaRPr lang="en-US" altLang="en-US" dirty="0">
              <a:latin typeface="Times New Roman" panose="02020603050405020304" pitchFamily="18" charset="0"/>
              <a:cs typeface="Times New Roman" panose="02020603050405020304" pitchFamily="18" charset="0"/>
            </a:endParaRPr>
          </a:p>
        </p:txBody>
      </p:sp>
      <p:sp>
        <p:nvSpPr>
          <p:cNvPr id="22" name="Oval 21"/>
          <p:cNvSpPr/>
          <p:nvPr/>
        </p:nvSpPr>
        <p:spPr>
          <a:xfrm>
            <a:off x="1371600" y="2667000"/>
            <a:ext cx="442913" cy="415925"/>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2</a:t>
            </a:r>
          </a:p>
        </p:txBody>
      </p:sp>
      <p:sp>
        <p:nvSpPr>
          <p:cNvPr id="23" name="Rectangle 22"/>
          <p:cNvSpPr/>
          <p:nvPr/>
        </p:nvSpPr>
        <p:spPr>
          <a:xfrm>
            <a:off x="1828800" y="5562600"/>
            <a:ext cx="7143750" cy="933530"/>
          </a:xfrm>
          <a:prstGeom prst="rect">
            <a:avLst/>
          </a:prstGeom>
          <a:solidFill>
            <a:schemeClr val="accent2"/>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lnRef>
          <a:fillRef idx="1">
            <a:schemeClr val="lt1"/>
          </a:fillRef>
          <a:effectRef idx="0">
            <a:schemeClr val="accent5"/>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fontAlgn="auto" hangingPunct="1">
              <a:spcBef>
                <a:spcPts val="0"/>
              </a:spcBef>
              <a:spcAft>
                <a:spcPts val="0"/>
              </a:spcAft>
              <a:defRPr/>
            </a:pPr>
            <a:r>
              <a:rPr lang="en-US" dirty="0" err="1">
                <a:latin typeface="Times New Roman" pitchFamily="18" charset="0"/>
                <a:cs typeface="Times New Roman" pitchFamily="18" charset="0"/>
              </a:rPr>
              <a:t>Chú</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trọng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bồi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dưỡng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ứng</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xử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truyền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chuyên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nghiệp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vụ</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GV, </a:t>
            </a:r>
            <a:r>
              <a:rPr lang="en-US" dirty="0" err="1" smtClean="0">
                <a:latin typeface="Times New Roman" pitchFamily="18" charset="0"/>
                <a:cs typeface="Times New Roman" pitchFamily="18" charset="0"/>
              </a:rPr>
              <a:t>văn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hóa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xử</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mạng</a:t>
            </a:r>
            <a:r>
              <a:rPr lang="en-US" dirty="0" smtClean="0">
                <a:latin typeface="Times New Roman" pitchFamily="18" charset="0"/>
                <a:cs typeface="Times New Roman" pitchFamily="18" charset="0"/>
              </a:rPr>
              <a:t> XH.</a:t>
            </a:r>
            <a:endParaRPr lang="en-US" dirty="0">
              <a:latin typeface="Times New Roman" pitchFamily="18" charset="0"/>
              <a:cs typeface="Times New Roman" pitchFamily="18" charset="0"/>
            </a:endParaRPr>
          </a:p>
        </p:txBody>
      </p:sp>
      <p:sp>
        <p:nvSpPr>
          <p:cNvPr id="24" name="Oval 23"/>
          <p:cNvSpPr/>
          <p:nvPr/>
        </p:nvSpPr>
        <p:spPr>
          <a:xfrm>
            <a:off x="1371600" y="4736658"/>
            <a:ext cx="442913" cy="388160"/>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4</a:t>
            </a:r>
          </a:p>
        </p:txBody>
      </p:sp>
      <p:sp>
        <p:nvSpPr>
          <p:cNvPr id="13" name="Rectangle 12"/>
          <p:cNvSpPr/>
          <p:nvPr/>
        </p:nvSpPr>
        <p:spPr>
          <a:xfrm>
            <a:off x="1828800" y="1447800"/>
            <a:ext cx="7143750" cy="914400"/>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auto" hangingPunct="1">
              <a:spcBef>
                <a:spcPts val="0"/>
              </a:spcBef>
              <a:spcAft>
                <a:spcPts val="0"/>
              </a:spcAft>
              <a:defRPr/>
            </a:pPr>
            <a:r>
              <a:rPr lang="en-US" dirty="0" err="1" smtClean="0">
                <a:latin typeface="Times New Roman" pitchFamily="18" charset="0"/>
                <a:cs typeface="Times New Roman" pitchFamily="18" charset="0"/>
              </a:rPr>
              <a:t>Tiếp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tục</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triển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chương</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trình</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giáo</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dục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thông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theo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hướng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endParaRPr lang="en-US" dirty="0">
              <a:latin typeface="Times New Roman" pitchFamily="18" charset="0"/>
              <a:cs typeface="Times New Roman" pitchFamily="18" charset="0"/>
            </a:endParaRPr>
          </a:p>
        </p:txBody>
      </p:sp>
      <p:sp>
        <p:nvSpPr>
          <p:cNvPr id="14" name="Oval 13"/>
          <p:cNvSpPr/>
          <p:nvPr/>
        </p:nvSpPr>
        <p:spPr>
          <a:xfrm>
            <a:off x="1371600" y="5867400"/>
            <a:ext cx="442913" cy="388160"/>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5</a:t>
            </a:r>
          </a:p>
        </p:txBody>
      </p:sp>
    </p:spTree>
    <p:extLst>
      <p:ext uri="{BB962C8B-B14F-4D97-AF65-F5344CB8AC3E}">
        <p14:creationId xmlns:p14="http://schemas.microsoft.com/office/powerpoint/2010/main" val="3336967432"/>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752600" y="76200"/>
            <a:ext cx="7239000" cy="711200"/>
          </a:xfrm>
          <a:prstGeom prst="rect">
            <a:avLst/>
          </a:prstGeom>
        </p:spPr>
        <p:txBody>
          <a:bodyPr anchor="b"/>
          <a:lstStyle/>
          <a:p>
            <a:pPr algn="ctr">
              <a:spcBef>
                <a:spcPts val="300"/>
              </a:spcBef>
              <a:spcAft>
                <a:spcPts val="300"/>
              </a:spcAft>
              <a:defRPr/>
            </a:pPr>
            <a:r>
              <a:rPr lang="en-US" b="1" dirty="0">
                <a:solidFill>
                  <a:schemeClr val="bg1"/>
                </a:solidFill>
                <a:effectLst>
                  <a:outerShdw blurRad="38100" dist="38100" dir="2700000" algn="tl">
                    <a:srgbClr val="C0C0C0"/>
                  </a:outerShdw>
                </a:effectLst>
                <a:latin typeface="Tahoma" pitchFamily="34" charset="0"/>
                <a:cs typeface="Tahoma" pitchFamily="34" charset="0"/>
              </a:rPr>
              <a:t>PHẦN II. KẾ HOẠCH THỰC HIỆN </a:t>
            </a:r>
            <a:r>
              <a:rPr lang="en-US" b="1" dirty="0" err="1">
                <a:solidFill>
                  <a:schemeClr val="bg1"/>
                </a:solidFill>
                <a:effectLst>
                  <a:outerShdw blurRad="38100" dist="38100" dir="2700000" algn="tl">
                    <a:srgbClr val="C0C0C0"/>
                  </a:outerShdw>
                </a:effectLst>
                <a:latin typeface="Tahoma" pitchFamily="34" charset="0"/>
                <a:cs typeface="Tahoma" pitchFamily="34" charset="0"/>
              </a:rPr>
              <a:t>HIỆN</a:t>
            </a:r>
            <a:r>
              <a:rPr lang="en-US" b="1" dirty="0">
                <a:solidFill>
                  <a:schemeClr val="bg1"/>
                </a:solidFill>
                <a:effectLst>
                  <a:outerShdw blurRad="38100" dist="38100" dir="2700000" algn="tl">
                    <a:srgbClr val="C0C0C0"/>
                  </a:outerShdw>
                </a:effectLst>
                <a:latin typeface="Tahoma" pitchFamily="34" charset="0"/>
                <a:cs typeface="Tahoma" pitchFamily="34" charset="0"/>
              </a:rPr>
              <a:t> NHIỆM VỤ </a:t>
            </a:r>
          </a:p>
          <a:p>
            <a:pPr algn="ctr">
              <a:spcBef>
                <a:spcPts val="300"/>
              </a:spcBef>
              <a:spcAft>
                <a:spcPts val="300"/>
              </a:spcAft>
              <a:defRPr/>
            </a:pPr>
            <a:r>
              <a:rPr lang="en-US" b="1" dirty="0">
                <a:solidFill>
                  <a:schemeClr val="bg1"/>
                </a:solidFill>
                <a:effectLst>
                  <a:outerShdw blurRad="38100" dist="38100" dir="2700000" algn="tl">
                    <a:srgbClr val="C0C0C0"/>
                  </a:outerShdw>
                </a:effectLst>
                <a:latin typeface="Tahoma" pitchFamily="34" charset="0"/>
                <a:cs typeface="Tahoma" pitchFamily="34" charset="0"/>
              </a:rPr>
              <a:t>NĂM HỌC 2019-2020</a:t>
            </a:r>
          </a:p>
        </p:txBody>
      </p:sp>
      <p:sp>
        <p:nvSpPr>
          <p:cNvPr id="10" name="Right Arrow 9"/>
          <p:cNvSpPr/>
          <p:nvPr/>
        </p:nvSpPr>
        <p:spPr>
          <a:xfrm>
            <a:off x="1" y="2205038"/>
            <a:ext cx="1371600" cy="3600450"/>
          </a:xfrm>
          <a:prstGeom prst="rightArrow">
            <a:avLst>
              <a:gd name="adj1" fmla="val 50000"/>
              <a:gd name="adj2" fmla="val 50000"/>
            </a:avLst>
          </a:prstGeom>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2"/>
          </a:lnRef>
          <a:fillRef idx="1">
            <a:schemeClr val="lt1"/>
          </a:fillRef>
          <a:effectRef idx="0">
            <a:schemeClr val="accent2"/>
          </a:effectRef>
          <a:fontRef idx="minor">
            <a:schemeClr val="dk1"/>
          </a:fontRef>
        </p:style>
        <p:txBody>
          <a:bodyPr anchor="ctr"/>
          <a:lstStyle/>
          <a:p>
            <a:pPr algn="ctr" eaLnBrk="1" hangingPunct="1">
              <a:lnSpc>
                <a:spcPct val="90000"/>
              </a:lnSpc>
              <a:defRPr/>
            </a:pPr>
            <a:r>
              <a:rPr lang="en-US" b="1" dirty="0" smtClean="0">
                <a:solidFill>
                  <a:schemeClr val="tx1"/>
                </a:solidFill>
                <a:latin typeface="Times New Roman" pitchFamily="18" charset="0"/>
                <a:cs typeface="Times New Roman" pitchFamily="18" charset="0"/>
              </a:rPr>
              <a:t>A. </a:t>
            </a:r>
            <a:r>
              <a:rPr lang="en-US" b="1" dirty="0" err="1" smtClean="0">
                <a:solidFill>
                  <a:schemeClr val="tx1"/>
                </a:solidFill>
                <a:latin typeface="Times New Roman" pitchFamily="18" charset="0"/>
                <a:cs typeface="Times New Roman" pitchFamily="18" charset="0"/>
              </a:rPr>
              <a:t>Nhiệm</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vụ</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trọng</a:t>
            </a: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tâm</a:t>
            </a:r>
            <a:endParaRPr lang="en-US" b="1" dirty="0">
              <a:solidFill>
                <a:schemeClr val="tx1"/>
              </a:solidFill>
              <a:latin typeface="Tahoma" pitchFamily="34" charset="0"/>
              <a:cs typeface="Tahoma" pitchFamily="34" charset="0"/>
            </a:endParaRPr>
          </a:p>
        </p:txBody>
      </p:sp>
      <p:sp>
        <p:nvSpPr>
          <p:cNvPr id="11" name="Rectangle 10"/>
          <p:cNvSpPr/>
          <p:nvPr/>
        </p:nvSpPr>
        <p:spPr>
          <a:xfrm>
            <a:off x="1828800" y="2514600"/>
            <a:ext cx="7143750" cy="661956"/>
          </a:xfrm>
          <a:prstGeom prst="rect">
            <a:avLst/>
          </a:prstGeom>
          <a:ln/>
        </p:spPr>
        <p:style>
          <a:lnRef idx="1">
            <a:schemeClr val="accent6"/>
          </a:lnRef>
          <a:fillRef idx="3">
            <a:schemeClr val="accent6"/>
          </a:fillRef>
          <a:effectRef idx="2">
            <a:schemeClr val="accent6"/>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auto" hangingPunct="1">
              <a:spcBef>
                <a:spcPts val="0"/>
              </a:spcBef>
              <a:spcAft>
                <a:spcPts val="0"/>
              </a:spcAft>
              <a:defRPr/>
            </a:pPr>
            <a:r>
              <a:rPr lang="en-US" dirty="0" err="1">
                <a:solidFill>
                  <a:schemeClr val="tx1">
                    <a:lumMod val="95000"/>
                    <a:lumOff val="5000"/>
                  </a:schemeClr>
                </a:solidFill>
                <a:latin typeface="Times New Roman" pitchFamily="18" charset="0"/>
                <a:cs typeface="Times New Roman" pitchFamily="18" charset="0"/>
              </a:rPr>
              <a:t>Nâng</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cao</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chất</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lượng</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dạy</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học</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ngoại</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ngữ</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tăng</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cường</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hợp</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tác</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quốc</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tế</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về</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giáo</a:t>
            </a:r>
            <a:r>
              <a:rPr lang="en-US" dirty="0">
                <a:solidFill>
                  <a:schemeClr val="tx1">
                    <a:lumMod val="95000"/>
                    <a:lumOff val="5000"/>
                  </a:schemeClr>
                </a:solidFill>
                <a:latin typeface="Times New Roman" pitchFamily="18" charset="0"/>
                <a:cs typeface="Times New Roman" pitchFamily="18" charset="0"/>
              </a:rPr>
              <a:t> </a:t>
            </a:r>
            <a:r>
              <a:rPr lang="en-US" dirty="0" err="1">
                <a:solidFill>
                  <a:schemeClr val="tx1">
                    <a:lumMod val="95000"/>
                    <a:lumOff val="5000"/>
                  </a:schemeClr>
                </a:solidFill>
                <a:latin typeface="Times New Roman" pitchFamily="18" charset="0"/>
                <a:cs typeface="Times New Roman" pitchFamily="18" charset="0"/>
              </a:rPr>
              <a:t>dục</a:t>
            </a:r>
            <a:endParaRPr lang="en-US" dirty="0">
              <a:solidFill>
                <a:schemeClr val="tx1">
                  <a:lumMod val="95000"/>
                  <a:lumOff val="5000"/>
                </a:schemeClr>
              </a:solidFill>
              <a:latin typeface="Times New Roman" pitchFamily="18" charset="0"/>
              <a:cs typeface="Times New Roman" pitchFamily="18" charset="0"/>
            </a:endParaRPr>
          </a:p>
        </p:txBody>
      </p:sp>
      <p:sp>
        <p:nvSpPr>
          <p:cNvPr id="12" name="Oval 11"/>
          <p:cNvSpPr/>
          <p:nvPr/>
        </p:nvSpPr>
        <p:spPr>
          <a:xfrm>
            <a:off x="1371600" y="1676400"/>
            <a:ext cx="442913" cy="415925"/>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smtClean="0">
                <a:solidFill>
                  <a:schemeClr val="bg1"/>
                </a:solidFill>
              </a:rPr>
              <a:t>6</a:t>
            </a:r>
            <a:endParaRPr lang="en-US" sz="2400" b="1" dirty="0">
              <a:solidFill>
                <a:schemeClr val="bg1"/>
              </a:solidFill>
            </a:endParaRPr>
          </a:p>
        </p:txBody>
      </p:sp>
      <p:sp>
        <p:nvSpPr>
          <p:cNvPr id="17" name="Rectangle 16"/>
          <p:cNvSpPr/>
          <p:nvPr/>
        </p:nvSpPr>
        <p:spPr>
          <a:xfrm>
            <a:off x="1828800" y="4495800"/>
            <a:ext cx="7143750" cy="83820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auto" hangingPunct="1">
              <a:spcBef>
                <a:spcPts val="0"/>
              </a:spcBef>
              <a:spcAft>
                <a:spcPts val="0"/>
              </a:spcAft>
              <a:defRPr/>
            </a:pPr>
            <a:r>
              <a:rPr lang="en-US" dirty="0" err="1">
                <a:latin typeface="Times New Roman" pitchFamily="18" charset="0"/>
                <a:cs typeface="Times New Roman" pitchFamily="18" charset="0"/>
              </a:rPr>
              <a:t>Chấp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qui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dạy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thêm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thêm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thu</a:t>
            </a:r>
            <a:r>
              <a:rPr lang="en-US" dirty="0">
                <a:latin typeface="Times New Roman" pitchFamily="18" charset="0"/>
                <a:cs typeface="Times New Roman" pitchFamily="18" charset="0"/>
              </a:rPr>
              <a:t> chi </a:t>
            </a:r>
            <a:r>
              <a:rPr lang="en-US" dirty="0" err="1">
                <a:latin typeface="Times New Roman" pitchFamily="18" charset="0"/>
                <a:cs typeface="Times New Roman" pitchFamily="18" charset="0"/>
              </a:rPr>
              <a:t>đúng</a:t>
            </a:r>
            <a:r>
              <a:rPr lang="en-US" dirty="0">
                <a:latin typeface="Times New Roman" pitchFamily="18" charset="0"/>
                <a:cs typeface="Times New Roman" pitchFamily="18" charset="0"/>
              </a:rPr>
              <a:t> qui </a:t>
            </a:r>
            <a:r>
              <a:rPr lang="en-US" dirty="0" err="1">
                <a:latin typeface="Times New Roman" pitchFamily="18" charset="0"/>
                <a:cs typeface="Times New Roman" pitchFamily="18" charset="0"/>
              </a:rPr>
              <a:t>định</a:t>
            </a:r>
            <a:endParaRPr lang="en-US" dirty="0">
              <a:latin typeface="Times New Roman" pitchFamily="18" charset="0"/>
              <a:cs typeface="Times New Roman" pitchFamily="18" charset="0"/>
            </a:endParaRPr>
          </a:p>
        </p:txBody>
      </p:sp>
      <p:sp>
        <p:nvSpPr>
          <p:cNvPr id="18" name="Oval 17"/>
          <p:cNvSpPr/>
          <p:nvPr/>
        </p:nvSpPr>
        <p:spPr>
          <a:xfrm>
            <a:off x="1371600" y="3718836"/>
            <a:ext cx="431800" cy="395964"/>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8</a:t>
            </a:r>
          </a:p>
        </p:txBody>
      </p:sp>
      <p:sp>
        <p:nvSpPr>
          <p:cNvPr id="21" name="Rectangle 20"/>
          <p:cNvSpPr/>
          <p:nvPr/>
        </p:nvSpPr>
        <p:spPr>
          <a:xfrm>
            <a:off x="1828800" y="3392770"/>
            <a:ext cx="7143750" cy="950630"/>
          </a:xfrm>
          <a:prstGeom prst="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lnRef>
          <a:fillRef idx="1">
            <a:schemeClr val="lt1"/>
          </a:fillRef>
          <a:effectRef idx="0">
            <a:schemeClr val="accent5"/>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Tiếp</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tục</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giảng</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dạy</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có</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hiệu</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quả</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Bộ</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tài</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liệu</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TL-VM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và</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bộ</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tài</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liệu</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giáo</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dục</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an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toàn</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giao</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thông</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đối</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với</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a:t>
            </a:r>
            <a:r>
              <a:rPr lang="en-US" altLang="en-US" dirty="0" err="1">
                <a:solidFill>
                  <a:schemeClr val="tx1">
                    <a:lumMod val="95000"/>
                    <a:lumOff val="5000"/>
                  </a:schemeClr>
                </a:solidFill>
                <a:latin typeface="Times New Roman" panose="02020603050405020304" pitchFamily="18" charset="0"/>
                <a:cs typeface="Times New Roman" panose="02020603050405020304" pitchFamily="18" charset="0"/>
              </a:rPr>
              <a:t>lớp</a:t>
            </a:r>
            <a:r>
              <a:rPr lang="en-US" altLang="en-US" dirty="0">
                <a:solidFill>
                  <a:schemeClr val="tx1">
                    <a:lumMod val="95000"/>
                    <a:lumOff val="5000"/>
                  </a:schemeClr>
                </a:solidFill>
                <a:latin typeface="Times New Roman" panose="02020603050405020304" pitchFamily="18" charset="0"/>
                <a:cs typeface="Times New Roman" panose="02020603050405020304" pitchFamily="18" charset="0"/>
              </a:rPr>
              <a:t> 6.</a:t>
            </a:r>
          </a:p>
        </p:txBody>
      </p:sp>
      <p:sp>
        <p:nvSpPr>
          <p:cNvPr id="22" name="Oval 21"/>
          <p:cNvSpPr/>
          <p:nvPr/>
        </p:nvSpPr>
        <p:spPr>
          <a:xfrm>
            <a:off x="1371600" y="2667000"/>
            <a:ext cx="442913" cy="415925"/>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7</a:t>
            </a:r>
          </a:p>
        </p:txBody>
      </p:sp>
      <p:sp>
        <p:nvSpPr>
          <p:cNvPr id="24" name="Oval 23"/>
          <p:cNvSpPr/>
          <p:nvPr/>
        </p:nvSpPr>
        <p:spPr>
          <a:xfrm>
            <a:off x="1371600" y="4648200"/>
            <a:ext cx="442913" cy="388160"/>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sz="2400" b="1" dirty="0">
                <a:solidFill>
                  <a:schemeClr val="bg1"/>
                </a:solidFill>
              </a:rPr>
              <a:t>9</a:t>
            </a:r>
          </a:p>
        </p:txBody>
      </p:sp>
      <p:sp>
        <p:nvSpPr>
          <p:cNvPr id="13" name="Rectangle 12"/>
          <p:cNvSpPr/>
          <p:nvPr/>
        </p:nvSpPr>
        <p:spPr>
          <a:xfrm>
            <a:off x="1828800" y="1447800"/>
            <a:ext cx="7143750" cy="914400"/>
          </a:xfrm>
          <a:prstGeom prst="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5"/>
          </a:lnRef>
          <a:fillRef idx="1">
            <a:schemeClr val="lt1"/>
          </a:fillRef>
          <a:effectRef idx="0">
            <a:schemeClr val="accent5"/>
          </a:effectRef>
          <a:fontRef idx="minor">
            <a:schemeClr val="dk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auto" hangingPunct="1">
              <a:spcBef>
                <a:spcPts val="0"/>
              </a:spcBef>
              <a:spcAft>
                <a:spcPts val="0"/>
              </a:spcAft>
              <a:defRPr/>
            </a:pPr>
            <a:r>
              <a:rPr lang="en-US" dirty="0" err="1">
                <a:latin typeface="Times New Roman" pitchFamily="18" charset="0"/>
                <a:cs typeface="Times New Roman" pitchFamily="18" charset="0"/>
              </a:rPr>
              <a:t>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dụng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quả</a:t>
            </a:r>
            <a:r>
              <a:rPr lang="en-US" dirty="0">
                <a:latin typeface="Times New Roman" pitchFamily="18" charset="0"/>
                <a:cs typeface="Times New Roman" pitchFamily="18" charset="0"/>
              </a:rPr>
              <a:t> CNTT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dạy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trang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thiết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dạy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đại</a:t>
            </a:r>
            <a:endParaRPr lang="en-US" dirty="0">
              <a:latin typeface="Times New Roman" pitchFamily="18" charset="0"/>
              <a:cs typeface="Times New Roman" pitchFamily="18" charset="0"/>
            </a:endParaRPr>
          </a:p>
        </p:txBody>
      </p:sp>
      <p:sp>
        <p:nvSpPr>
          <p:cNvPr id="14" name="Rectangle 13"/>
          <p:cNvSpPr/>
          <p:nvPr/>
        </p:nvSpPr>
        <p:spPr>
          <a:xfrm>
            <a:off x="1828800" y="5486400"/>
            <a:ext cx="7143750" cy="83820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auto" hangingPunct="1">
              <a:spcBef>
                <a:spcPts val="0"/>
              </a:spcBef>
              <a:spcAft>
                <a:spcPts val="0"/>
              </a:spcAft>
              <a:defRPr/>
            </a:pPr>
            <a:r>
              <a:rPr lang="en-US" dirty="0" err="1" smtClean="0">
                <a:latin typeface="Times New Roman" pitchFamily="18" charset="0"/>
                <a:cs typeface="Times New Roman" pitchFamily="18" charset="0"/>
              </a:rPr>
              <a:t>Thực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hướng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nghiệp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định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hướng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phân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luồng</a:t>
            </a:r>
            <a:r>
              <a:rPr lang="en-US" dirty="0" smtClean="0">
                <a:latin typeface="Times New Roman" pitchFamily="18" charset="0"/>
                <a:cs typeface="Times New Roman" pitchFamily="18" charset="0"/>
              </a:rPr>
              <a:t> HS </a:t>
            </a:r>
            <a:r>
              <a:rPr lang="en-US" dirty="0" err="1" smtClean="0">
                <a:latin typeface="Times New Roman" pitchFamily="18" charset="0"/>
                <a:cs typeface="Times New Roman" pitchFamily="18" charset="0"/>
              </a:rPr>
              <a:t>trong</a:t>
            </a:r>
            <a:r>
              <a:rPr lang="en-US" dirty="0" smtClean="0">
                <a:latin typeface="Times New Roman" pitchFamily="18" charset="0"/>
                <a:cs typeface="Times New Roman" pitchFamily="18" charset="0"/>
              </a:rPr>
              <a:t> GDPT </a:t>
            </a:r>
            <a:r>
              <a:rPr lang="en-US" dirty="0" err="1" smtClean="0">
                <a:latin typeface="Times New Roman" pitchFamily="18" charset="0"/>
                <a:cs typeface="Times New Roman" pitchFamily="18" charset="0"/>
              </a:rPr>
              <a:t>giai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đoạn</a:t>
            </a:r>
            <a:r>
              <a:rPr lang="en-US" dirty="0" smtClean="0">
                <a:latin typeface="Times New Roman" pitchFamily="18" charset="0"/>
                <a:cs typeface="Times New Roman" pitchFamily="18" charset="0"/>
              </a:rPr>
              <a:t> 2018-2025”</a:t>
            </a:r>
            <a:endParaRPr lang="en-US" dirty="0">
              <a:latin typeface="Times New Roman" pitchFamily="18" charset="0"/>
              <a:cs typeface="Times New Roman" pitchFamily="18" charset="0"/>
            </a:endParaRPr>
          </a:p>
        </p:txBody>
      </p:sp>
      <p:sp>
        <p:nvSpPr>
          <p:cNvPr id="15" name="Oval 14"/>
          <p:cNvSpPr/>
          <p:nvPr/>
        </p:nvSpPr>
        <p:spPr>
          <a:xfrm>
            <a:off x="1295400" y="5631640"/>
            <a:ext cx="685800" cy="388160"/>
          </a:xfrm>
          <a:prstGeom prst="ellipse">
            <a:avLst/>
          </a:prstGeom>
          <a:solidFill>
            <a:schemeClr val="accent4">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anchor="ctr"/>
          <a:lstStyle/>
          <a:p>
            <a:pPr algn="ctr" eaLnBrk="1" hangingPunct="1">
              <a:defRPr/>
            </a:pPr>
            <a:r>
              <a:rPr lang="en-US" b="1" dirty="0" smtClean="0">
                <a:solidFill>
                  <a:schemeClr val="bg1"/>
                </a:solidFill>
              </a:rPr>
              <a:t>10</a:t>
            </a:r>
            <a:endParaRPr lang="en-US" b="1" dirty="0">
              <a:solidFill>
                <a:schemeClr val="bg1"/>
              </a:solidFill>
            </a:endParaRPr>
          </a:p>
        </p:txBody>
      </p:sp>
    </p:spTree>
    <p:extLst>
      <p:ext uri="{BB962C8B-B14F-4D97-AF65-F5344CB8AC3E}">
        <p14:creationId xmlns:p14="http://schemas.microsoft.com/office/powerpoint/2010/main" val="388241972"/>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1752600" y="76200"/>
            <a:ext cx="7086600" cy="914400"/>
          </a:xfrm>
          <a:prstGeom prst="rect">
            <a:avLst/>
          </a:prstGeom>
        </p:spPr>
        <p:txBody>
          <a:bodyPr anchor="ctr"/>
          <a:lstStyle/>
          <a:p>
            <a:pPr algn="ctr">
              <a:spcBef>
                <a:spcPts val="300"/>
              </a:spcBef>
              <a:spcAft>
                <a:spcPts val="300"/>
              </a:spcAft>
              <a:defRPr/>
            </a:pP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B. NHIỆM VỤ CỤ THỂ</a:t>
            </a:r>
            <a:endParaRPr lang="en-US" sz="2000" b="1" dirty="0">
              <a:solidFill>
                <a:srgbClr val="FFFF00"/>
              </a:solidFill>
              <a:effectLst>
                <a:outerShdw blurRad="38100" dist="38100" dir="2700000" algn="tl">
                  <a:srgbClr val="C0C0C0"/>
                </a:outerShdw>
              </a:effectLst>
              <a:latin typeface="Tahoma" pitchFamily="34" charset="0"/>
              <a:cs typeface="Tahoma" pitchFamily="34" charset="0"/>
            </a:endParaRPr>
          </a:p>
        </p:txBody>
      </p:sp>
      <p:sp>
        <p:nvSpPr>
          <p:cNvPr id="22" name="Freeform 21"/>
          <p:cNvSpPr/>
          <p:nvPr/>
        </p:nvSpPr>
        <p:spPr>
          <a:xfrm>
            <a:off x="673893" y="1447799"/>
            <a:ext cx="7720013" cy="1343025"/>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solidFill>
            <a:schemeClr val="accent4">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r>
              <a:rPr lang="en-US" altLang="vi-VN" b="1" dirty="0" smtClean="0">
                <a:solidFill>
                  <a:schemeClr val="tx1"/>
                </a:solidFill>
                <a:latin typeface="Times New Roman" pitchFamily="18" charset="0"/>
                <a:cs typeface="Times New Roman" pitchFamily="18" charset="0"/>
              </a:rPr>
              <a:t>1. </a:t>
            </a:r>
            <a:r>
              <a:rPr lang="en-US" altLang="vi-VN" b="1" dirty="0" err="1" smtClean="0">
                <a:solidFill>
                  <a:schemeClr val="tx1"/>
                </a:solidFill>
                <a:latin typeface="Times New Roman" pitchFamily="18" charset="0"/>
                <a:cs typeface="Times New Roman" pitchFamily="18" charset="0"/>
              </a:rPr>
              <a:t>Khung</a:t>
            </a:r>
            <a:r>
              <a:rPr lang="en-US" altLang="vi-VN" b="1" dirty="0" smtClean="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thời</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gian</a:t>
            </a:r>
            <a:r>
              <a:rPr lang="en-US" altLang="vi-VN" b="1" dirty="0">
                <a:solidFill>
                  <a:schemeClr val="tx1"/>
                </a:solidFill>
                <a:latin typeface="Times New Roman" pitchFamily="18" charset="0"/>
                <a:cs typeface="Times New Roman" pitchFamily="18" charset="0"/>
              </a:rPr>
              <a:t>: 37 </a:t>
            </a:r>
            <a:r>
              <a:rPr lang="en-US" altLang="vi-VN" b="1" dirty="0" err="1">
                <a:solidFill>
                  <a:schemeClr val="tx1"/>
                </a:solidFill>
                <a:latin typeface="Times New Roman" pitchFamily="18" charset="0"/>
                <a:cs typeface="Times New Roman" pitchFamily="18" charset="0"/>
              </a:rPr>
              <a:t>tuần</a:t>
            </a:r>
            <a:r>
              <a:rPr lang="en-US" altLang="vi-VN" b="1" dirty="0">
                <a:solidFill>
                  <a:schemeClr val="tx1"/>
                </a:solidFill>
                <a:latin typeface="Times New Roman" pitchFamily="18" charset="0"/>
                <a:cs typeface="Times New Roman" pitchFamily="18" charset="0"/>
              </a:rPr>
              <a:t> </a:t>
            </a:r>
          </a:p>
          <a:p>
            <a:pPr lvl="0"/>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Học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kì</a:t>
            </a:r>
            <a:r>
              <a:rPr lang="en-US" dirty="0">
                <a:solidFill>
                  <a:schemeClr val="tx1"/>
                </a:solidFill>
                <a:latin typeface="Times New Roman" pitchFamily="18" charset="0"/>
                <a:cs typeface="Times New Roman" pitchFamily="18" charset="0"/>
              </a:rPr>
              <a:t> I: </a:t>
            </a:r>
            <a:r>
              <a:rPr lang="en-US" dirty="0" err="1">
                <a:solidFill>
                  <a:schemeClr val="tx1"/>
                </a:solidFill>
                <a:latin typeface="Times New Roman" pitchFamily="18" charset="0"/>
                <a:cs typeface="Times New Roman" pitchFamily="18" charset="0"/>
              </a:rPr>
              <a:t>Bắt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đầu</a:t>
            </a:r>
            <a:r>
              <a:rPr lang="en-US" dirty="0">
                <a:solidFill>
                  <a:schemeClr val="tx1"/>
                </a:solidFill>
                <a:latin typeface="Times New Roman" pitchFamily="18" charset="0"/>
                <a:cs typeface="Times New Roman" pitchFamily="18" charset="0"/>
              </a:rPr>
              <a:t> 15/8, </a:t>
            </a:r>
            <a:r>
              <a:rPr lang="en-US" dirty="0" err="1">
                <a:solidFill>
                  <a:schemeClr val="tx1"/>
                </a:solidFill>
                <a:latin typeface="Times New Roman" pitchFamily="18" charset="0"/>
                <a:cs typeface="Times New Roman" pitchFamily="18" charset="0"/>
              </a:rPr>
              <a:t>kết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thúc</a:t>
            </a:r>
            <a:r>
              <a:rPr lang="en-US" dirty="0">
                <a:solidFill>
                  <a:schemeClr val="tx1"/>
                </a:solidFill>
                <a:latin typeface="Times New Roman" pitchFamily="18" charset="0"/>
                <a:cs typeface="Times New Roman" pitchFamily="18" charset="0"/>
              </a:rPr>
              <a:t> 27/12 (</a:t>
            </a:r>
            <a:r>
              <a:rPr lang="en-US" dirty="0" err="1">
                <a:solidFill>
                  <a:schemeClr val="tx1"/>
                </a:solidFill>
                <a:latin typeface="Times New Roman" pitchFamily="18" charset="0"/>
                <a:cs typeface="Times New Roman" pitchFamily="18" charset="0"/>
              </a:rPr>
              <a:t>nghỉ</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kì</a:t>
            </a:r>
            <a:r>
              <a:rPr lang="en-US" dirty="0">
                <a:solidFill>
                  <a:schemeClr val="tx1"/>
                </a:solidFill>
                <a:latin typeface="Times New Roman" pitchFamily="18" charset="0"/>
                <a:cs typeface="Times New Roman" pitchFamily="18" charset="0"/>
              </a:rPr>
              <a:t> I </a:t>
            </a:r>
            <a:r>
              <a:rPr lang="en-US" dirty="0" err="1">
                <a:solidFill>
                  <a:schemeClr val="tx1"/>
                </a:solidFill>
                <a:latin typeface="Times New Roman" pitchFamily="18" charset="0"/>
                <a:cs typeface="Times New Roman" pitchFamily="18" charset="0"/>
              </a:rPr>
              <a:t>ngày</a:t>
            </a:r>
            <a:r>
              <a:rPr lang="en-US" dirty="0">
                <a:solidFill>
                  <a:schemeClr val="tx1"/>
                </a:solidFill>
                <a:latin typeface="Times New Roman" pitchFamily="18" charset="0"/>
                <a:cs typeface="Times New Roman" pitchFamily="18" charset="0"/>
              </a:rPr>
              <a:t> 28/12)</a:t>
            </a:r>
          </a:p>
          <a:p>
            <a:pPr lvl="0"/>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Học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kì</a:t>
            </a:r>
            <a:r>
              <a:rPr lang="en-US" dirty="0">
                <a:solidFill>
                  <a:schemeClr val="tx1"/>
                </a:solidFill>
                <a:latin typeface="Times New Roman" pitchFamily="18" charset="0"/>
                <a:cs typeface="Times New Roman" pitchFamily="18" charset="0"/>
              </a:rPr>
              <a:t> II: </a:t>
            </a:r>
            <a:r>
              <a:rPr lang="en-US" dirty="0" err="1">
                <a:solidFill>
                  <a:schemeClr val="tx1"/>
                </a:solidFill>
                <a:latin typeface="Times New Roman" pitchFamily="18" charset="0"/>
                <a:cs typeface="Times New Roman" pitchFamily="18" charset="0"/>
              </a:rPr>
              <a:t>Bắt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đầu</a:t>
            </a:r>
            <a:r>
              <a:rPr lang="en-US" dirty="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30/12/2019, </a:t>
            </a:r>
            <a:r>
              <a:rPr lang="en-US" dirty="0" err="1">
                <a:solidFill>
                  <a:schemeClr val="tx1"/>
                </a:solidFill>
                <a:latin typeface="Times New Roman" pitchFamily="18" charset="0"/>
                <a:cs typeface="Times New Roman" pitchFamily="18" charset="0"/>
              </a:rPr>
              <a:t>kết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thúc</a:t>
            </a:r>
            <a:r>
              <a:rPr lang="en-US" dirty="0">
                <a:solidFill>
                  <a:schemeClr val="tx1"/>
                </a:solidFill>
                <a:latin typeface="Times New Roman" pitchFamily="18" charset="0"/>
                <a:cs typeface="Times New Roman" pitchFamily="18" charset="0"/>
              </a:rPr>
              <a:t> 15/5/2020. KT </a:t>
            </a:r>
            <a:r>
              <a:rPr lang="en-US" dirty="0" err="1">
                <a:solidFill>
                  <a:schemeClr val="tx1"/>
                </a:solidFill>
                <a:latin typeface="Times New Roman" pitchFamily="18" charset="0"/>
                <a:cs typeface="Times New Roman" pitchFamily="18" charset="0"/>
              </a:rPr>
              <a:t>năm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học</a:t>
            </a:r>
            <a:r>
              <a:rPr lang="en-US" dirty="0">
                <a:solidFill>
                  <a:schemeClr val="tx1"/>
                </a:solidFill>
                <a:latin typeface="Times New Roman" pitchFamily="18" charset="0"/>
                <a:cs typeface="Times New Roman" pitchFamily="18" charset="0"/>
              </a:rPr>
              <a:t>: 29/5/2020</a:t>
            </a:r>
          </a:p>
        </p:txBody>
      </p:sp>
      <p:grpSp>
        <p:nvGrpSpPr>
          <p:cNvPr id="21509" name="Group 6"/>
          <p:cNvGrpSpPr>
            <a:grpSpLocks/>
          </p:cNvGrpSpPr>
          <p:nvPr/>
        </p:nvGrpSpPr>
        <p:grpSpPr bwMode="auto">
          <a:xfrm>
            <a:off x="8099425" y="1524000"/>
            <a:ext cx="493713" cy="1266824"/>
            <a:chOff x="4476750" y="1056604"/>
            <a:chExt cx="661988" cy="1815184"/>
          </a:xfrm>
        </p:grpSpPr>
        <p:sp>
          <p:nvSpPr>
            <p:cNvPr id="24" name="Freeform 23"/>
            <p:cNvSpPr/>
            <p:nvPr/>
          </p:nvSpPr>
          <p:spPr>
            <a:xfrm>
              <a:off x="4476750" y="1164688"/>
              <a:ext cx="661988" cy="1707100"/>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5" name="Freeform 24"/>
            <p:cNvSpPr/>
            <p:nvPr/>
          </p:nvSpPr>
          <p:spPr>
            <a:xfrm>
              <a:off x="4649165" y="1056604"/>
              <a:ext cx="398043" cy="165306"/>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6" name="Freeform 25"/>
          <p:cNvSpPr/>
          <p:nvPr/>
        </p:nvSpPr>
        <p:spPr>
          <a:xfrm>
            <a:off x="603250" y="3124200"/>
            <a:ext cx="7899400" cy="1143000"/>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solidFill>
            <a:schemeClr val="accent5">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lnSpc>
                <a:spcPct val="150000"/>
              </a:lnSpc>
              <a:spcBef>
                <a:spcPts val="600"/>
              </a:spcBef>
              <a:spcAft>
                <a:spcPts val="600"/>
              </a:spcAft>
              <a:buFontTx/>
              <a:buNone/>
            </a:pPr>
            <a:r>
              <a:rPr lang="en-US" altLang="vi-VN" b="1" dirty="0" smtClean="0">
                <a:solidFill>
                  <a:schemeClr val="tx1"/>
                </a:solidFill>
                <a:latin typeface="Times New Roman" pitchFamily="18" charset="0"/>
                <a:cs typeface="Times New Roman" pitchFamily="18" charset="0"/>
              </a:rPr>
              <a:t>2. </a:t>
            </a:r>
            <a:r>
              <a:rPr lang="en-US" altLang="vi-VN" b="1" dirty="0" err="1" smtClean="0">
                <a:solidFill>
                  <a:schemeClr val="tx1"/>
                </a:solidFill>
                <a:latin typeface="Times New Roman" pitchFamily="18" charset="0"/>
                <a:cs typeface="Times New Roman" pitchFamily="18" charset="0"/>
              </a:rPr>
              <a:t>Đổi</a:t>
            </a:r>
            <a:r>
              <a:rPr lang="en-US" altLang="vi-VN" b="1" dirty="0" smtClean="0">
                <a:solidFill>
                  <a:schemeClr val="tx1"/>
                </a:solidFill>
                <a:latin typeface="Times New Roman" pitchFamily="18" charset="0"/>
                <a:cs typeface="Times New Roman" pitchFamily="18" charset="0"/>
              </a:rPr>
              <a:t> </a:t>
            </a:r>
            <a:r>
              <a:rPr lang="en-US" altLang="vi-VN" b="1" dirty="0" err="1" smtClean="0">
                <a:solidFill>
                  <a:schemeClr val="tx1"/>
                </a:solidFill>
                <a:latin typeface="Times New Roman" pitchFamily="18" charset="0"/>
                <a:cs typeface="Times New Roman" pitchFamily="18" charset="0"/>
              </a:rPr>
              <a:t>mới</a:t>
            </a:r>
            <a:r>
              <a:rPr lang="en-US" altLang="vi-VN" b="1" dirty="0" smtClean="0">
                <a:solidFill>
                  <a:schemeClr val="tx1"/>
                </a:solidFill>
                <a:latin typeface="Times New Roman" pitchFamily="18" charset="0"/>
                <a:cs typeface="Times New Roman" pitchFamily="18" charset="0"/>
              </a:rPr>
              <a:t> SHCM</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Tổ</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nhóm</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chuyên</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môn</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xây</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dựng</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kế</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hoạch</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thực</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hiện</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chương</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trình</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dạy</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học</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chương</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trình</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bồi</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dưỡng</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các</a:t>
            </a:r>
            <a:r>
              <a:rPr lang="en-US" altLang="vi-VN" dirty="0" smtClean="0">
                <a:solidFill>
                  <a:schemeClr val="tx1"/>
                </a:solidFill>
                <a:latin typeface="Times New Roman" pitchFamily="18" charset="0"/>
                <a:cs typeface="Times New Roman" pitchFamily="18" charset="0"/>
              </a:rPr>
              <a:t> CLB HSG, </a:t>
            </a:r>
            <a:r>
              <a:rPr lang="en-US" altLang="vi-VN" dirty="0" err="1" smtClean="0">
                <a:solidFill>
                  <a:schemeClr val="tx1"/>
                </a:solidFill>
                <a:latin typeface="Times New Roman" pitchFamily="18" charset="0"/>
                <a:cs typeface="Times New Roman" pitchFamily="18" charset="0"/>
              </a:rPr>
              <a:t>ôn</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thi</a:t>
            </a:r>
            <a:r>
              <a:rPr lang="en-US" altLang="vi-VN" dirty="0" smtClean="0">
                <a:solidFill>
                  <a:schemeClr val="tx1"/>
                </a:solidFill>
                <a:latin typeface="Times New Roman" pitchFamily="18" charset="0"/>
                <a:cs typeface="Times New Roman" pitchFamily="18" charset="0"/>
              </a:rPr>
              <a:t> THPT; </a:t>
            </a:r>
            <a:r>
              <a:rPr lang="en-US" altLang="vi-VN" dirty="0" err="1" smtClean="0">
                <a:solidFill>
                  <a:schemeClr val="tx1"/>
                </a:solidFill>
                <a:latin typeface="Times New Roman" pitchFamily="18" charset="0"/>
                <a:cs typeface="Times New Roman" pitchFamily="18" charset="0"/>
              </a:rPr>
              <a:t>chú</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trọng</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đến</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giáo</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dục</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đạo</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đức</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kĩ</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năng</a:t>
            </a: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sống</a:t>
            </a:r>
            <a:r>
              <a:rPr lang="en-US" altLang="vi-VN" dirty="0" smtClean="0">
                <a:solidFill>
                  <a:schemeClr val="tx1"/>
                </a:solidFill>
                <a:latin typeface="Times New Roman" pitchFamily="18" charset="0"/>
                <a:cs typeface="Times New Roman" pitchFamily="18" charset="0"/>
              </a:rPr>
              <a:t>.</a:t>
            </a:r>
            <a:endParaRPr lang="en-US" dirty="0">
              <a:solidFill>
                <a:schemeClr val="tx1"/>
              </a:solidFill>
              <a:latin typeface="Times New Roman" pitchFamily="18" charset="0"/>
              <a:cs typeface="Times New Roman" pitchFamily="18" charset="0"/>
            </a:endParaRPr>
          </a:p>
        </p:txBody>
      </p:sp>
      <p:grpSp>
        <p:nvGrpSpPr>
          <p:cNvPr id="3" name="Group 79"/>
          <p:cNvGrpSpPr>
            <a:grpSpLocks/>
          </p:cNvGrpSpPr>
          <p:nvPr/>
        </p:nvGrpSpPr>
        <p:grpSpPr bwMode="auto">
          <a:xfrm>
            <a:off x="8393906" y="2955751"/>
            <a:ext cx="162719" cy="1311449"/>
            <a:chOff x="4476750" y="1056604"/>
            <a:chExt cx="661988" cy="1815184"/>
          </a:xfrm>
          <a:solidFill>
            <a:schemeClr val="accent5">
              <a:lumMod val="60000"/>
              <a:lumOff val="40000"/>
            </a:schemeClr>
          </a:solidFill>
        </p:grpSpPr>
        <p:sp>
          <p:nvSpPr>
            <p:cNvPr id="28" name="Freeform 27"/>
            <p:cNvSpPr/>
            <p:nvPr/>
          </p:nvSpPr>
          <p:spPr>
            <a:xfrm>
              <a:off x="4476750" y="1166086"/>
              <a:ext cx="661988" cy="1705702"/>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9" name="Freeform 28"/>
            <p:cNvSpPr/>
            <p:nvPr/>
          </p:nvSpPr>
          <p:spPr>
            <a:xfrm>
              <a:off x="4648867" y="1056604"/>
              <a:ext cx="399084" cy="166603"/>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grpSp>
      <p:sp>
        <p:nvSpPr>
          <p:cNvPr id="31" name="Freeform 30"/>
          <p:cNvSpPr/>
          <p:nvPr/>
        </p:nvSpPr>
        <p:spPr>
          <a:xfrm>
            <a:off x="609600" y="4497388"/>
            <a:ext cx="7881938" cy="1751012"/>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solidFill>
            <a:schemeClr val="accent2">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lvl="0"/>
            <a:r>
              <a:rPr lang="en-US" b="1" dirty="0">
                <a:solidFill>
                  <a:schemeClr val="tx1"/>
                </a:solidFill>
                <a:latin typeface="Times New Roman" pitchFamily="18" charset="0"/>
                <a:cs typeface="Times New Roman" pitchFamily="18" charset="0"/>
              </a:rPr>
              <a:t>3. </a:t>
            </a:r>
            <a:r>
              <a:rPr lang="en-US" b="1" dirty="0" err="1">
                <a:solidFill>
                  <a:schemeClr val="tx1"/>
                </a:solidFill>
                <a:latin typeface="Times New Roman" pitchFamily="18" charset="0"/>
                <a:cs typeface="Times New Roman" pitchFamily="18" charset="0"/>
              </a:rPr>
              <a:t>Dạy</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học</a:t>
            </a:r>
            <a:r>
              <a:rPr lang="en-US" b="1" dirty="0">
                <a:solidFill>
                  <a:schemeClr val="tx1"/>
                </a:solidFill>
                <a:latin typeface="Times New Roman" pitchFamily="18" charset="0"/>
                <a:cs typeface="Times New Roman" pitchFamily="18" charset="0"/>
              </a:rPr>
              <a:t> 2 </a:t>
            </a:r>
            <a:r>
              <a:rPr lang="en-US" b="1" dirty="0" err="1">
                <a:solidFill>
                  <a:schemeClr val="tx1"/>
                </a:solidFill>
                <a:latin typeface="Times New Roman" pitchFamily="18" charset="0"/>
                <a:cs typeface="Times New Roman" pitchFamily="18" charset="0"/>
              </a:rPr>
              <a:t>buổi</a:t>
            </a:r>
            <a:r>
              <a:rPr lang="en-US" b="1" dirty="0">
                <a:solidFill>
                  <a:schemeClr val="tx1"/>
                </a:solidFill>
                <a:latin typeface="Times New Roman" pitchFamily="18" charset="0"/>
                <a:cs typeface="Times New Roman" pitchFamily="18" charset="0"/>
              </a:rPr>
              <a:t>/</a:t>
            </a:r>
            <a:r>
              <a:rPr lang="en-US" b="1" dirty="0" err="1">
                <a:solidFill>
                  <a:schemeClr val="tx1"/>
                </a:solidFill>
                <a:latin typeface="Times New Roman" pitchFamily="18" charset="0"/>
                <a:cs typeface="Times New Roman" pitchFamily="18" charset="0"/>
              </a:rPr>
              <a:t>ngày</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dạy</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tự</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chọn</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dạy</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nghề</a:t>
            </a:r>
            <a:r>
              <a:rPr lang="en-US" b="1" dirty="0">
                <a:solidFill>
                  <a:schemeClr val="tx1"/>
                </a:solidFill>
                <a:latin typeface="Times New Roman" pitchFamily="18" charset="0"/>
                <a:cs typeface="Times New Roman" pitchFamily="18" charset="0"/>
              </a:rPr>
              <a:t> tin</a:t>
            </a:r>
          </a:p>
          <a:p>
            <a:pPr lvl="0"/>
            <a:r>
              <a:rPr lang="en-US" dirty="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Dạy</a:t>
            </a:r>
            <a:r>
              <a:rPr lang="en-US" dirty="0" smtClean="0">
                <a:solidFill>
                  <a:schemeClr val="tx1"/>
                </a:solidFill>
                <a:latin typeface="Times New Roman" pitchFamily="18" charset="0"/>
                <a:cs typeface="Times New Roman" pitchFamily="18" charset="0"/>
              </a:rPr>
              <a:t> 2 </a:t>
            </a:r>
            <a:r>
              <a:rPr lang="en-US" dirty="0" err="1" smtClean="0">
                <a:solidFill>
                  <a:schemeClr val="tx1"/>
                </a:solidFill>
                <a:latin typeface="Times New Roman" pitchFamily="18" charset="0"/>
                <a:cs typeface="Times New Roman" pitchFamily="18" charset="0"/>
              </a:rPr>
              <a:t>buổi</a:t>
            </a:r>
            <a:r>
              <a:rPr lang="en-US" dirty="0" smtClean="0">
                <a:solidFill>
                  <a:schemeClr val="tx1"/>
                </a:solidFill>
                <a:latin typeface="Times New Roman" pitchFamily="18" charset="0"/>
                <a:cs typeface="Times New Roman" pitchFamily="18" charset="0"/>
              </a:rPr>
              <a:t>/</a:t>
            </a:r>
            <a:r>
              <a:rPr lang="en-US" dirty="0" err="1" smtClean="0">
                <a:solidFill>
                  <a:schemeClr val="tx1"/>
                </a:solidFill>
                <a:latin typeface="Times New Roman" pitchFamily="18" charset="0"/>
                <a:cs typeface="Times New Roman" pitchFamily="18" charset="0"/>
              </a:rPr>
              <a:t>ngày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Mỗi</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ngày</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không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quá</a:t>
            </a:r>
            <a:r>
              <a:rPr lang="en-US" dirty="0">
                <a:solidFill>
                  <a:schemeClr val="tx1"/>
                </a:solidFill>
                <a:latin typeface="Times New Roman" pitchFamily="18" charset="0"/>
                <a:cs typeface="Times New Roman" pitchFamily="18" charset="0"/>
              </a:rPr>
              <a:t> 8 </a:t>
            </a:r>
            <a:r>
              <a:rPr lang="en-US" dirty="0" err="1">
                <a:solidFill>
                  <a:schemeClr val="tx1"/>
                </a:solidFill>
                <a:latin typeface="Times New Roman" pitchFamily="18" charset="0"/>
                <a:cs typeface="Times New Roman" pitchFamily="18" charset="0"/>
              </a:rPr>
              <a:t>tiết</a:t>
            </a:r>
            <a:endParaRPr lang="en-US" dirty="0">
              <a:solidFill>
                <a:schemeClr val="tx1"/>
              </a:solidFill>
              <a:latin typeface="Times New Roman" pitchFamily="18" charset="0"/>
              <a:cs typeface="Times New Roman" pitchFamily="18" charset="0"/>
            </a:endParaRPr>
          </a:p>
          <a:p>
            <a:pPr lvl="0"/>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Quan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tâm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ôn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luyện</a:t>
            </a:r>
            <a:r>
              <a:rPr lang="en-US" dirty="0">
                <a:solidFill>
                  <a:schemeClr val="tx1"/>
                </a:solidFill>
                <a:latin typeface="Times New Roman" pitchFamily="18" charset="0"/>
                <a:cs typeface="Times New Roman" pitchFamily="18" charset="0"/>
              </a:rPr>
              <a:t> HS </a:t>
            </a:r>
            <a:r>
              <a:rPr lang="en-US" dirty="0" err="1">
                <a:solidFill>
                  <a:schemeClr val="tx1"/>
                </a:solidFill>
                <a:latin typeface="Times New Roman" pitchFamily="18" charset="0"/>
                <a:cs typeface="Times New Roman" pitchFamily="18" charset="0"/>
              </a:rPr>
              <a:t>yếu</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và</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bồi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dưỡng</a:t>
            </a:r>
            <a:r>
              <a:rPr lang="en-US" dirty="0">
                <a:solidFill>
                  <a:schemeClr val="tx1"/>
                </a:solidFill>
                <a:latin typeface="Times New Roman" pitchFamily="18" charset="0"/>
                <a:cs typeface="Times New Roman" pitchFamily="18" charset="0"/>
              </a:rPr>
              <a:t> HSG</a:t>
            </a:r>
          </a:p>
          <a:p>
            <a:pPr lvl="0"/>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Dạy</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nghề</a:t>
            </a:r>
            <a:r>
              <a:rPr lang="en-US" dirty="0">
                <a:solidFill>
                  <a:schemeClr val="tx1"/>
                </a:solidFill>
                <a:latin typeface="Times New Roman" pitchFamily="18" charset="0"/>
                <a:cs typeface="Times New Roman" pitchFamily="18" charset="0"/>
              </a:rPr>
              <a:t> tin </a:t>
            </a:r>
            <a:r>
              <a:rPr lang="en-US" dirty="0" err="1">
                <a:solidFill>
                  <a:schemeClr val="tx1"/>
                </a:solidFill>
                <a:latin typeface="Times New Roman" pitchFamily="18" charset="0"/>
                <a:cs typeface="Times New Roman" pitchFamily="18" charset="0"/>
              </a:rPr>
              <a:t>học</a:t>
            </a:r>
            <a:r>
              <a:rPr lang="en-US" dirty="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bắt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buộc</a:t>
            </a:r>
            <a:r>
              <a:rPr lang="en-US" dirty="0" smtClean="0">
                <a:solidFill>
                  <a:schemeClr val="tx1"/>
                </a:solidFill>
                <a:latin typeface="Times New Roman" pitchFamily="18" charset="0"/>
                <a:cs typeface="Times New Roman" pitchFamily="18" charset="0"/>
              </a:rPr>
              <a:t> 70 </a:t>
            </a:r>
            <a:r>
              <a:rPr lang="en-US" dirty="0" err="1">
                <a:solidFill>
                  <a:schemeClr val="tx1"/>
                </a:solidFill>
                <a:latin typeface="Times New Roman" pitchFamily="18" charset="0"/>
                <a:cs typeface="Times New Roman" pitchFamily="18" charset="0"/>
              </a:rPr>
              <a:t>tiết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theo</a:t>
            </a:r>
            <a:r>
              <a:rPr lang="en-US" dirty="0">
                <a:solidFill>
                  <a:schemeClr val="tx1"/>
                </a:solidFill>
                <a:latin typeface="Times New Roman" pitchFamily="18" charset="0"/>
                <a:cs typeface="Times New Roman" pitchFamily="18" charset="0"/>
              </a:rPr>
              <a:t> qui </a:t>
            </a:r>
            <a:r>
              <a:rPr lang="en-US" dirty="0" err="1" smtClean="0">
                <a:solidFill>
                  <a:schemeClr val="tx1"/>
                </a:solidFill>
                <a:latin typeface="Times New Roman" pitchFamily="18" charset="0"/>
                <a:cs typeface="Times New Roman" pitchFamily="18" charset="0"/>
              </a:rPr>
              <a:t>định</a:t>
            </a:r>
            <a:r>
              <a:rPr lang="en-US" dirty="0" smtClean="0">
                <a:solidFill>
                  <a:schemeClr val="tx1"/>
                </a:solidFill>
                <a:latin typeface="Times New Roman" pitchFamily="18" charset="0"/>
                <a:cs typeface="Times New Roman" pitchFamily="18" charset="0"/>
              </a:rPr>
              <a:t> </a:t>
            </a:r>
            <a:endParaRPr lang="vi-VN" dirty="0">
              <a:solidFill>
                <a:schemeClr val="tx1"/>
              </a:solidFill>
              <a:latin typeface="Times New Roman" pitchFamily="18" charset="0"/>
              <a:cs typeface="Times New Roman" pitchFamily="18" charset="0"/>
            </a:endParaRPr>
          </a:p>
        </p:txBody>
      </p:sp>
      <p:grpSp>
        <p:nvGrpSpPr>
          <p:cNvPr id="21514" name="Group 6"/>
          <p:cNvGrpSpPr>
            <a:grpSpLocks/>
          </p:cNvGrpSpPr>
          <p:nvPr/>
        </p:nvGrpSpPr>
        <p:grpSpPr bwMode="auto">
          <a:xfrm>
            <a:off x="8224337" y="4513263"/>
            <a:ext cx="493712" cy="1658937"/>
            <a:chOff x="4476750" y="1056604"/>
            <a:chExt cx="661988" cy="1815184"/>
          </a:xfrm>
        </p:grpSpPr>
        <p:sp>
          <p:nvSpPr>
            <p:cNvPr id="33" name="Freeform 32"/>
            <p:cNvSpPr/>
            <p:nvPr/>
          </p:nvSpPr>
          <p:spPr>
            <a:xfrm>
              <a:off x="4476750" y="1164582"/>
              <a:ext cx="661988" cy="17072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Freeform 33"/>
            <p:cNvSpPr/>
            <p:nvPr/>
          </p:nvSpPr>
          <p:spPr>
            <a:xfrm>
              <a:off x="4649164" y="1056604"/>
              <a:ext cx="398045" cy="166344"/>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adFill flip="none" rotWithShape="1">
              <a:gsLst>
                <a:gs pos="0">
                  <a:schemeClr val="accent5">
                    <a:lumMod val="50000"/>
                  </a:schemeClr>
                </a:gs>
                <a:gs pos="50000">
                  <a:schemeClr val="accent5"/>
                </a:gs>
                <a:gs pos="100000">
                  <a:schemeClr val="accent5">
                    <a:lumMod val="50000"/>
                  </a:schemeClr>
                </a:gs>
              </a:gsLst>
              <a:lin ang="108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extLst>
      <p:ext uri="{BB962C8B-B14F-4D97-AF65-F5344CB8AC3E}">
        <p14:creationId xmlns:p14="http://schemas.microsoft.com/office/powerpoint/2010/main" val="103225039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p:cNvSpPr txBox="1">
            <a:spLocks/>
          </p:cNvSpPr>
          <p:nvPr/>
        </p:nvSpPr>
        <p:spPr>
          <a:xfrm>
            <a:off x="1752600" y="76200"/>
            <a:ext cx="7086600" cy="914400"/>
          </a:xfrm>
          <a:prstGeom prst="rect">
            <a:avLst/>
          </a:prstGeom>
        </p:spPr>
        <p:txBody>
          <a:bodyPr anchor="ctr"/>
          <a:lstStyle/>
          <a:p>
            <a:pPr algn="ctr">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B</a:t>
            </a: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 NHIỆM VỤ CỤ THỂ</a:t>
            </a:r>
            <a:endParaRPr lang="en-US" sz="2000" b="1" dirty="0">
              <a:solidFill>
                <a:srgbClr val="FFFF00"/>
              </a:solidFill>
              <a:effectLst>
                <a:outerShdw blurRad="38100" dist="38100" dir="2700000" algn="tl">
                  <a:srgbClr val="C0C0C0"/>
                </a:outerShdw>
              </a:effectLst>
              <a:latin typeface="Tahoma" pitchFamily="34" charset="0"/>
              <a:cs typeface="Tahoma" pitchFamily="34" charset="0"/>
            </a:endParaRPr>
          </a:p>
        </p:txBody>
      </p:sp>
      <p:sp>
        <p:nvSpPr>
          <p:cNvPr id="22" name="Freeform 21"/>
          <p:cNvSpPr/>
          <p:nvPr/>
        </p:nvSpPr>
        <p:spPr>
          <a:xfrm>
            <a:off x="673893" y="990600"/>
            <a:ext cx="7842250" cy="1867973"/>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ln/>
        </p:spPr>
        <p:style>
          <a:lnRef idx="1">
            <a:schemeClr val="accent6"/>
          </a:lnRef>
          <a:fillRef idx="2">
            <a:schemeClr val="accent6"/>
          </a:fillRef>
          <a:effectRef idx="1">
            <a:schemeClr val="accent6"/>
          </a:effectRef>
          <a:fontRef idx="minor">
            <a:schemeClr val="dk1"/>
          </a:fontRef>
        </p:style>
        <p:txBody>
          <a:bodyPr anchor="ctr"/>
          <a:lstStyle/>
          <a:p>
            <a:pPr eaLnBrk="1" hangingPunct="1">
              <a:spcBef>
                <a:spcPts val="300"/>
              </a:spcBef>
              <a:spcAft>
                <a:spcPts val="300"/>
              </a:spcAft>
              <a:defRPr/>
            </a:pPr>
            <a:r>
              <a:rPr lang="en-US" altLang="vi-VN" b="1" dirty="0">
                <a:solidFill>
                  <a:schemeClr val="tx1"/>
                </a:solidFill>
                <a:latin typeface="Times New Roman" pitchFamily="18" charset="0"/>
                <a:cs typeface="Times New Roman" pitchFamily="18" charset="0"/>
              </a:rPr>
              <a:t>4. </a:t>
            </a:r>
            <a:r>
              <a:rPr lang="en-US" altLang="vi-VN" b="1" dirty="0" err="1">
                <a:solidFill>
                  <a:schemeClr val="tx1"/>
                </a:solidFill>
                <a:latin typeface="Times New Roman" pitchFamily="18" charset="0"/>
                <a:cs typeface="Times New Roman" pitchFamily="18" charset="0"/>
              </a:rPr>
              <a:t>Dạy</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học</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ngoại</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ngữ</a:t>
            </a:r>
            <a:endParaRPr lang="en-US" altLang="vi-VN" b="1" dirty="0">
              <a:solidFill>
                <a:schemeClr val="tx1"/>
              </a:solidFill>
              <a:latin typeface="Times New Roman" pitchFamily="18" charset="0"/>
              <a:cs typeface="Times New Roman" pitchFamily="18" charset="0"/>
            </a:endParaRPr>
          </a:p>
          <a:p>
            <a:pPr marL="285750" indent="-285750" algn="just" eaLnBrk="1" hangingPunct="1">
              <a:spcBef>
                <a:spcPts val="300"/>
              </a:spcBef>
              <a:spcAft>
                <a:spcPts val="300"/>
              </a:spcAft>
              <a:buFontTx/>
              <a:buChar char="-"/>
              <a:defRPr/>
            </a:pPr>
            <a:r>
              <a:rPr lang="en-US" b="1" dirty="0" err="1" smtClean="0">
                <a:solidFill>
                  <a:schemeClr val="tx1"/>
                </a:solidFill>
                <a:latin typeface="Times New Roman" pitchFamily="18" charset="0"/>
                <a:cs typeface="Times New Roman" pitchFamily="18" charset="0"/>
              </a:rPr>
              <a:t>Tiếng</a:t>
            </a:r>
            <a:r>
              <a:rPr lang="en-US" b="1" dirty="0" smtClean="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Anh</a:t>
            </a:r>
            <a:r>
              <a:rPr lang="en-US" b="1" dirty="0" smtClean="0">
                <a:solidFill>
                  <a:schemeClr val="tx1"/>
                </a:solidFill>
                <a:latin typeface="Times New Roman" pitchFamily="18" charset="0"/>
                <a:cs typeface="Times New Roman" pitchFamily="18" charset="0"/>
              </a:rPr>
              <a:t>:</a:t>
            </a:r>
          </a:p>
          <a:p>
            <a:pPr algn="just" eaLnBrk="1" hangingPunct="1">
              <a:spcBef>
                <a:spcPts val="300"/>
              </a:spcBef>
              <a:spcAft>
                <a:spcPts val="300"/>
              </a:spcAft>
              <a:defRPr/>
            </a:pP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Quận</a:t>
            </a:r>
            <a:r>
              <a:rPr lang="en-US" b="1"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Khuyến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khích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triển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khai</a:t>
            </a:r>
            <a:r>
              <a:rPr lang="en-US" dirty="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dạy</a:t>
            </a:r>
            <a:r>
              <a:rPr lang="en-US" dirty="0" smtClean="0">
                <a:solidFill>
                  <a:schemeClr val="tx1"/>
                </a:solidFill>
                <a:latin typeface="Times New Roman" pitchFamily="18" charset="0"/>
                <a:cs typeface="Times New Roman" pitchFamily="18" charset="0"/>
              </a:rPr>
              <a:t> song </a:t>
            </a:r>
            <a:r>
              <a:rPr lang="en-US" dirty="0" err="1" smtClean="0">
                <a:solidFill>
                  <a:schemeClr val="tx1"/>
                </a:solidFill>
                <a:latin typeface="Times New Roman" pitchFamily="18" charset="0"/>
                <a:cs typeface="Times New Roman" pitchFamily="18" charset="0"/>
              </a:rPr>
              <a:t>ngữ</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môn</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Toán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và</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các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môn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khoa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học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chuẩn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bị</a:t>
            </a:r>
            <a:r>
              <a:rPr lang="en-US" dirty="0">
                <a:solidFill>
                  <a:schemeClr val="tx1"/>
                </a:solidFill>
                <a:latin typeface="Times New Roman" pitchFamily="18" charset="0"/>
                <a:cs typeface="Times New Roman" pitchFamily="18" charset="0"/>
              </a:rPr>
              <a:t> CSVC </a:t>
            </a:r>
            <a:r>
              <a:rPr lang="en-US" dirty="0" err="1">
                <a:solidFill>
                  <a:schemeClr val="tx1"/>
                </a:solidFill>
                <a:latin typeface="Times New Roman" pitchFamily="18" charset="0"/>
                <a:cs typeface="Times New Roman" pitchFamily="18" charset="0"/>
              </a:rPr>
              <a:t>triển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khai</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sử</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dụng</a:t>
            </a:r>
            <a:r>
              <a:rPr lang="en-US" dirty="0">
                <a:solidFill>
                  <a:schemeClr val="tx1"/>
                </a:solidFill>
                <a:latin typeface="Times New Roman" pitchFamily="18" charset="0"/>
                <a:cs typeface="Times New Roman" pitchFamily="18" charset="0"/>
              </a:rPr>
              <a:t> SGK </a:t>
            </a:r>
            <a:r>
              <a:rPr lang="en-US" dirty="0" err="1" smtClean="0">
                <a:solidFill>
                  <a:schemeClr val="tx1"/>
                </a:solidFill>
                <a:latin typeface="Times New Roman" pitchFamily="18" charset="0"/>
                <a:cs typeface="Times New Roman" pitchFamily="18" charset="0"/>
              </a:rPr>
              <a:t>mềm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phần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mềm</a:t>
            </a:r>
            <a:r>
              <a:rPr lang="en-US" dirty="0" smtClean="0">
                <a:solidFill>
                  <a:schemeClr val="tx1"/>
                </a:solidFill>
                <a:latin typeface="Times New Roman" pitchFamily="18" charset="0"/>
                <a:cs typeface="Times New Roman" pitchFamily="18" charset="0"/>
              </a:rPr>
              <a:t> Smart </a:t>
            </a:r>
            <a:r>
              <a:rPr lang="en-US" dirty="0" smtClean="0">
                <a:solidFill>
                  <a:schemeClr val="tx1"/>
                </a:solidFill>
                <a:latin typeface="Times New Roman" pitchFamily="18" charset="0"/>
                <a:cs typeface="Times New Roman" pitchFamily="18" charset="0"/>
              </a:rPr>
              <a:t>school.</a:t>
            </a:r>
          </a:p>
          <a:p>
            <a:pPr algn="just" eaLnBrk="1" hangingPunct="1">
              <a:spcBef>
                <a:spcPts val="300"/>
              </a:spcBef>
              <a:spcAft>
                <a:spcPts val="300"/>
              </a:spcAft>
              <a:defRPr/>
            </a:pP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Trường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đưa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toán</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a:t>
            </a:r>
            <a:r>
              <a:rPr lang="en-US" dirty="0" err="1" smtClean="0">
                <a:solidFill>
                  <a:schemeClr val="tx1"/>
                </a:solidFill>
                <a:latin typeface="Times New Roman" pitchFamily="18" charset="0"/>
                <a:cs typeface="Times New Roman" pitchFamily="18" charset="0"/>
              </a:rPr>
              <a:t>iếng</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A</a:t>
            </a:r>
            <a:r>
              <a:rPr lang="en-US" dirty="0" err="1" smtClean="0">
                <a:solidFill>
                  <a:schemeClr val="tx1"/>
                </a:solidFill>
                <a:latin typeface="Times New Roman" pitchFamily="18" charset="0"/>
                <a:cs typeface="Times New Roman" pitchFamily="18" charset="0"/>
              </a:rPr>
              <a:t>nh</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vào</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giảng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dạy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cho</a:t>
            </a:r>
            <a:r>
              <a:rPr lang="en-US" dirty="0" smtClean="0">
                <a:solidFill>
                  <a:schemeClr val="tx1"/>
                </a:solidFill>
                <a:latin typeface="Times New Roman" pitchFamily="18" charset="0"/>
                <a:cs typeface="Times New Roman" pitchFamily="18" charset="0"/>
              </a:rPr>
              <a:t> HS </a:t>
            </a:r>
            <a:r>
              <a:rPr lang="en-US" dirty="0" err="1" smtClean="0">
                <a:solidFill>
                  <a:schemeClr val="tx1"/>
                </a:solidFill>
                <a:latin typeface="Times New Roman" pitchFamily="18" charset="0"/>
                <a:cs typeface="Times New Roman" pitchFamily="18" charset="0"/>
              </a:rPr>
              <a:t>khối</a:t>
            </a:r>
            <a:r>
              <a:rPr lang="en-US" dirty="0" smtClean="0">
                <a:solidFill>
                  <a:schemeClr val="tx1"/>
                </a:solidFill>
                <a:latin typeface="Times New Roman" pitchFamily="18" charset="0"/>
                <a:cs typeface="Times New Roman" pitchFamily="18" charset="0"/>
              </a:rPr>
              <a:t> 6. </a:t>
            </a:r>
            <a:r>
              <a:rPr lang="en-US" dirty="0" err="1" smtClean="0">
                <a:solidFill>
                  <a:schemeClr val="tx1"/>
                </a:solidFill>
                <a:latin typeface="Times New Roman" pitchFamily="18" charset="0"/>
                <a:cs typeface="Times New Roman" pitchFamily="18" charset="0"/>
              </a:rPr>
              <a:t>Dự</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kiến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thí</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điểm</a:t>
            </a:r>
            <a:r>
              <a:rPr lang="en-US" dirty="0" smtClean="0">
                <a:solidFill>
                  <a:schemeClr val="tx1"/>
                </a:solidFill>
                <a:latin typeface="Times New Roman" pitchFamily="18" charset="0"/>
                <a:cs typeface="Times New Roman" pitchFamily="18" charset="0"/>
              </a:rPr>
              <a:t> 6A1, 6A5.</a:t>
            </a:r>
            <a:endParaRPr lang="en-US" dirty="0">
              <a:solidFill>
                <a:schemeClr val="tx1"/>
              </a:solidFill>
              <a:latin typeface="Times New Roman" pitchFamily="18" charset="0"/>
              <a:cs typeface="Times New Roman" pitchFamily="18" charset="0"/>
            </a:endParaRPr>
          </a:p>
        </p:txBody>
      </p:sp>
      <p:grpSp>
        <p:nvGrpSpPr>
          <p:cNvPr id="21509" name="Group 6"/>
          <p:cNvGrpSpPr>
            <a:grpSpLocks/>
          </p:cNvGrpSpPr>
          <p:nvPr/>
        </p:nvGrpSpPr>
        <p:grpSpPr bwMode="auto">
          <a:xfrm>
            <a:off x="8491538" y="1066800"/>
            <a:ext cx="271462" cy="1266824"/>
            <a:chOff x="4476750" y="1056604"/>
            <a:chExt cx="661988" cy="1815184"/>
          </a:xfrm>
        </p:grpSpPr>
        <p:sp>
          <p:nvSpPr>
            <p:cNvPr id="24" name="Freeform 23"/>
            <p:cNvSpPr/>
            <p:nvPr/>
          </p:nvSpPr>
          <p:spPr>
            <a:xfrm>
              <a:off x="4476750" y="1164688"/>
              <a:ext cx="661988" cy="1707100"/>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a:p>
          </p:txBody>
        </p:sp>
        <p:sp>
          <p:nvSpPr>
            <p:cNvPr id="25" name="Freeform 24"/>
            <p:cNvSpPr/>
            <p:nvPr/>
          </p:nvSpPr>
          <p:spPr>
            <a:xfrm>
              <a:off x="4649165" y="1056604"/>
              <a:ext cx="398043" cy="165306"/>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ln/>
          </p:spPr>
          <p:style>
            <a:lnRef idx="1">
              <a:schemeClr val="accent6"/>
            </a:lnRef>
            <a:fillRef idx="2">
              <a:schemeClr val="accent6"/>
            </a:fillRef>
            <a:effectRef idx="1">
              <a:schemeClr val="accent6"/>
            </a:effectRef>
            <a:fontRef idx="minor">
              <a:schemeClr val="dk1"/>
            </a:fontRef>
          </p:style>
          <p:txBody>
            <a:bodyPr anchor="ctr"/>
            <a:lstStyle/>
            <a:p>
              <a:pPr algn="ctr" fontAlgn="auto">
                <a:spcBef>
                  <a:spcPts val="0"/>
                </a:spcBef>
                <a:spcAft>
                  <a:spcPts val="0"/>
                </a:spcAft>
                <a:defRPr/>
              </a:pPr>
              <a:endParaRPr lang="en-US"/>
            </a:p>
          </p:txBody>
        </p:sp>
      </p:grpSp>
      <p:sp>
        <p:nvSpPr>
          <p:cNvPr id="26" name="Freeform 25"/>
          <p:cNvSpPr/>
          <p:nvPr/>
        </p:nvSpPr>
        <p:spPr>
          <a:xfrm>
            <a:off x="609600" y="2888665"/>
            <a:ext cx="7899400" cy="1020115"/>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solidFill>
            <a:schemeClr val="accent5">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85750" indent="-285750" eaLnBrk="1" hangingPunct="1">
              <a:spcBef>
                <a:spcPts val="300"/>
              </a:spcBef>
              <a:spcAft>
                <a:spcPts val="300"/>
              </a:spcAft>
              <a:buFontTx/>
              <a:buChar char="-"/>
              <a:defRPr/>
            </a:pPr>
            <a:r>
              <a:rPr lang="en-US" b="1" dirty="0" err="1" smtClean="0">
                <a:solidFill>
                  <a:schemeClr val="tx1"/>
                </a:solidFill>
                <a:latin typeface="Times New Roman" pitchFamily="18" charset="0"/>
                <a:cs typeface="Times New Roman" pitchFamily="18" charset="0"/>
              </a:rPr>
              <a:t>Tiếng</a:t>
            </a:r>
            <a:r>
              <a:rPr lang="en-US" b="1" dirty="0" smtClean="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Nhật</a:t>
            </a:r>
            <a:r>
              <a:rPr lang="en-US" b="1" dirty="0">
                <a:solidFill>
                  <a:schemeClr val="tx1"/>
                </a:solidFill>
                <a:latin typeface="Times New Roman" pitchFamily="18" charset="0"/>
                <a:cs typeface="Times New Roman" pitchFamily="18" charset="0"/>
              </a:rPr>
              <a:t>: </a:t>
            </a:r>
            <a:endParaRPr lang="en-US" b="1" dirty="0" smtClean="0">
              <a:solidFill>
                <a:schemeClr val="tx1"/>
              </a:solidFill>
              <a:latin typeface="Times New Roman" pitchFamily="18" charset="0"/>
              <a:cs typeface="Times New Roman" pitchFamily="18" charset="0"/>
            </a:endParaRPr>
          </a:p>
          <a:p>
            <a:pPr eaLnBrk="1" hangingPunct="1">
              <a:spcBef>
                <a:spcPts val="300"/>
              </a:spcBef>
              <a:spcAft>
                <a:spcPts val="300"/>
              </a:spcAft>
              <a:defRPr/>
            </a:pP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Quận</a:t>
            </a:r>
            <a:r>
              <a:rPr lang="en-US" b="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27 </a:t>
            </a:r>
            <a:r>
              <a:rPr lang="en-US" b="1" dirty="0" err="1" smtClean="0">
                <a:solidFill>
                  <a:schemeClr val="tx1"/>
                </a:solidFill>
                <a:latin typeface="Times New Roman" pitchFamily="18" charset="0"/>
                <a:cs typeface="Times New Roman" pitchFamily="18" charset="0"/>
              </a:rPr>
              <a:t>lớp</a:t>
            </a:r>
            <a:r>
              <a:rPr lang="en-US" b="1" dirty="0" smtClean="0">
                <a:solidFill>
                  <a:schemeClr val="tx1"/>
                </a:solidFill>
                <a:latin typeface="Times New Roman" pitchFamily="18" charset="0"/>
                <a:cs typeface="Times New Roman" pitchFamily="18" charset="0"/>
              </a:rPr>
              <a:t>/ 1.402 </a:t>
            </a:r>
            <a:r>
              <a:rPr lang="en-US" b="1" dirty="0" smtClean="0">
                <a:solidFill>
                  <a:schemeClr val="tx1"/>
                </a:solidFill>
                <a:latin typeface="Times New Roman" pitchFamily="18" charset="0"/>
                <a:cs typeface="Times New Roman" pitchFamily="18" charset="0"/>
              </a:rPr>
              <a:t>HS: </a:t>
            </a:r>
            <a:r>
              <a:rPr lang="en-US" dirty="0" smtClean="0">
                <a:solidFill>
                  <a:schemeClr val="tx1"/>
                </a:solidFill>
                <a:latin typeface="Times New Roman" pitchFamily="18" charset="0"/>
                <a:cs typeface="Times New Roman" pitchFamily="18" charset="0"/>
              </a:rPr>
              <a:t>THCS </a:t>
            </a:r>
            <a:r>
              <a:rPr lang="en-US" dirty="0" err="1" smtClean="0">
                <a:solidFill>
                  <a:schemeClr val="tx1"/>
                </a:solidFill>
                <a:latin typeface="Times New Roman" pitchFamily="18" charset="0"/>
                <a:cs typeface="Times New Roman" pitchFamily="18" charset="0"/>
              </a:rPr>
              <a:t>Sài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Đồng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Ái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Mộ</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Ngọc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Lâm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Thụy</a:t>
            </a:r>
            <a:endParaRPr lang="en-US" dirty="0" smtClean="0">
              <a:solidFill>
                <a:schemeClr val="tx1"/>
              </a:solidFill>
              <a:latin typeface="Times New Roman" pitchFamily="18" charset="0"/>
              <a:cs typeface="Times New Roman" pitchFamily="18" charset="0"/>
            </a:endParaRPr>
          </a:p>
          <a:p>
            <a:pPr eaLnBrk="1" hangingPunct="1">
              <a:spcBef>
                <a:spcPts val="300"/>
              </a:spcBef>
              <a:spcAft>
                <a:spcPts val="300"/>
              </a:spcAft>
              <a:defRPr/>
            </a:pPr>
            <a:r>
              <a:rPr lang="en-US" b="1" dirty="0" smtClean="0">
                <a:solidFill>
                  <a:schemeClr val="tx1"/>
                </a:solidFill>
                <a:latin typeface="Times New Roman" pitchFamily="18" charset="0"/>
                <a:cs typeface="Times New Roman" pitchFamily="18" charset="0"/>
              </a:rPr>
              <a:t>+ </a:t>
            </a:r>
            <a:r>
              <a:rPr lang="en-US" b="1" dirty="0" err="1" smtClean="0">
                <a:solidFill>
                  <a:schemeClr val="tx1"/>
                </a:solidFill>
                <a:latin typeface="Times New Roman" pitchFamily="18" charset="0"/>
                <a:cs typeface="Times New Roman" pitchFamily="18" charset="0"/>
              </a:rPr>
              <a:t>Trường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Triển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khai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dạy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Tiếng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Nhật</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thêm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với</a:t>
            </a:r>
            <a:r>
              <a:rPr lang="en-US" dirty="0" smtClean="0">
                <a:solidFill>
                  <a:schemeClr val="tx1"/>
                </a:solidFill>
                <a:latin typeface="Times New Roman" pitchFamily="18" charset="0"/>
                <a:cs typeface="Times New Roman" pitchFamily="18" charset="0"/>
              </a:rPr>
              <a:t> 3 </a:t>
            </a:r>
            <a:r>
              <a:rPr lang="en-US" dirty="0" err="1" smtClean="0">
                <a:solidFill>
                  <a:schemeClr val="tx1"/>
                </a:solidFill>
                <a:latin typeface="Times New Roman" pitchFamily="18" charset="0"/>
                <a:cs typeface="Times New Roman" pitchFamily="18" charset="0"/>
              </a:rPr>
              <a:t>lớp</a:t>
            </a:r>
            <a:r>
              <a:rPr lang="en-US" dirty="0" smtClean="0">
                <a:solidFill>
                  <a:schemeClr val="tx1"/>
                </a:solidFill>
                <a:latin typeface="Times New Roman" pitchFamily="18" charset="0"/>
                <a:cs typeface="Times New Roman" pitchFamily="18" charset="0"/>
              </a:rPr>
              <a:t> 6A1, 6A2, 6A4.</a:t>
            </a:r>
            <a:endParaRPr lang="en-US" dirty="0" smtClean="0">
              <a:solidFill>
                <a:schemeClr val="tx1"/>
              </a:solidFill>
              <a:latin typeface="Times New Roman" pitchFamily="18" charset="0"/>
              <a:cs typeface="Times New Roman" pitchFamily="18" charset="0"/>
            </a:endParaRPr>
          </a:p>
        </p:txBody>
      </p:sp>
      <p:grpSp>
        <p:nvGrpSpPr>
          <p:cNvPr id="3" name="Group 79"/>
          <p:cNvGrpSpPr>
            <a:grpSpLocks/>
          </p:cNvGrpSpPr>
          <p:nvPr/>
        </p:nvGrpSpPr>
        <p:grpSpPr bwMode="auto">
          <a:xfrm>
            <a:off x="8387556" y="2580760"/>
            <a:ext cx="479425" cy="1247775"/>
            <a:chOff x="4476750" y="1056604"/>
            <a:chExt cx="661988" cy="1815184"/>
          </a:xfrm>
          <a:solidFill>
            <a:schemeClr val="accent5">
              <a:lumMod val="60000"/>
              <a:lumOff val="40000"/>
            </a:schemeClr>
          </a:solidFill>
        </p:grpSpPr>
        <p:sp>
          <p:nvSpPr>
            <p:cNvPr id="28" name="Freeform 27"/>
            <p:cNvSpPr/>
            <p:nvPr/>
          </p:nvSpPr>
          <p:spPr>
            <a:xfrm>
              <a:off x="4476750" y="1166086"/>
              <a:ext cx="661988" cy="1705702"/>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29" name="Freeform 28"/>
            <p:cNvSpPr/>
            <p:nvPr/>
          </p:nvSpPr>
          <p:spPr>
            <a:xfrm>
              <a:off x="4648867" y="1056604"/>
              <a:ext cx="399084" cy="166603"/>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grpSp>
      <p:sp>
        <p:nvSpPr>
          <p:cNvPr id="31" name="Freeform 30"/>
          <p:cNvSpPr/>
          <p:nvPr/>
        </p:nvSpPr>
        <p:spPr>
          <a:xfrm>
            <a:off x="600222" y="3886200"/>
            <a:ext cx="7881938" cy="2819400"/>
          </a:xfrm>
          <a:custGeom>
            <a:avLst/>
            <a:gdLst>
              <a:gd name="connsiteX0" fmla="*/ 0 w 5074920"/>
              <a:gd name="connsiteY0" fmla="*/ 30480 h 1645920"/>
              <a:gd name="connsiteX1" fmla="*/ 0 w 5074920"/>
              <a:gd name="connsiteY1" fmla="*/ 1645920 h 1645920"/>
              <a:gd name="connsiteX2" fmla="*/ 4663440 w 5074920"/>
              <a:gd name="connsiteY2" fmla="*/ 1645920 h 1645920"/>
              <a:gd name="connsiteX3" fmla="*/ 5074920 w 5074920"/>
              <a:gd name="connsiteY3" fmla="*/ 1554480 h 1645920"/>
              <a:gd name="connsiteX4" fmla="*/ 5074920 w 5074920"/>
              <a:gd name="connsiteY4" fmla="*/ 0 h 1645920"/>
              <a:gd name="connsiteX5" fmla="*/ 0 w 5074920"/>
              <a:gd name="connsiteY5" fmla="*/ 30480 h 1645920"/>
              <a:gd name="connsiteX0" fmla="*/ 0 w 5079682"/>
              <a:gd name="connsiteY0" fmla="*/ 6668 h 1622108"/>
              <a:gd name="connsiteX1" fmla="*/ 0 w 5079682"/>
              <a:gd name="connsiteY1" fmla="*/ 1622108 h 1622108"/>
              <a:gd name="connsiteX2" fmla="*/ 4663440 w 5079682"/>
              <a:gd name="connsiteY2" fmla="*/ 1622108 h 1622108"/>
              <a:gd name="connsiteX3" fmla="*/ 5074920 w 5079682"/>
              <a:gd name="connsiteY3" fmla="*/ 1530668 h 1622108"/>
              <a:gd name="connsiteX4" fmla="*/ 5079682 w 5079682"/>
              <a:gd name="connsiteY4" fmla="*/ 0 h 1622108"/>
              <a:gd name="connsiteX5" fmla="*/ 0 w 5079682"/>
              <a:gd name="connsiteY5" fmla="*/ 6668 h 1622108"/>
              <a:gd name="connsiteX0" fmla="*/ 0 w 5075131"/>
              <a:gd name="connsiteY0" fmla="*/ 20955 h 1636395"/>
              <a:gd name="connsiteX1" fmla="*/ 0 w 5075131"/>
              <a:gd name="connsiteY1" fmla="*/ 1636395 h 1636395"/>
              <a:gd name="connsiteX2" fmla="*/ 4663440 w 5075131"/>
              <a:gd name="connsiteY2" fmla="*/ 1636395 h 1636395"/>
              <a:gd name="connsiteX3" fmla="*/ 5074920 w 5075131"/>
              <a:gd name="connsiteY3" fmla="*/ 1544955 h 1636395"/>
              <a:gd name="connsiteX4" fmla="*/ 5070157 w 5075131"/>
              <a:gd name="connsiteY4" fmla="*/ 0 h 1636395"/>
              <a:gd name="connsiteX5" fmla="*/ 0 w 5075131"/>
              <a:gd name="connsiteY5" fmla="*/ 20955 h 1636395"/>
              <a:gd name="connsiteX0" fmla="*/ 0 w 5075022"/>
              <a:gd name="connsiteY0" fmla="*/ 6667 h 1622107"/>
              <a:gd name="connsiteX1" fmla="*/ 0 w 5075022"/>
              <a:gd name="connsiteY1" fmla="*/ 1622107 h 1622107"/>
              <a:gd name="connsiteX2" fmla="*/ 4663440 w 5075022"/>
              <a:gd name="connsiteY2" fmla="*/ 1622107 h 1622107"/>
              <a:gd name="connsiteX3" fmla="*/ 5074920 w 5075022"/>
              <a:gd name="connsiteY3" fmla="*/ 1530667 h 1622107"/>
              <a:gd name="connsiteX4" fmla="*/ 5060632 w 5075022"/>
              <a:gd name="connsiteY4" fmla="*/ 0 h 1622107"/>
              <a:gd name="connsiteX5" fmla="*/ 0 w 5075022"/>
              <a:gd name="connsiteY5" fmla="*/ 6667 h 1622107"/>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75001"/>
              <a:gd name="connsiteY0" fmla="*/ 20955 h 1636395"/>
              <a:gd name="connsiteX1" fmla="*/ 0 w 5075001"/>
              <a:gd name="connsiteY1" fmla="*/ 1636395 h 1636395"/>
              <a:gd name="connsiteX2" fmla="*/ 4663440 w 5075001"/>
              <a:gd name="connsiteY2" fmla="*/ 1636395 h 1636395"/>
              <a:gd name="connsiteX3" fmla="*/ 5074920 w 5075001"/>
              <a:gd name="connsiteY3" fmla="*/ 1544955 h 1636395"/>
              <a:gd name="connsiteX4" fmla="*/ 5055870 w 5075001"/>
              <a:gd name="connsiteY4" fmla="*/ 0 h 1636395"/>
              <a:gd name="connsiteX5" fmla="*/ 0 w 5075001"/>
              <a:gd name="connsiteY5" fmla="*/ 20955 h 1636395"/>
              <a:gd name="connsiteX0" fmla="*/ 0 w 5094014"/>
              <a:gd name="connsiteY0" fmla="*/ 20955 h 1636395"/>
              <a:gd name="connsiteX1" fmla="*/ 0 w 5094014"/>
              <a:gd name="connsiteY1" fmla="*/ 1636395 h 1636395"/>
              <a:gd name="connsiteX2" fmla="*/ 4663440 w 5094014"/>
              <a:gd name="connsiteY2" fmla="*/ 1636395 h 1636395"/>
              <a:gd name="connsiteX3" fmla="*/ 5093970 w 5094014"/>
              <a:gd name="connsiteY3" fmla="*/ 1525905 h 1636395"/>
              <a:gd name="connsiteX4" fmla="*/ 5055870 w 5094014"/>
              <a:gd name="connsiteY4" fmla="*/ 0 h 1636395"/>
              <a:gd name="connsiteX5" fmla="*/ 0 w 5094014"/>
              <a:gd name="connsiteY5" fmla="*/ 20955 h 1636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94014" h="1636395">
                <a:moveTo>
                  <a:pt x="0" y="20955"/>
                </a:moveTo>
                <a:lnTo>
                  <a:pt x="0" y="1636395"/>
                </a:lnTo>
                <a:lnTo>
                  <a:pt x="4663440" y="1636395"/>
                </a:lnTo>
                <a:cubicBezTo>
                  <a:pt x="4905375" y="1634490"/>
                  <a:pt x="5047298" y="1575435"/>
                  <a:pt x="5093970" y="1525905"/>
                </a:cubicBezTo>
                <a:cubicBezTo>
                  <a:pt x="5095557" y="1015682"/>
                  <a:pt x="5054283" y="510223"/>
                  <a:pt x="5055870" y="0"/>
                </a:cubicBezTo>
                <a:lnTo>
                  <a:pt x="0" y="20955"/>
                </a:lnTo>
                <a:close/>
              </a:path>
            </a:pathLst>
          </a:custGeom>
          <a:solidFill>
            <a:schemeClr val="accent2">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eaLnBrk="1" hangingPunct="1">
              <a:spcBef>
                <a:spcPts val="300"/>
              </a:spcBef>
              <a:spcAft>
                <a:spcPts val="300"/>
              </a:spcAft>
              <a:defRPr/>
            </a:pPr>
            <a:r>
              <a:rPr lang="en-US" altLang="vi-VN" b="1" dirty="0">
                <a:solidFill>
                  <a:schemeClr val="tx1"/>
                </a:solidFill>
                <a:latin typeface="Times New Roman" pitchFamily="18" charset="0"/>
                <a:cs typeface="Times New Roman" pitchFamily="18" charset="0"/>
              </a:rPr>
              <a:t>5. </a:t>
            </a:r>
            <a:r>
              <a:rPr lang="en-US" altLang="vi-VN" b="1" dirty="0" err="1">
                <a:solidFill>
                  <a:schemeClr val="tx1"/>
                </a:solidFill>
                <a:latin typeface="Times New Roman" pitchFamily="18" charset="0"/>
                <a:cs typeface="Times New Roman" pitchFamily="18" charset="0"/>
              </a:rPr>
              <a:t>Giáo</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dục</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đạo</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đức</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hoạt</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động</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ngoại</a:t>
            </a:r>
            <a:r>
              <a:rPr lang="en-US" altLang="vi-VN" b="1" dirty="0">
                <a:solidFill>
                  <a:schemeClr val="tx1"/>
                </a:solidFill>
                <a:latin typeface="Times New Roman" pitchFamily="18" charset="0"/>
                <a:cs typeface="Times New Roman" pitchFamily="18" charset="0"/>
              </a:rPr>
              <a:t> </a:t>
            </a:r>
            <a:r>
              <a:rPr lang="en-US" altLang="vi-VN" b="1" dirty="0" err="1">
                <a:solidFill>
                  <a:schemeClr val="tx1"/>
                </a:solidFill>
                <a:latin typeface="Times New Roman" pitchFamily="18" charset="0"/>
                <a:cs typeface="Times New Roman" pitchFamily="18" charset="0"/>
              </a:rPr>
              <a:t>khóa</a:t>
            </a:r>
            <a:endParaRPr lang="en-US" altLang="vi-VN" b="1" dirty="0">
              <a:solidFill>
                <a:schemeClr val="tx1"/>
              </a:solidFill>
              <a:latin typeface="Times New Roman" pitchFamily="18" charset="0"/>
              <a:cs typeface="Times New Roman" pitchFamily="18" charset="0"/>
            </a:endParaRPr>
          </a:p>
          <a:p>
            <a:pPr eaLnBrk="1" hangingPunct="1">
              <a:spcBef>
                <a:spcPts val="300"/>
              </a:spcBef>
              <a:spcAft>
                <a:spcPts val="300"/>
              </a:spcAft>
              <a:defRPr/>
            </a:pPr>
            <a:r>
              <a:rPr lang="en-US" altLang="vi-VN" dirty="0" smtClean="0">
                <a:solidFill>
                  <a:schemeClr val="tx1"/>
                </a:solidFill>
                <a:latin typeface="Times New Roman" pitchFamily="18" charset="0"/>
                <a:cs typeface="Times New Roman" pitchFamily="18" charset="0"/>
              </a:rPr>
              <a:t>- </a:t>
            </a:r>
            <a:r>
              <a:rPr lang="en-US" altLang="vi-VN" dirty="0" err="1" smtClean="0">
                <a:solidFill>
                  <a:schemeClr val="tx1"/>
                </a:solidFill>
                <a:latin typeface="Times New Roman" pitchFamily="18" charset="0"/>
                <a:cs typeface="Times New Roman" pitchFamily="18" charset="0"/>
              </a:rPr>
              <a:t>Giữ</a:t>
            </a:r>
            <a:r>
              <a:rPr lang="en-US" altLang="vi-VN" dirty="0" smtClean="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gìn</a:t>
            </a:r>
            <a:r>
              <a:rPr lang="en-US" altLang="vi-VN" dirty="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khung</a:t>
            </a:r>
            <a:r>
              <a:rPr lang="en-US" altLang="vi-VN" dirty="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cảnh</a:t>
            </a:r>
            <a:r>
              <a:rPr lang="en-US" altLang="vi-VN" dirty="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nhà</a:t>
            </a:r>
            <a:r>
              <a:rPr lang="en-US" altLang="vi-VN" dirty="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trường</a:t>
            </a:r>
            <a:r>
              <a:rPr lang="en-US" altLang="vi-VN" dirty="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khu</a:t>
            </a:r>
            <a:r>
              <a:rPr lang="en-US" altLang="vi-VN" dirty="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vệ</a:t>
            </a:r>
            <a:r>
              <a:rPr lang="en-US" altLang="vi-VN" dirty="0">
                <a:solidFill>
                  <a:schemeClr val="tx1"/>
                </a:solidFill>
                <a:latin typeface="Times New Roman" pitchFamily="18" charset="0"/>
                <a:cs typeface="Times New Roman" pitchFamily="18" charset="0"/>
              </a:rPr>
              <a:t> </a:t>
            </a:r>
            <a:r>
              <a:rPr lang="en-US" altLang="vi-VN" dirty="0" err="1">
                <a:solidFill>
                  <a:schemeClr val="tx1"/>
                </a:solidFill>
                <a:latin typeface="Times New Roman" pitchFamily="18" charset="0"/>
                <a:cs typeface="Times New Roman" pitchFamily="18" charset="0"/>
              </a:rPr>
              <a:t>sinh</a:t>
            </a:r>
            <a:endParaRPr lang="en-US" altLang="vi-VN" dirty="0">
              <a:solidFill>
                <a:schemeClr val="tx1"/>
              </a:solidFill>
              <a:latin typeface="Times New Roman" pitchFamily="18" charset="0"/>
              <a:cs typeface="Times New Roman" pitchFamily="18" charset="0"/>
            </a:endParaRPr>
          </a:p>
          <a:p>
            <a:pPr eaLnBrk="1" hangingPunct="1">
              <a:spcBef>
                <a:spcPts val="300"/>
              </a:spcBef>
              <a:spcAft>
                <a:spcPts val="300"/>
              </a:spcAft>
              <a:defRPr/>
            </a:pP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Thực</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hiện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chủ</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đề</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của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Quận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Hành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vì</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một</a:t>
            </a:r>
            <a:r>
              <a:rPr lang="en-US" dirty="0">
                <a:solidFill>
                  <a:schemeClr val="tx1"/>
                </a:solidFill>
                <a:latin typeface="Times New Roman" pitchFamily="18" charset="0"/>
                <a:cs typeface="Times New Roman" pitchFamily="18" charset="0"/>
              </a:rPr>
              <a:t> Long </a:t>
            </a:r>
            <a:r>
              <a:rPr lang="en-US" dirty="0" err="1">
                <a:solidFill>
                  <a:schemeClr val="tx1"/>
                </a:solidFill>
                <a:latin typeface="Times New Roman" pitchFamily="18" charset="0"/>
                <a:cs typeface="Times New Roman" pitchFamily="18" charset="0"/>
              </a:rPr>
              <a:t>Biên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Xanh</a:t>
            </a: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Sạch</a:t>
            </a: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Đẹp</a:t>
            </a:r>
            <a:r>
              <a:rPr lang="en-US" dirty="0">
                <a:solidFill>
                  <a:schemeClr val="tx1"/>
                </a:solidFill>
                <a:latin typeface="Times New Roman" pitchFamily="18" charset="0"/>
                <a:cs typeface="Times New Roman" pitchFamily="18" charset="0"/>
              </a:rPr>
              <a:t> – </a:t>
            </a:r>
            <a:r>
              <a:rPr lang="en-US" dirty="0" err="1">
                <a:solidFill>
                  <a:schemeClr val="tx1"/>
                </a:solidFill>
                <a:latin typeface="Times New Roman" pitchFamily="18" charset="0"/>
                <a:cs typeface="Times New Roman" pitchFamily="18" charset="0"/>
              </a:rPr>
              <a:t>Văn</a:t>
            </a:r>
            <a:r>
              <a:rPr lang="en-US" dirty="0">
                <a:solidFill>
                  <a:schemeClr val="tx1"/>
                </a:solidFill>
                <a:latin typeface="Times New Roman" pitchFamily="18" charset="0"/>
                <a:cs typeface="Times New Roman" pitchFamily="18" charset="0"/>
              </a:rPr>
              <a:t> minh”. </a:t>
            </a:r>
            <a:r>
              <a:rPr lang="en-US" dirty="0" err="1">
                <a:solidFill>
                  <a:schemeClr val="tx1"/>
                </a:solidFill>
                <a:latin typeface="Times New Roman" pitchFamily="18" charset="0"/>
                <a:cs typeface="Times New Roman" pitchFamily="18" charset="0"/>
              </a:rPr>
              <a:t>Xây</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dựng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trường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học</a:t>
            </a:r>
            <a:r>
              <a:rPr lang="en-US" dirty="0">
                <a:solidFill>
                  <a:schemeClr val="tx1"/>
                </a:solidFill>
                <a:latin typeface="Times New Roman" pitchFamily="18" charset="0"/>
                <a:cs typeface="Times New Roman" pitchFamily="18" charset="0"/>
              </a:rPr>
              <a:t> an </a:t>
            </a:r>
            <a:r>
              <a:rPr lang="en-US" dirty="0" err="1">
                <a:solidFill>
                  <a:schemeClr val="tx1"/>
                </a:solidFill>
                <a:latin typeface="Times New Roman" pitchFamily="18" charset="0"/>
                <a:cs typeface="Times New Roman" pitchFamily="18" charset="0"/>
              </a:rPr>
              <a:t>toàn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thân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thiện</a:t>
            </a:r>
            <a:r>
              <a:rPr lang="en-US" dirty="0">
                <a:solidFill>
                  <a:schemeClr val="tx1"/>
                </a:solidFill>
                <a:latin typeface="Times New Roman" pitchFamily="18" charset="0"/>
                <a:cs typeface="Times New Roman" pitchFamily="18" charset="0"/>
              </a:rPr>
              <a:t>.</a:t>
            </a:r>
          </a:p>
          <a:p>
            <a:pPr eaLnBrk="1" hangingPunct="1">
              <a:spcBef>
                <a:spcPts val="300"/>
              </a:spcBef>
              <a:spcAft>
                <a:spcPts val="300"/>
              </a:spcAft>
              <a:defRPr/>
            </a:pP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Tổ</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chức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cho</a:t>
            </a:r>
            <a:r>
              <a:rPr lang="en-US" dirty="0">
                <a:solidFill>
                  <a:schemeClr val="tx1"/>
                </a:solidFill>
                <a:latin typeface="Times New Roman" pitchFamily="18" charset="0"/>
                <a:cs typeface="Times New Roman" pitchFamily="18" charset="0"/>
              </a:rPr>
              <a:t> HS </a:t>
            </a:r>
            <a:r>
              <a:rPr lang="en-US" dirty="0" err="1">
                <a:solidFill>
                  <a:schemeClr val="tx1"/>
                </a:solidFill>
                <a:latin typeface="Times New Roman" pitchFamily="18" charset="0"/>
                <a:cs typeface="Times New Roman" pitchFamily="18" charset="0"/>
              </a:rPr>
              <a:t>tham</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quan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khu</a:t>
            </a:r>
            <a:r>
              <a:rPr lang="en-US" dirty="0">
                <a:solidFill>
                  <a:schemeClr val="tx1"/>
                </a:solidFill>
                <a:latin typeface="Times New Roman" pitchFamily="18" charset="0"/>
                <a:cs typeface="Times New Roman" pitchFamily="18" charset="0"/>
              </a:rPr>
              <a:t> di </a:t>
            </a:r>
            <a:r>
              <a:rPr lang="en-US" dirty="0" err="1">
                <a:solidFill>
                  <a:schemeClr val="tx1"/>
                </a:solidFill>
                <a:latin typeface="Times New Roman" pitchFamily="18" charset="0"/>
                <a:cs typeface="Times New Roman" pitchFamily="18" charset="0"/>
              </a:rPr>
              <a:t>tích</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trên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địa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bàn</a:t>
            </a:r>
            <a:endParaRPr lang="en-US" dirty="0">
              <a:solidFill>
                <a:schemeClr val="tx1"/>
              </a:solidFill>
              <a:latin typeface="Times New Roman" pitchFamily="18" charset="0"/>
              <a:cs typeface="Times New Roman" pitchFamily="18" charset="0"/>
            </a:endParaRPr>
          </a:p>
          <a:p>
            <a:pPr eaLnBrk="1" hangingPunct="1">
              <a:spcBef>
                <a:spcPts val="300"/>
              </a:spcBef>
              <a:spcAft>
                <a:spcPts val="300"/>
              </a:spcAft>
              <a:defRPr/>
            </a:pP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Tổ</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chức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hoạt</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động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tập</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thể</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giáo</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dục</a:t>
            </a:r>
            <a:r>
              <a:rPr lang="en-US" dirty="0">
                <a:solidFill>
                  <a:schemeClr val="tx1"/>
                </a:solidFill>
                <a:latin typeface="Times New Roman" pitchFamily="18" charset="0"/>
                <a:cs typeface="Times New Roman" pitchFamily="18" charset="0"/>
              </a:rPr>
              <a:t> NGLL, </a:t>
            </a:r>
            <a:r>
              <a:rPr lang="en-US" dirty="0" err="1">
                <a:solidFill>
                  <a:schemeClr val="tx1"/>
                </a:solidFill>
                <a:latin typeface="Times New Roman" pitchFamily="18" charset="0"/>
                <a:cs typeface="Times New Roman" pitchFamily="18" charset="0"/>
              </a:rPr>
              <a:t>kĩ</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năng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sống</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cho</a:t>
            </a:r>
            <a:r>
              <a:rPr lang="en-US" dirty="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HS. </a:t>
            </a:r>
            <a:r>
              <a:rPr lang="en-US" dirty="0" err="1" smtClean="0">
                <a:solidFill>
                  <a:schemeClr val="tx1"/>
                </a:solidFill>
                <a:latin typeface="Times New Roman" pitchFamily="18" charset="0"/>
                <a:cs typeface="Times New Roman" pitchFamily="18" charset="0"/>
              </a:rPr>
              <a:t>Phấn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đấu</a:t>
            </a:r>
            <a:r>
              <a:rPr lang="en-US"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100% HS </a:t>
            </a:r>
            <a:r>
              <a:rPr lang="en-US" dirty="0" err="1" smtClean="0">
                <a:solidFill>
                  <a:schemeClr val="tx1"/>
                </a:solidFill>
                <a:latin typeface="Times New Roman" pitchFamily="18" charset="0"/>
                <a:cs typeface="Times New Roman" pitchFamily="18" charset="0"/>
              </a:rPr>
              <a:t>được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học</a:t>
            </a:r>
            <a:r>
              <a:rPr lang="en-US" dirty="0" smtClean="0">
                <a:solidFill>
                  <a:schemeClr val="tx1"/>
                </a:solidFill>
                <a:latin typeface="Times New Roman" pitchFamily="18" charset="0"/>
                <a:cs typeface="Times New Roman" pitchFamily="18" charset="0"/>
              </a:rPr>
              <a:t> 2 </a:t>
            </a:r>
            <a:r>
              <a:rPr lang="en-US" dirty="0" err="1" smtClean="0">
                <a:solidFill>
                  <a:schemeClr val="tx1"/>
                </a:solidFill>
                <a:latin typeface="Times New Roman" pitchFamily="18" charset="0"/>
                <a:cs typeface="Times New Roman" pitchFamily="18" charset="0"/>
              </a:rPr>
              <a:t>điệu</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nhảy</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Bachata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và</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Chachacha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Đổi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mới</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thể</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dục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giữa</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giờ</a:t>
            </a:r>
            <a:r>
              <a:rPr lang="en-US" dirty="0" smtClean="0">
                <a:solidFill>
                  <a:schemeClr val="tx1"/>
                </a:solidFill>
                <a:latin typeface="Times New Roman" pitchFamily="18" charset="0"/>
                <a:cs typeface="Times New Roman" pitchFamily="18" charset="0"/>
              </a:rPr>
              <a:t>.</a:t>
            </a:r>
            <a:endParaRPr lang="en-US" dirty="0">
              <a:solidFill>
                <a:schemeClr val="tx1"/>
              </a:solidFill>
              <a:latin typeface="Times New Roman" pitchFamily="18" charset="0"/>
              <a:cs typeface="Times New Roman" pitchFamily="18" charset="0"/>
            </a:endParaRPr>
          </a:p>
          <a:p>
            <a:pPr eaLnBrk="1" hangingPunct="1">
              <a:spcBef>
                <a:spcPts val="300"/>
              </a:spcBef>
              <a:spcAft>
                <a:spcPts val="300"/>
              </a:spcAft>
              <a:defRPr/>
            </a:pP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Thực</a:t>
            </a:r>
            <a:r>
              <a:rPr lang="en-US" dirty="0" smtClean="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hiện</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giáo</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dục</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hòa</a:t>
            </a:r>
            <a:r>
              <a:rPr lang="en-US" dirty="0">
                <a:solidFill>
                  <a:schemeClr val="tx1"/>
                </a:solidFill>
                <a:latin typeface="Times New Roman" pitchFamily="18" charset="0"/>
                <a:cs typeface="Times New Roman" pitchFamily="18" charset="0"/>
              </a:rPr>
              <a:t> </a:t>
            </a:r>
            <a:r>
              <a:rPr lang="en-US" dirty="0" err="1">
                <a:solidFill>
                  <a:schemeClr val="tx1"/>
                </a:solidFill>
                <a:latin typeface="Times New Roman" pitchFamily="18" charset="0"/>
                <a:cs typeface="Times New Roman" pitchFamily="18" charset="0"/>
              </a:rPr>
              <a:t>nhập</a:t>
            </a:r>
            <a:endParaRPr lang="en-US" dirty="0">
              <a:solidFill>
                <a:schemeClr val="tx1"/>
              </a:solidFill>
              <a:latin typeface="Times New Roman" pitchFamily="18" charset="0"/>
              <a:cs typeface="Times New Roman" pitchFamily="18" charset="0"/>
            </a:endParaRPr>
          </a:p>
        </p:txBody>
      </p:sp>
      <p:grpSp>
        <p:nvGrpSpPr>
          <p:cNvPr id="21514" name="Group 6"/>
          <p:cNvGrpSpPr>
            <a:grpSpLocks/>
          </p:cNvGrpSpPr>
          <p:nvPr/>
        </p:nvGrpSpPr>
        <p:grpSpPr bwMode="auto">
          <a:xfrm>
            <a:off x="8373269" y="3710585"/>
            <a:ext cx="493712" cy="2819400"/>
            <a:chOff x="4476750" y="1056604"/>
            <a:chExt cx="661988" cy="1815184"/>
          </a:xfrm>
          <a:solidFill>
            <a:schemeClr val="accent2">
              <a:lumMod val="60000"/>
              <a:lumOff val="40000"/>
            </a:schemeClr>
          </a:solidFill>
        </p:grpSpPr>
        <p:sp>
          <p:nvSpPr>
            <p:cNvPr id="33" name="Freeform 32"/>
            <p:cNvSpPr/>
            <p:nvPr/>
          </p:nvSpPr>
          <p:spPr>
            <a:xfrm>
              <a:off x="4476750" y="1164582"/>
              <a:ext cx="661988" cy="1707206"/>
            </a:xfrm>
            <a:custGeom>
              <a:avLst/>
              <a:gdLst>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4975 h 1704975"/>
                <a:gd name="connsiteX1" fmla="*/ 42863 w 661988"/>
                <a:gd name="connsiteY1" fmla="*/ 1514475 h 1704975"/>
                <a:gd name="connsiteX2" fmla="*/ 0 w 661988"/>
                <a:gd name="connsiteY2" fmla="*/ 166687 h 1704975"/>
                <a:gd name="connsiteX3" fmla="*/ 614363 w 661988"/>
                <a:gd name="connsiteY3" fmla="*/ 0 h 1704975"/>
                <a:gd name="connsiteX4" fmla="*/ 661988 w 661988"/>
                <a:gd name="connsiteY4" fmla="*/ 95250 h 1704975"/>
                <a:gd name="connsiteX5" fmla="*/ 604838 w 661988"/>
                <a:gd name="connsiteY5" fmla="*/ 1704975 h 170497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 name="connsiteX0" fmla="*/ 604838 w 661988"/>
                <a:gd name="connsiteY0" fmla="*/ 1706055 h 1706055"/>
                <a:gd name="connsiteX1" fmla="*/ 42863 w 661988"/>
                <a:gd name="connsiteY1" fmla="*/ 1515555 h 1706055"/>
                <a:gd name="connsiteX2" fmla="*/ 0 w 661988"/>
                <a:gd name="connsiteY2" fmla="*/ 167767 h 1706055"/>
                <a:gd name="connsiteX3" fmla="*/ 614363 w 661988"/>
                <a:gd name="connsiteY3" fmla="*/ 1080 h 1706055"/>
                <a:gd name="connsiteX4" fmla="*/ 661988 w 661988"/>
                <a:gd name="connsiteY4" fmla="*/ 96330 h 1706055"/>
                <a:gd name="connsiteX5" fmla="*/ 604838 w 661988"/>
                <a:gd name="connsiteY5" fmla="*/ 1706055 h 17060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1988" h="1706055">
                  <a:moveTo>
                    <a:pt x="604838" y="1706055"/>
                  </a:moveTo>
                  <a:cubicBezTo>
                    <a:pt x="446088" y="1699705"/>
                    <a:pt x="196850" y="1693355"/>
                    <a:pt x="42863" y="1515555"/>
                  </a:cubicBezTo>
                  <a:lnTo>
                    <a:pt x="0" y="167767"/>
                  </a:lnTo>
                  <a:cubicBezTo>
                    <a:pt x="104776" y="12193"/>
                    <a:pt x="442912" y="-5270"/>
                    <a:pt x="614363" y="1080"/>
                  </a:cubicBezTo>
                  <a:cubicBezTo>
                    <a:pt x="687388" y="4255"/>
                    <a:pt x="646113" y="64580"/>
                    <a:pt x="661988" y="96330"/>
                  </a:cubicBezTo>
                  <a:lnTo>
                    <a:pt x="604838" y="1706055"/>
                  </a:lnTo>
                  <a:close/>
                </a:path>
              </a:pathLst>
            </a:custGeom>
            <a:grpFill/>
            <a:ln w="3175">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4" name="Freeform 33"/>
            <p:cNvSpPr/>
            <p:nvPr/>
          </p:nvSpPr>
          <p:spPr>
            <a:xfrm>
              <a:off x="4649164" y="1056604"/>
              <a:ext cx="398045" cy="166344"/>
            </a:xfrm>
            <a:custGeom>
              <a:avLst/>
              <a:gdLst>
                <a:gd name="connsiteX0" fmla="*/ 0 w 400050"/>
                <a:gd name="connsiteY0" fmla="*/ 176213 h 176213"/>
                <a:gd name="connsiteX1" fmla="*/ 0 w 400050"/>
                <a:gd name="connsiteY1" fmla="*/ 119063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76213 h 176213"/>
                <a:gd name="connsiteX1" fmla="*/ 9525 w 400050"/>
                <a:gd name="connsiteY1" fmla="*/ 130969 h 176213"/>
                <a:gd name="connsiteX2" fmla="*/ 333375 w 400050"/>
                <a:gd name="connsiteY2" fmla="*/ 0 h 176213"/>
                <a:gd name="connsiteX3" fmla="*/ 400050 w 400050"/>
                <a:gd name="connsiteY3" fmla="*/ 42863 h 176213"/>
                <a:gd name="connsiteX4" fmla="*/ 385763 w 400050"/>
                <a:gd name="connsiteY4" fmla="*/ 119063 h 176213"/>
                <a:gd name="connsiteX5" fmla="*/ 0 w 400050"/>
                <a:gd name="connsiteY5" fmla="*/ 176213 h 176213"/>
                <a:gd name="connsiteX0" fmla="*/ 0 w 400050"/>
                <a:gd name="connsiteY0" fmla="*/ 166688 h 166688"/>
                <a:gd name="connsiteX1" fmla="*/ 9525 w 400050"/>
                <a:gd name="connsiteY1" fmla="*/ 121444 h 166688"/>
                <a:gd name="connsiteX2" fmla="*/ 333375 w 400050"/>
                <a:gd name="connsiteY2" fmla="*/ 0 h 166688"/>
                <a:gd name="connsiteX3" fmla="*/ 400050 w 400050"/>
                <a:gd name="connsiteY3" fmla="*/ 33338 h 166688"/>
                <a:gd name="connsiteX4" fmla="*/ 385763 w 400050"/>
                <a:gd name="connsiteY4" fmla="*/ 109538 h 166688"/>
                <a:gd name="connsiteX5" fmla="*/ 0 w 400050"/>
                <a:gd name="connsiteY5" fmla="*/ 166688 h 166688"/>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 name="connsiteX0" fmla="*/ 0 w 400050"/>
                <a:gd name="connsiteY0" fmla="*/ 167360 h 167360"/>
                <a:gd name="connsiteX1" fmla="*/ 9525 w 400050"/>
                <a:gd name="connsiteY1" fmla="*/ 122116 h 167360"/>
                <a:gd name="connsiteX2" fmla="*/ 333375 w 400050"/>
                <a:gd name="connsiteY2" fmla="*/ 672 h 167360"/>
                <a:gd name="connsiteX3" fmla="*/ 400050 w 400050"/>
                <a:gd name="connsiteY3" fmla="*/ 34010 h 167360"/>
                <a:gd name="connsiteX4" fmla="*/ 385763 w 400050"/>
                <a:gd name="connsiteY4" fmla="*/ 110210 h 167360"/>
                <a:gd name="connsiteX5" fmla="*/ 0 w 400050"/>
                <a:gd name="connsiteY5" fmla="*/ 167360 h 167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0050" h="167360">
                  <a:moveTo>
                    <a:pt x="0" y="167360"/>
                  </a:moveTo>
                  <a:lnTo>
                    <a:pt x="9525" y="122116"/>
                  </a:lnTo>
                  <a:cubicBezTo>
                    <a:pt x="98425" y="7022"/>
                    <a:pt x="277812" y="-3297"/>
                    <a:pt x="333375" y="672"/>
                  </a:cubicBezTo>
                  <a:cubicBezTo>
                    <a:pt x="365125" y="2260"/>
                    <a:pt x="394493" y="15753"/>
                    <a:pt x="400050" y="34010"/>
                  </a:cubicBezTo>
                  <a:lnTo>
                    <a:pt x="385763" y="110210"/>
                  </a:lnTo>
                  <a:cubicBezTo>
                    <a:pt x="288131" y="110210"/>
                    <a:pt x="130969" y="119735"/>
                    <a:pt x="0" y="167360"/>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Tree>
    <p:extLst>
      <p:ext uri="{BB962C8B-B14F-4D97-AF65-F5344CB8AC3E}">
        <p14:creationId xmlns:p14="http://schemas.microsoft.com/office/powerpoint/2010/main" val="1071057970"/>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xmlns="" id="{65282A85-08A1-4D82-B028-BCBB24485CD6}"/>
              </a:ext>
            </a:extLst>
          </p:cNvPr>
          <p:cNvSpPr txBox="1">
            <a:spLocks/>
          </p:cNvSpPr>
          <p:nvPr/>
        </p:nvSpPr>
        <p:spPr>
          <a:xfrm>
            <a:off x="1752600" y="76200"/>
            <a:ext cx="7086600" cy="914400"/>
          </a:xfrm>
          <a:prstGeom prst="rect">
            <a:avLst/>
          </a:prstGeom>
        </p:spPr>
        <p:txBody>
          <a:bodyPr anchor="ctr"/>
          <a:lstStyle/>
          <a:p>
            <a:pPr algn="ctr" eaLnBrk="1" hangingPunct="1">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C</a:t>
            </a:r>
            <a:r>
              <a:rPr lang="en-US" sz="2000" b="1" dirty="0" smtClean="0">
                <a:solidFill>
                  <a:srgbClr val="FFFF00"/>
                </a:solidFill>
                <a:effectLst>
                  <a:outerShdw blurRad="38100" dist="38100" dir="2700000" algn="tl">
                    <a:srgbClr val="C0C0C0"/>
                  </a:outerShdw>
                </a:effectLst>
                <a:latin typeface="Times New Roman" pitchFamily="18" charset="0"/>
                <a:cs typeface="Times New Roman" pitchFamily="18" charset="0"/>
              </a:rPr>
              <a:t>. TỔ CHỨC THỰC HIỆN</a:t>
            </a:r>
            <a:endPar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endParaRPr>
          </a:p>
        </p:txBody>
      </p:sp>
      <p:sp>
        <p:nvSpPr>
          <p:cNvPr id="14" name="AutoShape 3">
            <a:extLst>
              <a:ext uri="{FF2B5EF4-FFF2-40B4-BE49-F238E27FC236}">
                <a16:creationId xmlns:a16="http://schemas.microsoft.com/office/drawing/2014/main" xmlns="" id="{3781B2D2-F34A-43C3-A2CB-97A5170B58C7}"/>
              </a:ext>
            </a:extLst>
          </p:cNvPr>
          <p:cNvSpPr>
            <a:spLocks noChangeArrowheads="1"/>
          </p:cNvSpPr>
          <p:nvPr/>
        </p:nvSpPr>
        <p:spPr bwMode="ltGray">
          <a:xfrm>
            <a:off x="381000" y="1905000"/>
            <a:ext cx="1447800" cy="3405188"/>
          </a:xfrm>
          <a:prstGeom prst="rightArrow">
            <a:avLst>
              <a:gd name="adj1" fmla="val 79306"/>
              <a:gd name="adj2" fmla="val 32395"/>
            </a:avLst>
          </a:prstGeom>
          <a:solidFill>
            <a:schemeClr val="accent6">
              <a:lumMod val="40000"/>
              <a:lumOff val="60000"/>
            </a:schemeClr>
          </a:solidFill>
          <a:ln>
            <a:noFill/>
          </a:ln>
          <a:effectLst/>
        </p:spPr>
        <p:txBody>
          <a:bodyPr wrap="none" anchor="ctr"/>
          <a:lstStyle/>
          <a:p>
            <a:pPr eaLnBrk="1" fontAlgn="auto" hangingPunct="1">
              <a:spcBef>
                <a:spcPts val="0"/>
              </a:spcBef>
              <a:spcAft>
                <a:spcPts val="0"/>
              </a:spcAft>
              <a:defRPr/>
            </a:pPr>
            <a:endParaRPr lang="en-US" dirty="0">
              <a:latin typeface="Times New Roman" pitchFamily="18" charset="0"/>
              <a:cs typeface="Times New Roman" pitchFamily="18" charset="0"/>
            </a:endParaRPr>
          </a:p>
        </p:txBody>
      </p:sp>
      <p:sp>
        <p:nvSpPr>
          <p:cNvPr id="15" name="AutoShape 4">
            <a:extLst>
              <a:ext uri="{FF2B5EF4-FFF2-40B4-BE49-F238E27FC236}">
                <a16:creationId xmlns:a16="http://schemas.microsoft.com/office/drawing/2014/main" xmlns="" id="{AAD675AE-27AC-4665-8457-594D06AE075B}"/>
              </a:ext>
            </a:extLst>
          </p:cNvPr>
          <p:cNvSpPr>
            <a:spLocks noChangeArrowheads="1"/>
          </p:cNvSpPr>
          <p:nvPr/>
        </p:nvSpPr>
        <p:spPr bwMode="blackWhite">
          <a:xfrm>
            <a:off x="2286000" y="1219200"/>
            <a:ext cx="6629400" cy="1905000"/>
          </a:xfrm>
          <a:prstGeom prst="roundRect">
            <a:avLst>
              <a:gd name="adj" fmla="val 9106"/>
            </a:avLst>
          </a:prstGeom>
          <a:solidFill>
            <a:schemeClr val="accent2">
              <a:lumMod val="40000"/>
              <a:lumOff val="60000"/>
            </a:schemeClr>
          </a:soli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AutoShape 5">
            <a:extLst>
              <a:ext uri="{FF2B5EF4-FFF2-40B4-BE49-F238E27FC236}">
                <a16:creationId xmlns:a16="http://schemas.microsoft.com/office/drawing/2014/main" xmlns="" id="{4F4A294E-172D-42B8-83D1-69B1FA3C0F79}"/>
              </a:ext>
            </a:extLst>
          </p:cNvPr>
          <p:cNvSpPr>
            <a:spLocks noChangeArrowheads="1"/>
          </p:cNvSpPr>
          <p:nvPr/>
        </p:nvSpPr>
        <p:spPr bwMode="blackWhite">
          <a:xfrm>
            <a:off x="2286000" y="3429000"/>
            <a:ext cx="6553200" cy="3048000"/>
          </a:xfrm>
          <a:prstGeom prst="roundRect">
            <a:avLst>
              <a:gd name="adj" fmla="val 9106"/>
            </a:avLst>
          </a:prstGeom>
          <a:solidFill>
            <a:schemeClr val="accent2">
              <a:lumMod val="40000"/>
              <a:lumOff val="60000"/>
            </a:schemeClr>
          </a:soli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 name="AutoShape 7">
            <a:extLst>
              <a:ext uri="{FF2B5EF4-FFF2-40B4-BE49-F238E27FC236}">
                <a16:creationId xmlns:a16="http://schemas.microsoft.com/office/drawing/2014/main" xmlns="" id="{96E8954F-47F9-488C-81E7-3A1842B2B76D}"/>
              </a:ext>
            </a:extLst>
          </p:cNvPr>
          <p:cNvSpPr>
            <a:spLocks noChangeArrowheads="1"/>
          </p:cNvSpPr>
          <p:nvPr/>
        </p:nvSpPr>
        <p:spPr bwMode="auto">
          <a:xfrm>
            <a:off x="381000" y="2986088"/>
            <a:ext cx="1371600" cy="1433512"/>
          </a:xfrm>
          <a:prstGeom prst="roundRect">
            <a:avLst>
              <a:gd name="adj" fmla="val 9106"/>
            </a:avLst>
          </a:prstGeom>
          <a:noFill/>
          <a:ln>
            <a:noFill/>
          </a:ln>
          <a:effectLst/>
        </p:spPr>
        <p:txBody>
          <a:bodyPr anchor="ctr"/>
          <a:lstStyle/>
          <a:p>
            <a:pPr algn="ctr" eaLnBrk="1" hangingPunct="1">
              <a:defRPr/>
            </a:pPr>
            <a:r>
              <a:rPr lang="en-US" b="1" dirty="0" smtClean="0">
                <a:effectLst>
                  <a:outerShdw blurRad="38100" dist="38100" dir="2700000" algn="tl">
                    <a:srgbClr val="C0C0C0"/>
                  </a:outerShdw>
                </a:effectLst>
                <a:latin typeface="Tahoma" pitchFamily="34" charset="0"/>
                <a:cs typeface="Tahoma" pitchFamily="34" charset="0"/>
              </a:rPr>
              <a:t>I. </a:t>
            </a:r>
            <a:r>
              <a:rPr lang="en-US" b="1" dirty="0" err="1" smtClean="0">
                <a:effectLst>
                  <a:outerShdw blurRad="38100" dist="38100" dir="2700000" algn="tl">
                    <a:srgbClr val="C0C0C0"/>
                  </a:outerShdw>
                </a:effectLst>
                <a:latin typeface="Tahoma" pitchFamily="34" charset="0"/>
                <a:cs typeface="Tahoma" pitchFamily="34" charset="0"/>
              </a:rPr>
              <a:t>Xây</a:t>
            </a:r>
            <a:r>
              <a:rPr lang="en-US" b="1" dirty="0" smtClean="0">
                <a:effectLst>
                  <a:outerShdw blurRad="38100" dist="38100" dir="2700000" algn="tl">
                    <a:srgbClr val="C0C0C0"/>
                  </a:outerShdw>
                </a:effectLst>
                <a:latin typeface="Tahoma" pitchFamily="34" charset="0"/>
                <a:cs typeface="Tahoma" pitchFamily="34" charset="0"/>
              </a:rPr>
              <a:t> </a:t>
            </a:r>
            <a:r>
              <a:rPr lang="en-US" b="1" dirty="0" err="1" smtClean="0">
                <a:effectLst>
                  <a:outerShdw blurRad="38100" dist="38100" dir="2700000" algn="tl">
                    <a:srgbClr val="C0C0C0"/>
                  </a:outerShdw>
                </a:effectLst>
                <a:latin typeface="Tahoma" pitchFamily="34" charset="0"/>
                <a:cs typeface="Tahoma" pitchFamily="34" charset="0"/>
              </a:rPr>
              <a:t>dựng</a:t>
            </a:r>
            <a:r>
              <a:rPr lang="en-US" b="1" dirty="0" smtClean="0">
                <a:effectLst>
                  <a:outerShdw blurRad="38100" dist="38100" dir="2700000" algn="tl">
                    <a:srgbClr val="C0C0C0"/>
                  </a:outerShdw>
                </a:effectLst>
                <a:latin typeface="Tahoma" pitchFamily="34" charset="0"/>
                <a:cs typeface="Tahoma" pitchFamily="34" charset="0"/>
              </a:rPr>
              <a:t> CT </a:t>
            </a:r>
            <a:r>
              <a:rPr lang="en-US" b="1" dirty="0" err="1" smtClean="0">
                <a:effectLst>
                  <a:outerShdw blurRad="38100" dist="38100" dir="2700000" algn="tl">
                    <a:srgbClr val="C0C0C0"/>
                  </a:outerShdw>
                </a:effectLst>
                <a:latin typeface="Tahoma" pitchFamily="34" charset="0"/>
                <a:cs typeface="Tahoma" pitchFamily="34" charset="0"/>
              </a:rPr>
              <a:t>và</a:t>
            </a:r>
            <a:r>
              <a:rPr lang="en-US" b="1" dirty="0" smtClean="0">
                <a:effectLst>
                  <a:outerShdw blurRad="38100" dist="38100" dir="2700000" algn="tl">
                    <a:srgbClr val="C0C0C0"/>
                  </a:outerShdw>
                </a:effectLst>
                <a:latin typeface="Tahoma" pitchFamily="34" charset="0"/>
                <a:cs typeface="Tahoma" pitchFamily="34" charset="0"/>
              </a:rPr>
              <a:t> </a:t>
            </a:r>
            <a:r>
              <a:rPr lang="en-US" b="1" dirty="0" err="1" smtClean="0">
                <a:effectLst>
                  <a:outerShdw blurRad="38100" dist="38100" dir="2700000" algn="tl">
                    <a:srgbClr val="C0C0C0"/>
                  </a:outerShdw>
                </a:effectLst>
                <a:latin typeface="Tahoma" pitchFamily="34" charset="0"/>
                <a:cs typeface="Tahoma" pitchFamily="34" charset="0"/>
              </a:rPr>
              <a:t>Chuyên</a:t>
            </a:r>
            <a:r>
              <a:rPr lang="en-US" b="1" dirty="0" smtClean="0">
                <a:effectLst>
                  <a:outerShdw blurRad="38100" dist="38100" dir="2700000" algn="tl">
                    <a:srgbClr val="C0C0C0"/>
                  </a:outerShdw>
                </a:effectLst>
                <a:latin typeface="Tahoma" pitchFamily="34" charset="0"/>
                <a:cs typeface="Tahoma" pitchFamily="34" charset="0"/>
              </a:rPr>
              <a:t> </a:t>
            </a:r>
            <a:r>
              <a:rPr lang="en-US" b="1" dirty="0" err="1" smtClean="0">
                <a:effectLst>
                  <a:outerShdw blurRad="38100" dist="38100" dir="2700000" algn="tl">
                    <a:srgbClr val="C0C0C0"/>
                  </a:outerShdw>
                </a:effectLst>
                <a:latin typeface="Tahoma" pitchFamily="34" charset="0"/>
                <a:cs typeface="Tahoma" pitchFamily="34" charset="0"/>
              </a:rPr>
              <a:t>đề</a:t>
            </a:r>
            <a:endParaRPr lang="vi-VN" b="1" dirty="0">
              <a:effectLst>
                <a:outerShdw blurRad="38100" dist="38100" dir="2700000" algn="tl">
                  <a:srgbClr val="C0C0C0"/>
                </a:outerShdw>
              </a:effectLst>
              <a:latin typeface="Tahoma" pitchFamily="34" charset="0"/>
              <a:cs typeface="Tahoma" pitchFamily="34" charset="0"/>
            </a:endParaRPr>
          </a:p>
        </p:txBody>
      </p:sp>
      <p:sp>
        <p:nvSpPr>
          <p:cNvPr id="9223" name="TextBox 20">
            <a:extLst>
              <a:ext uri="{FF2B5EF4-FFF2-40B4-BE49-F238E27FC236}">
                <a16:creationId xmlns:a16="http://schemas.microsoft.com/office/drawing/2014/main" xmlns="" id="{AE7D7792-0B36-4A3A-A541-D1DEF69AFDA7}"/>
              </a:ext>
            </a:extLst>
          </p:cNvPr>
          <p:cNvSpPr txBox="1">
            <a:spLocks noChangeArrowheads="1"/>
          </p:cNvSpPr>
          <p:nvPr/>
        </p:nvSpPr>
        <p:spPr bwMode="auto">
          <a:xfrm>
            <a:off x="2514600" y="1312039"/>
            <a:ext cx="6248400" cy="1431161"/>
          </a:xfrm>
          <a:prstGeom prst="rect">
            <a:avLst/>
          </a:prstGeom>
          <a:solidFill>
            <a:schemeClr val="accent2">
              <a:lumMod val="40000"/>
              <a:lumOff val="60000"/>
            </a:schemeClr>
          </a:solidFill>
          <a:ln>
            <a:noFill/>
          </a:ln>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marL="342900" indent="-342900" algn="just" eaLnBrk="1" hangingPunct="1">
              <a:spcBef>
                <a:spcPts val="300"/>
              </a:spcBef>
              <a:spcAft>
                <a:spcPts val="300"/>
              </a:spcAft>
              <a:buFontTx/>
              <a:buAutoNum type="arabicPeriod"/>
              <a:defRPr/>
            </a:pPr>
            <a:r>
              <a:rPr lang="en-US" b="1" dirty="0" err="1">
                <a:latin typeface="Times New Roman" pitchFamily="18" charset="0"/>
                <a:cs typeface="Times New Roman" pitchFamily="18" charset="0"/>
              </a:rPr>
              <a:t>Xây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dựng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chương</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trình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dạy</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học</a:t>
            </a:r>
            <a:r>
              <a:rPr lang="en-US" b="1" dirty="0">
                <a:latin typeface="Times New Roman" pitchFamily="18" charset="0"/>
                <a:cs typeface="Times New Roman" pitchFamily="18" charset="0"/>
              </a:rPr>
              <a:t>:</a:t>
            </a:r>
          </a:p>
          <a:p>
            <a:pPr marL="285750" indent="-285750" algn="just" eaLnBrk="1" hangingPunct="1">
              <a:spcBef>
                <a:spcPts val="300"/>
              </a:spcBef>
              <a:spcAft>
                <a:spcPts val="300"/>
              </a:spcAft>
              <a:buFontTx/>
              <a:buChar char="-"/>
              <a:defRPr/>
            </a:pPr>
            <a:r>
              <a:rPr lang="en-US" dirty="0" err="1">
                <a:latin typeface="Times New Roman" pitchFamily="18" charset="0"/>
                <a:cs typeface="Times New Roman" pitchFamily="18" charset="0"/>
              </a:rPr>
              <a:t>C</a:t>
            </a:r>
            <a:r>
              <a:rPr lang="en-US" dirty="0" err="1" smtClean="0">
                <a:latin typeface="Times New Roman" pitchFamily="18" charset="0"/>
                <a:cs typeface="Times New Roman" pitchFamily="18" charset="0"/>
              </a:rPr>
              <a:t>hủ</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Văn</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Toán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Mỗi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ít</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nhất</a:t>
            </a:r>
            <a:r>
              <a:rPr lang="en-US" dirty="0" smtClean="0">
                <a:latin typeface="Times New Roman" pitchFamily="18" charset="0"/>
                <a:cs typeface="Times New Roman" pitchFamily="18" charset="0"/>
              </a:rPr>
              <a:t> 1 CĐ/</a:t>
            </a:r>
            <a:r>
              <a:rPr lang="en-US" dirty="0" err="1" smtClean="0">
                <a:latin typeface="Times New Roman" pitchFamily="18" charset="0"/>
                <a:cs typeface="Times New Roman" pitchFamily="18" charset="0"/>
              </a:rPr>
              <a:t>khối</a:t>
            </a:r>
            <a:r>
              <a:rPr lang="en-US" dirty="0" smtClean="0">
                <a:latin typeface="Times New Roman" pitchFamily="18" charset="0"/>
                <a:cs typeface="Times New Roman" pitchFamily="18" charset="0"/>
              </a:rPr>
              <a:t>/HK</a:t>
            </a:r>
            <a:r>
              <a:rPr lang="en-US" dirty="0">
                <a:latin typeface="Times New Roman" pitchFamily="18" charset="0"/>
                <a:cs typeface="Times New Roman" pitchFamily="18" charset="0"/>
              </a:rPr>
              <a:t>. </a:t>
            </a:r>
          </a:p>
          <a:p>
            <a:pPr marL="285750" indent="-285750" algn="just" eaLnBrk="1" hangingPunct="1">
              <a:spcBef>
                <a:spcPts val="300"/>
              </a:spcBef>
              <a:spcAft>
                <a:spcPts val="300"/>
              </a:spcAft>
              <a:buFontTx/>
              <a:buChar char="-"/>
              <a:defRPr/>
            </a:pP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còn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nhất</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 </a:t>
            </a:r>
            <a:r>
              <a:rPr lang="en-US" dirty="0">
                <a:latin typeface="Times New Roman" pitchFamily="18" charset="0"/>
                <a:cs typeface="Times New Roman" pitchFamily="18" charset="0"/>
              </a:rPr>
              <a:t>CĐ/</a:t>
            </a:r>
            <a:r>
              <a:rPr lang="en-US" dirty="0" err="1">
                <a:latin typeface="Times New Roman" pitchFamily="18" charset="0"/>
                <a:cs typeface="Times New Roman" pitchFamily="18" charset="0"/>
              </a:rPr>
              <a:t>môn</a:t>
            </a:r>
            <a:r>
              <a:rPr lang="en-US" dirty="0">
                <a:latin typeface="Times New Roman" pitchFamily="18" charset="0"/>
                <a:cs typeface="Times New Roman" pitchFamily="18" charset="0"/>
              </a:rPr>
              <a:t>/HK</a:t>
            </a:r>
          </a:p>
          <a:p>
            <a:pPr algn="just" eaLnBrk="1" hangingPunct="1">
              <a:spcBef>
                <a:spcPts val="300"/>
              </a:spcBef>
              <a:spcAft>
                <a:spcPts val="300"/>
              </a:spcAft>
              <a:defRPr/>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Chủ</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môn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nhất</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2 </a:t>
            </a:r>
            <a:r>
              <a:rPr lang="en-US" dirty="0">
                <a:latin typeface="Times New Roman" pitchFamily="18" charset="0"/>
                <a:cs typeface="Times New Roman" pitchFamily="18" charset="0"/>
              </a:rPr>
              <a:t>CĐ/</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kì</a:t>
            </a:r>
            <a:endParaRPr lang="vi-VN" dirty="0">
              <a:latin typeface="Times New Roman" pitchFamily="18" charset="0"/>
              <a:cs typeface="Times New Roman" pitchFamily="18" charset="0"/>
            </a:endParaRPr>
          </a:p>
        </p:txBody>
      </p:sp>
      <p:sp>
        <p:nvSpPr>
          <p:cNvPr id="9224" name="TextBox 22">
            <a:extLst>
              <a:ext uri="{FF2B5EF4-FFF2-40B4-BE49-F238E27FC236}">
                <a16:creationId xmlns:a16="http://schemas.microsoft.com/office/drawing/2014/main" xmlns="" id="{A1CAB0C5-97A5-4285-8A4D-98673CBD7A77}"/>
              </a:ext>
            </a:extLst>
          </p:cNvPr>
          <p:cNvSpPr txBox="1">
            <a:spLocks noChangeArrowheads="1"/>
          </p:cNvSpPr>
          <p:nvPr/>
        </p:nvSpPr>
        <p:spPr bwMode="auto">
          <a:xfrm>
            <a:off x="2667000" y="3505200"/>
            <a:ext cx="5697538" cy="1354138"/>
          </a:xfrm>
          <a:prstGeom prst="rect">
            <a:avLst/>
          </a:prstGeom>
          <a:solidFill>
            <a:schemeClr val="accent2">
              <a:lumMod val="40000"/>
              <a:lumOff val="60000"/>
            </a:schemeClr>
          </a:solidFill>
          <a:ln>
            <a:noFill/>
          </a:ln>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ts val="300"/>
              </a:spcBef>
              <a:spcAft>
                <a:spcPts val="300"/>
              </a:spcAft>
              <a:defRPr/>
            </a:pPr>
            <a:r>
              <a:rPr lang="da-DK" b="1" dirty="0">
                <a:latin typeface="Times New Roman" pitchFamily="18" charset="0"/>
                <a:cs typeface="Times New Roman" pitchFamily="18" charset="0"/>
              </a:rPr>
              <a:t>2 Chuyên đề cấp Quận: </a:t>
            </a:r>
          </a:p>
          <a:p>
            <a:pPr eaLnBrk="1" hangingPunct="1">
              <a:spcBef>
                <a:spcPts val="300"/>
              </a:spcBef>
              <a:spcAft>
                <a:spcPts val="300"/>
              </a:spcAft>
              <a:defRPr/>
            </a:pPr>
            <a:r>
              <a:rPr lang="da-DK" b="1" i="1" dirty="0">
                <a:latin typeface="Times New Roman" pitchFamily="18" charset="0"/>
                <a:cs typeface="Times New Roman" pitchFamily="18" charset="0"/>
              </a:rPr>
              <a:t>2.1. Dạỵ học theo định hướng phát triển năng lực, phẩm chất của </a:t>
            </a:r>
            <a:r>
              <a:rPr lang="da-DK" b="1" i="1" dirty="0" smtClean="0">
                <a:latin typeface="Times New Roman" pitchFamily="18" charset="0"/>
                <a:cs typeface="Times New Roman" pitchFamily="18" charset="0"/>
              </a:rPr>
              <a:t>HS, bám sát yêu cầu đổi mới thi vào 10 </a:t>
            </a:r>
            <a:endParaRPr lang="da-DK" b="1" i="1" dirty="0">
              <a:latin typeface="Times New Roman" pitchFamily="18" charset="0"/>
              <a:cs typeface="Times New Roman" pitchFamily="18" charset="0"/>
            </a:endParaRPr>
          </a:p>
          <a:p>
            <a:pPr eaLnBrk="1" hangingPunct="1">
              <a:spcBef>
                <a:spcPts val="300"/>
              </a:spcBef>
              <a:spcAft>
                <a:spcPts val="300"/>
              </a:spcAft>
              <a:defRPr/>
            </a:pPr>
            <a:endParaRPr lang="da-DK" b="1" i="1" dirty="0">
              <a:latin typeface="Times New Roman" pitchFamily="18" charset="0"/>
              <a:cs typeface="Times New Roman" pitchFamily="18" charset="0"/>
            </a:endParaRPr>
          </a:p>
        </p:txBody>
      </p:sp>
      <p:graphicFrame>
        <p:nvGraphicFramePr>
          <p:cNvPr id="2" name="Table 1">
            <a:extLst>
              <a:ext uri="{FF2B5EF4-FFF2-40B4-BE49-F238E27FC236}">
                <a16:creationId xmlns:a16="http://schemas.microsoft.com/office/drawing/2014/main" xmlns="" id="{61F6603F-8CD9-469F-9404-57F97A724065}"/>
              </a:ext>
            </a:extLst>
          </p:cNvPr>
          <p:cNvGraphicFramePr>
            <a:graphicFrameLocks noGrp="1"/>
          </p:cNvGraphicFramePr>
          <p:nvPr>
            <p:extLst>
              <p:ext uri="{D42A27DB-BD31-4B8C-83A1-F6EECF244321}">
                <p14:modId xmlns:p14="http://schemas.microsoft.com/office/powerpoint/2010/main" val="2092458497"/>
              </p:ext>
            </p:extLst>
          </p:nvPr>
        </p:nvGraphicFramePr>
        <p:xfrm>
          <a:off x="2514600" y="4495800"/>
          <a:ext cx="6096000" cy="2011704"/>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xmlns="" val="20000"/>
                    </a:ext>
                  </a:extLst>
                </a:gridCol>
                <a:gridCol w="3048000">
                  <a:extLst>
                    <a:ext uri="{9D8B030D-6E8A-4147-A177-3AD203B41FA5}">
                      <a16:colId xmlns:a16="http://schemas.microsoft.com/office/drawing/2014/main" xmlns="" val="20001"/>
                    </a:ext>
                  </a:extLst>
                </a:gridCol>
              </a:tblGrid>
              <a:tr h="1189038">
                <a:tc>
                  <a:txBody>
                    <a:bodyPr/>
                    <a:lstStyle/>
                    <a:p>
                      <a:r>
                        <a:rPr lang="en-US" sz="1800" b="1" dirty="0" smtClean="0">
                          <a:solidFill>
                            <a:schemeClr val="tx1"/>
                          </a:solidFill>
                          <a:latin typeface="Times New Roman" pitchFamily="18" charset="0"/>
                          <a:cs typeface="Times New Roman" pitchFamily="18" charset="0"/>
                        </a:rPr>
                        <a:t>HKI</a:t>
                      </a:r>
                    </a:p>
                    <a:p>
                      <a:pPr marL="285750" indent="-285750">
                        <a:buFontTx/>
                        <a:buChar char="-"/>
                      </a:pPr>
                      <a:r>
                        <a:rPr lang="en-US" sz="1800" b="0" dirty="0" err="1" smtClean="0">
                          <a:solidFill>
                            <a:schemeClr val="tx1"/>
                          </a:solidFill>
                          <a:latin typeface="Times New Roman" pitchFamily="18" charset="0"/>
                          <a:cs typeface="Times New Roman" pitchFamily="18" charset="0"/>
                        </a:rPr>
                        <a:t>Vật</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lí</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Thượng</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Thanh</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err="1" smtClean="0">
                          <a:solidFill>
                            <a:schemeClr val="tx1"/>
                          </a:solidFill>
                          <a:latin typeface="Times New Roman" pitchFamily="18" charset="0"/>
                          <a:cs typeface="Times New Roman" pitchFamily="18" charset="0"/>
                        </a:rPr>
                        <a:t>Toán</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Gia</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Thụy</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err="1" smtClean="0">
                          <a:solidFill>
                            <a:schemeClr val="tx1"/>
                          </a:solidFill>
                          <a:latin typeface="Times New Roman" pitchFamily="18" charset="0"/>
                          <a:cs typeface="Times New Roman" pitchFamily="18" charset="0"/>
                        </a:rPr>
                        <a:t>Ngữ</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văn</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Bồ</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Đề</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err="1" smtClean="0">
                          <a:solidFill>
                            <a:schemeClr val="tx1"/>
                          </a:solidFill>
                          <a:latin typeface="Times New Roman" pitchFamily="18" charset="0"/>
                          <a:cs typeface="Times New Roman" pitchFamily="18" charset="0"/>
                        </a:rPr>
                        <a:t>Địa</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lí</a:t>
                      </a:r>
                      <a:r>
                        <a:rPr lang="en-US" sz="1800" b="0" baseline="0" dirty="0" smtClean="0">
                          <a:solidFill>
                            <a:schemeClr val="tx1"/>
                          </a:solidFill>
                          <a:latin typeface="Times New Roman" pitchFamily="18" charset="0"/>
                          <a:cs typeface="Times New Roman" pitchFamily="18" charset="0"/>
                        </a:rPr>
                        <a:t> –  ĐT </a:t>
                      </a:r>
                      <a:r>
                        <a:rPr lang="en-US" sz="1800" b="0" baseline="0" dirty="0" err="1" smtClean="0">
                          <a:solidFill>
                            <a:schemeClr val="tx1"/>
                          </a:solidFill>
                          <a:latin typeface="Times New Roman" pitchFamily="18" charset="0"/>
                          <a:cs typeface="Times New Roman" pitchFamily="18" charset="0"/>
                        </a:rPr>
                        <a:t>Việt</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Hưng</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err="1" smtClean="0">
                          <a:solidFill>
                            <a:schemeClr val="tx1"/>
                          </a:solidFill>
                          <a:latin typeface="Times New Roman" pitchFamily="18" charset="0"/>
                          <a:cs typeface="Times New Roman" pitchFamily="18" charset="0"/>
                        </a:rPr>
                        <a:t>Tiếng</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Anh</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Thạch</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Bàn</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smtClean="0">
                          <a:solidFill>
                            <a:schemeClr val="tx1"/>
                          </a:solidFill>
                          <a:latin typeface="Times New Roman" pitchFamily="18" charset="0"/>
                          <a:cs typeface="Times New Roman" pitchFamily="18" charset="0"/>
                        </a:rPr>
                        <a:t>GDCD – </a:t>
                      </a:r>
                      <a:r>
                        <a:rPr lang="en-US" sz="1800" b="0" baseline="0" dirty="0" err="1" smtClean="0">
                          <a:solidFill>
                            <a:schemeClr val="tx1"/>
                          </a:solidFill>
                          <a:latin typeface="Times New Roman" pitchFamily="18" charset="0"/>
                          <a:cs typeface="Times New Roman" pitchFamily="18" charset="0"/>
                        </a:rPr>
                        <a:t>Thanh</a:t>
                      </a:r>
                      <a:r>
                        <a:rPr lang="en-US" sz="1800" b="0" baseline="0" dirty="0" smtClean="0">
                          <a:solidFill>
                            <a:schemeClr val="tx1"/>
                          </a:solidFill>
                          <a:latin typeface="Times New Roman" pitchFamily="18" charset="0"/>
                          <a:cs typeface="Times New Roman" pitchFamily="18" charset="0"/>
                        </a:rPr>
                        <a:t> Am</a:t>
                      </a:r>
                      <a:endParaRPr lang="en-US" sz="1800" b="0" dirty="0">
                        <a:solidFill>
                          <a:schemeClr val="tx1"/>
                        </a:solidFill>
                        <a:latin typeface="Times New Roman" pitchFamily="18" charset="0"/>
                        <a:cs typeface="Times New Roman" pitchFamily="18" charset="0"/>
                      </a:endParaRPr>
                    </a:p>
                  </a:txBody>
                  <a:tcPr marT="45732" marB="45732"/>
                </a:tc>
                <a:tc>
                  <a:txBody>
                    <a:bodyPr/>
                    <a:lstStyle/>
                    <a:p>
                      <a:r>
                        <a:rPr lang="en-US" sz="1800" b="1" dirty="0">
                          <a:solidFill>
                            <a:schemeClr val="tx1"/>
                          </a:solidFill>
                          <a:latin typeface="Times New Roman" pitchFamily="18" charset="0"/>
                          <a:cs typeface="Times New Roman" pitchFamily="18" charset="0"/>
                        </a:rPr>
                        <a:t>HK </a:t>
                      </a:r>
                      <a:r>
                        <a:rPr lang="en-US" sz="1800" b="1" dirty="0" smtClean="0">
                          <a:solidFill>
                            <a:schemeClr val="tx1"/>
                          </a:solidFill>
                          <a:latin typeface="Times New Roman" pitchFamily="18" charset="0"/>
                          <a:cs typeface="Times New Roman" pitchFamily="18" charset="0"/>
                        </a:rPr>
                        <a:t>II</a:t>
                      </a:r>
                    </a:p>
                    <a:p>
                      <a:pPr marL="285750" indent="-285750">
                        <a:buFontTx/>
                        <a:buChar char="-"/>
                      </a:pPr>
                      <a:r>
                        <a:rPr lang="en-US" sz="1800" b="0" baseline="0" dirty="0" err="1" smtClean="0">
                          <a:solidFill>
                            <a:schemeClr val="tx1"/>
                          </a:solidFill>
                          <a:latin typeface="Times New Roman" pitchFamily="18" charset="0"/>
                          <a:cs typeface="Times New Roman" pitchFamily="18" charset="0"/>
                        </a:rPr>
                        <a:t>Tiếng</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Anh</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Ngọc</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Lâm</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dirty="0" err="1" smtClean="0">
                          <a:solidFill>
                            <a:schemeClr val="tx1"/>
                          </a:solidFill>
                          <a:latin typeface="Times New Roman" pitchFamily="18" charset="0"/>
                          <a:cs typeface="Times New Roman" pitchFamily="18" charset="0"/>
                        </a:rPr>
                        <a:t>Toán</a:t>
                      </a:r>
                      <a:r>
                        <a:rPr lang="en-US" sz="1800" b="0" dirty="0" smtClean="0">
                          <a:solidFill>
                            <a:schemeClr val="tx1"/>
                          </a:solidFill>
                          <a:latin typeface="Times New Roman" pitchFamily="18" charset="0"/>
                          <a:cs typeface="Times New Roman" pitchFamily="18" charset="0"/>
                        </a:rPr>
                        <a:t>   - </a:t>
                      </a:r>
                      <a:r>
                        <a:rPr lang="en-US" sz="1800" b="0" dirty="0" err="1" smtClean="0">
                          <a:solidFill>
                            <a:schemeClr val="tx1"/>
                          </a:solidFill>
                          <a:latin typeface="Times New Roman" pitchFamily="18" charset="0"/>
                          <a:cs typeface="Times New Roman" pitchFamily="18" charset="0"/>
                        </a:rPr>
                        <a:t>Sài</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Đồng</a:t>
                      </a:r>
                      <a:endParaRPr lang="en-US" sz="1800" b="0" dirty="0" smtClean="0">
                        <a:solidFill>
                          <a:schemeClr val="tx1"/>
                        </a:solidFill>
                        <a:latin typeface="Times New Roman" pitchFamily="18" charset="0"/>
                        <a:cs typeface="Times New Roman" pitchFamily="18" charset="0"/>
                      </a:endParaRPr>
                    </a:p>
                    <a:p>
                      <a:pPr marL="285750" indent="-285750">
                        <a:buFontTx/>
                        <a:buChar char="-"/>
                      </a:pPr>
                      <a:r>
                        <a:rPr lang="en-US" sz="1800" b="0" dirty="0" err="1" smtClean="0">
                          <a:solidFill>
                            <a:schemeClr val="tx1"/>
                          </a:solidFill>
                          <a:latin typeface="Times New Roman" pitchFamily="18" charset="0"/>
                          <a:cs typeface="Times New Roman" pitchFamily="18" charset="0"/>
                        </a:rPr>
                        <a:t>Ngữ</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văn</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Ái</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Mộ</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err="1" smtClean="0">
                          <a:solidFill>
                            <a:schemeClr val="tx1"/>
                          </a:solidFill>
                          <a:latin typeface="Times New Roman" pitchFamily="18" charset="0"/>
                          <a:cs typeface="Times New Roman" pitchFamily="18" charset="0"/>
                        </a:rPr>
                        <a:t>Sinh</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Việt</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Hưng</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err="1" smtClean="0">
                          <a:solidFill>
                            <a:schemeClr val="tx1"/>
                          </a:solidFill>
                          <a:latin typeface="Times New Roman" pitchFamily="18" charset="0"/>
                          <a:cs typeface="Times New Roman" pitchFamily="18" charset="0"/>
                        </a:rPr>
                        <a:t>Hóa</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Giang</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Biên</a:t>
                      </a:r>
                      <a:endParaRPr lang="en-US" sz="1800" b="0" baseline="0" dirty="0" smtClean="0">
                        <a:solidFill>
                          <a:schemeClr val="tx1"/>
                        </a:solidFill>
                        <a:latin typeface="Times New Roman" pitchFamily="18" charset="0"/>
                        <a:cs typeface="Times New Roman" pitchFamily="18" charset="0"/>
                      </a:endParaRPr>
                    </a:p>
                    <a:p>
                      <a:pPr marL="285750" indent="-285750">
                        <a:buFontTx/>
                        <a:buChar char="-"/>
                      </a:pPr>
                      <a:r>
                        <a:rPr lang="en-US" sz="1800" b="0" baseline="0" dirty="0" err="1" smtClean="0">
                          <a:solidFill>
                            <a:schemeClr val="tx1"/>
                          </a:solidFill>
                          <a:latin typeface="Times New Roman" pitchFamily="18" charset="0"/>
                          <a:cs typeface="Times New Roman" pitchFamily="18" charset="0"/>
                        </a:rPr>
                        <a:t>Lịch</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sử</a:t>
                      </a:r>
                      <a:r>
                        <a:rPr lang="en-US" sz="1800" b="0" baseline="0" dirty="0" smtClean="0">
                          <a:solidFill>
                            <a:schemeClr val="tx1"/>
                          </a:solidFill>
                          <a:latin typeface="Times New Roman" pitchFamily="18" charset="0"/>
                          <a:cs typeface="Times New Roman" pitchFamily="18" charset="0"/>
                        </a:rPr>
                        <a:t> - </a:t>
                      </a:r>
                      <a:r>
                        <a:rPr lang="en-US" sz="1800" b="0" baseline="0" dirty="0" err="1" smtClean="0">
                          <a:solidFill>
                            <a:schemeClr val="tx1"/>
                          </a:solidFill>
                          <a:latin typeface="Times New Roman" pitchFamily="18" charset="0"/>
                          <a:cs typeface="Times New Roman" pitchFamily="18" charset="0"/>
                        </a:rPr>
                        <a:t>Ngô</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Gia</a:t>
                      </a:r>
                      <a:r>
                        <a:rPr lang="en-US" sz="1800" b="0" baseline="0" dirty="0" smtClean="0">
                          <a:solidFill>
                            <a:schemeClr val="tx1"/>
                          </a:solidFill>
                          <a:latin typeface="Times New Roman" pitchFamily="18" charset="0"/>
                          <a:cs typeface="Times New Roman" pitchFamily="18" charset="0"/>
                        </a:rPr>
                        <a:t> </a:t>
                      </a:r>
                      <a:r>
                        <a:rPr lang="en-US" sz="1800" b="0" baseline="0" dirty="0" err="1" smtClean="0">
                          <a:solidFill>
                            <a:schemeClr val="tx1"/>
                          </a:solidFill>
                          <a:latin typeface="Times New Roman" pitchFamily="18" charset="0"/>
                          <a:cs typeface="Times New Roman" pitchFamily="18" charset="0"/>
                        </a:rPr>
                        <a:t>Tự</a:t>
                      </a:r>
                      <a:endParaRPr lang="en-US" sz="1800" b="0" dirty="0">
                        <a:solidFill>
                          <a:schemeClr val="tx1"/>
                        </a:solidFill>
                        <a:latin typeface="Times New Roman" pitchFamily="18" charset="0"/>
                        <a:cs typeface="Times New Roman" pitchFamily="18" charset="0"/>
                      </a:endParaRPr>
                    </a:p>
                  </a:txBody>
                  <a:tcPr marT="45732" marB="45732"/>
                </a:tc>
                <a:extLst>
                  <a:ext uri="{0D108BD9-81ED-4DB2-BD59-A6C34878D82A}">
                    <a16:rowId xmlns:a16="http://schemas.microsoft.com/office/drawing/2014/main" xmlns="" val="10000"/>
                  </a:ext>
                </a:extLst>
              </a:tr>
            </a:tbl>
          </a:graphicData>
        </a:graphic>
      </p:graphicFrame>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xmlns="" id="{F2BF2060-56BF-4012-8EC5-F5962C8103E7}"/>
              </a:ext>
            </a:extLst>
          </p:cNvPr>
          <p:cNvSpPr txBox="1">
            <a:spLocks/>
          </p:cNvSpPr>
          <p:nvPr/>
        </p:nvSpPr>
        <p:spPr>
          <a:xfrm>
            <a:off x="1752600" y="76200"/>
            <a:ext cx="7086600" cy="914400"/>
          </a:xfrm>
          <a:prstGeom prst="rect">
            <a:avLst/>
          </a:prstGeom>
        </p:spPr>
        <p:txBody>
          <a:bodyPr anchor="ctr"/>
          <a:lstStyle/>
          <a:p>
            <a:pPr algn="ctr" eaLnBrk="1" hangingPunct="1">
              <a:defRPr/>
            </a:pP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D. TỔ CHỨC THỰC HIỆN</a:t>
            </a:r>
            <a:endParaRPr lang="en-US" sz="2000" b="1" dirty="0">
              <a:solidFill>
                <a:srgbClr val="FFFF00"/>
              </a:solidFill>
              <a:effectLst>
                <a:outerShdw blurRad="38100" dist="38100" dir="2700000" algn="tl">
                  <a:srgbClr val="C0C0C0"/>
                </a:outerShdw>
              </a:effectLst>
              <a:latin typeface="Tahoma" pitchFamily="34" charset="0"/>
              <a:cs typeface="Tahoma" pitchFamily="34" charset="0"/>
            </a:endParaRPr>
          </a:p>
        </p:txBody>
      </p:sp>
      <p:sp>
        <p:nvSpPr>
          <p:cNvPr id="14" name="AutoShape 3">
            <a:extLst>
              <a:ext uri="{FF2B5EF4-FFF2-40B4-BE49-F238E27FC236}">
                <a16:creationId xmlns:a16="http://schemas.microsoft.com/office/drawing/2014/main" xmlns="" id="{3F6A9E56-BCF1-4E00-A185-4FB5526C8DD8}"/>
              </a:ext>
            </a:extLst>
          </p:cNvPr>
          <p:cNvSpPr>
            <a:spLocks noChangeArrowheads="1"/>
          </p:cNvSpPr>
          <p:nvPr/>
        </p:nvSpPr>
        <p:spPr bwMode="ltGray">
          <a:xfrm>
            <a:off x="641350" y="2133600"/>
            <a:ext cx="2101850" cy="2903538"/>
          </a:xfrm>
          <a:prstGeom prst="rightArrow">
            <a:avLst>
              <a:gd name="adj1" fmla="val 79306"/>
              <a:gd name="adj2" fmla="val 32395"/>
            </a:avLst>
          </a:prstGeom>
          <a:solidFill>
            <a:schemeClr val="accent4">
              <a:lumMod val="40000"/>
              <a:lumOff val="60000"/>
            </a:schemeClr>
          </a:solidFill>
          <a:ln>
            <a:noFill/>
          </a:ln>
          <a:effectLst/>
        </p:spPr>
        <p:txBody>
          <a:bodyPr wrap="none" anchor="ctr"/>
          <a:lstStyle/>
          <a:p>
            <a:pPr eaLnBrk="1" fontAlgn="auto" hangingPunct="1">
              <a:spcBef>
                <a:spcPts val="0"/>
              </a:spcBef>
              <a:spcAft>
                <a:spcPts val="0"/>
              </a:spcAft>
              <a:defRPr/>
            </a:pPr>
            <a:endParaRPr lang="en-US" dirty="0">
              <a:latin typeface="Times New Roman" pitchFamily="18" charset="0"/>
              <a:cs typeface="Times New Roman" pitchFamily="18" charset="0"/>
            </a:endParaRPr>
          </a:p>
        </p:txBody>
      </p:sp>
      <p:sp>
        <p:nvSpPr>
          <p:cNvPr id="15" name="AutoShape 4">
            <a:extLst>
              <a:ext uri="{FF2B5EF4-FFF2-40B4-BE49-F238E27FC236}">
                <a16:creationId xmlns:a16="http://schemas.microsoft.com/office/drawing/2014/main" xmlns="" id="{BEE9171B-297C-4BDD-AB2D-6EFF9FC008E4}"/>
              </a:ext>
            </a:extLst>
          </p:cNvPr>
          <p:cNvSpPr>
            <a:spLocks noChangeArrowheads="1"/>
          </p:cNvSpPr>
          <p:nvPr/>
        </p:nvSpPr>
        <p:spPr bwMode="blackWhite">
          <a:xfrm>
            <a:off x="3124200" y="2362200"/>
            <a:ext cx="5791200" cy="2484438"/>
          </a:xfrm>
          <a:prstGeom prst="roundRect">
            <a:avLst>
              <a:gd name="adj" fmla="val 9106"/>
            </a:avLst>
          </a:prstGeom>
          <a:solidFill>
            <a:schemeClr val="accent1"/>
          </a:soli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ts val="600"/>
              </a:spcBef>
              <a:spcAft>
                <a:spcPts val="600"/>
              </a:spcAft>
              <a:defRPr/>
            </a:pPr>
            <a:r>
              <a:rPr lang="da-DK" b="1" dirty="0">
                <a:solidFill>
                  <a:schemeClr val="tx1"/>
                </a:solidFill>
                <a:latin typeface="Times New Roman" pitchFamily="18" charset="0"/>
                <a:cs typeface="Times New Roman" pitchFamily="18" charset="0"/>
              </a:rPr>
              <a:t>2 Chuyên đề cấp Quận:</a:t>
            </a:r>
          </a:p>
          <a:p>
            <a:pPr eaLnBrk="1" hangingPunct="1">
              <a:spcBef>
                <a:spcPts val="600"/>
              </a:spcBef>
              <a:spcAft>
                <a:spcPts val="600"/>
              </a:spcAft>
              <a:defRPr/>
            </a:pPr>
            <a:r>
              <a:rPr lang="en-US" b="1" dirty="0" err="1" smtClean="0">
                <a:solidFill>
                  <a:schemeClr val="tx1"/>
                </a:solidFill>
                <a:latin typeface="Times New Roman" pitchFamily="18" charset="0"/>
                <a:cs typeface="Times New Roman" pitchFamily="18" charset="0"/>
              </a:rPr>
              <a:t>Giáo</a:t>
            </a:r>
            <a:r>
              <a:rPr lang="en-US" b="1" dirty="0" smtClean="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dục</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giới</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tính</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nâng</a:t>
            </a:r>
            <a:r>
              <a:rPr lang="en-US" b="1" dirty="0">
                <a:solidFill>
                  <a:schemeClr val="tx1"/>
                </a:solidFill>
                <a:latin typeface="Times New Roman" pitchFamily="18" charset="0"/>
                <a:cs typeface="Times New Roman" pitchFamily="18" charset="0"/>
              </a:rPr>
              <a:t> </a:t>
            </a:r>
            <a:r>
              <a:rPr lang="en-US" b="1" dirty="0" err="1">
                <a:solidFill>
                  <a:schemeClr val="tx1"/>
                </a:solidFill>
                <a:latin typeface="Times New Roman" pitchFamily="18" charset="0"/>
                <a:cs typeface="Times New Roman" pitchFamily="18" charset="0"/>
              </a:rPr>
              <a:t>cao</a:t>
            </a:r>
            <a:r>
              <a:rPr lang="en-US" b="1" dirty="0">
                <a:solidFill>
                  <a:schemeClr val="tx1"/>
                </a:solidFill>
                <a:latin typeface="Times New Roman" pitchFamily="18" charset="0"/>
                <a:cs typeface="Times New Roman" pitchFamily="18" charset="0"/>
              </a:rPr>
              <a:t> CLDS:</a:t>
            </a:r>
          </a:p>
          <a:p>
            <a:pPr eaLnBrk="1" hangingPunct="1">
              <a:spcBef>
                <a:spcPts val="600"/>
              </a:spcBef>
              <a:spcAft>
                <a:spcPts val="600"/>
              </a:spcAft>
              <a:defRPr/>
            </a:pPr>
            <a:r>
              <a:rPr lang="en-US" dirty="0" smtClean="0">
                <a:solidFill>
                  <a:schemeClr val="tx1"/>
                </a:solidFill>
                <a:latin typeface="Times New Roman" pitchFamily="18" charset="0"/>
                <a:cs typeface="Times New Roman" pitchFamily="18" charset="0"/>
              </a:rPr>
              <a:t>THCS </a:t>
            </a:r>
            <a:r>
              <a:rPr lang="en-US" dirty="0" err="1" smtClean="0">
                <a:solidFill>
                  <a:schemeClr val="tx1"/>
                </a:solidFill>
                <a:latin typeface="Times New Roman" pitchFamily="18" charset="0"/>
                <a:cs typeface="Times New Roman" pitchFamily="18" charset="0"/>
              </a:rPr>
              <a:t>Đức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Giang</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Thanh</a:t>
            </a:r>
            <a:r>
              <a:rPr lang="en-US" dirty="0" smtClean="0">
                <a:solidFill>
                  <a:schemeClr val="tx1"/>
                </a:solidFill>
                <a:latin typeface="Times New Roman" pitchFamily="18" charset="0"/>
                <a:cs typeface="Times New Roman" pitchFamily="18" charset="0"/>
              </a:rPr>
              <a:t> Am</a:t>
            </a:r>
            <a:endParaRPr lang="en-US" dirty="0">
              <a:solidFill>
                <a:schemeClr val="tx1"/>
              </a:solidFill>
              <a:latin typeface="Times New Roman" pitchFamily="18" charset="0"/>
              <a:cs typeface="Times New Roman" pitchFamily="18" charset="0"/>
            </a:endParaRPr>
          </a:p>
          <a:p>
            <a:pPr eaLnBrk="1" hangingPunct="1">
              <a:spcBef>
                <a:spcPts val="600"/>
              </a:spcBef>
              <a:spcAft>
                <a:spcPts val="600"/>
              </a:spcAft>
              <a:defRPr/>
            </a:pPr>
            <a:r>
              <a:rPr lang="da-DK" dirty="0" smtClean="0">
                <a:solidFill>
                  <a:schemeClr val="tx1"/>
                </a:solidFill>
                <a:latin typeface="Times New Roman" pitchFamily="18" charset="0"/>
                <a:cs typeface="Times New Roman" pitchFamily="18" charset="0"/>
              </a:rPr>
              <a:t> </a:t>
            </a:r>
            <a:r>
              <a:rPr lang="en-US" sz="2000" b="1" dirty="0">
                <a:solidFill>
                  <a:schemeClr val="tx1"/>
                </a:solidFill>
                <a:latin typeface="Times New Roman" pitchFamily="18" charset="0"/>
                <a:cs typeface="Times New Roman" pitchFamily="18" charset="0"/>
              </a:rPr>
              <a:t>An </a:t>
            </a:r>
            <a:r>
              <a:rPr lang="en-US" sz="2000" b="1" dirty="0" err="1">
                <a:solidFill>
                  <a:schemeClr val="tx1"/>
                </a:solidFill>
                <a:latin typeface="Times New Roman" pitchFamily="18" charset="0"/>
                <a:cs typeface="Times New Roman" pitchFamily="18" charset="0"/>
              </a:rPr>
              <a:t>toàn</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giao</a:t>
            </a:r>
            <a:r>
              <a:rPr lang="en-US" sz="2000" b="1" dirty="0">
                <a:solidFill>
                  <a:schemeClr val="tx1"/>
                </a:solidFill>
                <a:latin typeface="Times New Roman" pitchFamily="18" charset="0"/>
                <a:cs typeface="Times New Roman" pitchFamily="18" charset="0"/>
              </a:rPr>
              <a:t> </a:t>
            </a:r>
            <a:r>
              <a:rPr lang="en-US" sz="2000" b="1" dirty="0" err="1">
                <a:solidFill>
                  <a:schemeClr val="tx1"/>
                </a:solidFill>
                <a:latin typeface="Times New Roman" pitchFamily="18" charset="0"/>
                <a:cs typeface="Times New Roman" pitchFamily="18" charset="0"/>
              </a:rPr>
              <a:t>thông</a:t>
            </a:r>
            <a:r>
              <a:rPr lang="en-US" sz="2000" b="1" dirty="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THCS  </a:t>
            </a:r>
            <a:r>
              <a:rPr lang="en-US" dirty="0" err="1" smtClean="0">
                <a:solidFill>
                  <a:schemeClr val="tx1"/>
                </a:solidFill>
                <a:latin typeface="Times New Roman" pitchFamily="18" charset="0"/>
                <a:cs typeface="Times New Roman" pitchFamily="18" charset="0"/>
              </a:rPr>
              <a:t>Phúc</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Đồng</a:t>
            </a:r>
            <a:endParaRPr lang="en-US" dirty="0">
              <a:solidFill>
                <a:schemeClr val="tx1"/>
              </a:solidFill>
              <a:latin typeface="Times New Roman" pitchFamily="18" charset="0"/>
              <a:cs typeface="Times New Roman" pitchFamily="18" charset="0"/>
            </a:endParaRPr>
          </a:p>
          <a:p>
            <a:pPr algn="ctr" eaLnBrk="1" fontAlgn="auto" hangingPunct="1">
              <a:spcBef>
                <a:spcPts val="0"/>
              </a:spcBef>
              <a:spcAft>
                <a:spcPts val="0"/>
              </a:spcAft>
              <a:defRPr/>
            </a:pPr>
            <a:endParaRPr lang="en-US" dirty="0">
              <a:solidFill>
                <a:schemeClr val="tx1"/>
              </a:solidFill>
              <a:latin typeface="Times New Roman" pitchFamily="18" charset="0"/>
              <a:cs typeface="Times New Roman" pitchFamily="18" charset="0"/>
            </a:endParaRPr>
          </a:p>
        </p:txBody>
      </p:sp>
      <p:sp>
        <p:nvSpPr>
          <p:cNvPr id="17" name="AutoShape 7">
            <a:extLst>
              <a:ext uri="{FF2B5EF4-FFF2-40B4-BE49-F238E27FC236}">
                <a16:creationId xmlns:a16="http://schemas.microsoft.com/office/drawing/2014/main" xmlns="" id="{E7EF8F58-1E9C-472F-8AA3-952EE3218DCB}"/>
              </a:ext>
            </a:extLst>
          </p:cNvPr>
          <p:cNvSpPr>
            <a:spLocks noChangeArrowheads="1"/>
          </p:cNvSpPr>
          <p:nvPr/>
        </p:nvSpPr>
        <p:spPr bwMode="auto">
          <a:xfrm>
            <a:off x="633413" y="2986088"/>
            <a:ext cx="1652587" cy="1433512"/>
          </a:xfrm>
          <a:prstGeom prst="roundRect">
            <a:avLst>
              <a:gd name="adj" fmla="val 9106"/>
            </a:avLst>
          </a:prstGeom>
          <a:noFill/>
          <a:ln>
            <a:noFill/>
          </a:ln>
          <a:effectLst/>
        </p:spPr>
        <p:txBody>
          <a:bodyPr anchor="ctr"/>
          <a:lstStyle/>
          <a:p>
            <a:pPr algn="ctr" eaLnBrk="1" hangingPunct="1">
              <a:defRPr/>
            </a:pPr>
            <a:r>
              <a:rPr lang="en-US" b="1" dirty="0" smtClean="0">
                <a:effectLst>
                  <a:outerShdw blurRad="38100" dist="38100" dir="2700000" algn="tl">
                    <a:srgbClr val="C0C0C0"/>
                  </a:outerShdw>
                </a:effectLst>
                <a:latin typeface="Tahoma" pitchFamily="34" charset="0"/>
                <a:cs typeface="Tahoma" pitchFamily="34" charset="0"/>
              </a:rPr>
              <a:t>I. </a:t>
            </a:r>
            <a:r>
              <a:rPr lang="en-US" b="1" dirty="0" err="1">
                <a:effectLst>
                  <a:outerShdw blurRad="38100" dist="38100" dir="2700000" algn="tl">
                    <a:srgbClr val="C0C0C0"/>
                  </a:outerShdw>
                </a:effectLst>
                <a:latin typeface="Tahoma" pitchFamily="34" charset="0"/>
                <a:cs typeface="Tahoma" pitchFamily="34" charset="0"/>
              </a:rPr>
              <a:t>Xây</a:t>
            </a:r>
            <a:r>
              <a:rPr lang="en-US" b="1" dirty="0">
                <a:effectLst>
                  <a:outerShdw blurRad="38100" dist="38100" dir="2700000" algn="tl">
                    <a:srgbClr val="C0C0C0"/>
                  </a:outerShdw>
                </a:effectLst>
                <a:latin typeface="Tahoma" pitchFamily="34" charset="0"/>
                <a:cs typeface="Tahoma" pitchFamily="34" charset="0"/>
              </a:rPr>
              <a:t> </a:t>
            </a:r>
            <a:r>
              <a:rPr lang="en-US" b="1" dirty="0" err="1">
                <a:effectLst>
                  <a:outerShdw blurRad="38100" dist="38100" dir="2700000" algn="tl">
                    <a:srgbClr val="C0C0C0"/>
                  </a:outerShdw>
                </a:effectLst>
                <a:latin typeface="Tahoma" pitchFamily="34" charset="0"/>
                <a:cs typeface="Tahoma" pitchFamily="34" charset="0"/>
              </a:rPr>
              <a:t>dựng</a:t>
            </a:r>
            <a:r>
              <a:rPr lang="en-US" b="1" dirty="0">
                <a:effectLst>
                  <a:outerShdw blurRad="38100" dist="38100" dir="2700000" algn="tl">
                    <a:srgbClr val="C0C0C0"/>
                  </a:outerShdw>
                </a:effectLst>
                <a:latin typeface="Tahoma" pitchFamily="34" charset="0"/>
                <a:cs typeface="Tahoma" pitchFamily="34" charset="0"/>
              </a:rPr>
              <a:t> CT </a:t>
            </a:r>
            <a:r>
              <a:rPr lang="en-US" b="1" dirty="0" err="1">
                <a:effectLst>
                  <a:outerShdw blurRad="38100" dist="38100" dir="2700000" algn="tl">
                    <a:srgbClr val="C0C0C0"/>
                  </a:outerShdw>
                </a:effectLst>
                <a:latin typeface="Tahoma" pitchFamily="34" charset="0"/>
                <a:cs typeface="Tahoma" pitchFamily="34" charset="0"/>
              </a:rPr>
              <a:t>và</a:t>
            </a:r>
            <a:r>
              <a:rPr lang="en-US" b="1" dirty="0">
                <a:effectLst>
                  <a:outerShdw blurRad="38100" dist="38100" dir="2700000" algn="tl">
                    <a:srgbClr val="C0C0C0"/>
                  </a:outerShdw>
                </a:effectLst>
                <a:latin typeface="Tahoma" pitchFamily="34" charset="0"/>
                <a:cs typeface="Tahoma" pitchFamily="34" charset="0"/>
              </a:rPr>
              <a:t> </a:t>
            </a:r>
            <a:r>
              <a:rPr lang="en-US" b="1" dirty="0" err="1">
                <a:effectLst>
                  <a:outerShdw blurRad="38100" dist="38100" dir="2700000" algn="tl">
                    <a:srgbClr val="C0C0C0"/>
                  </a:outerShdw>
                </a:effectLst>
                <a:latin typeface="Tahoma" pitchFamily="34" charset="0"/>
                <a:cs typeface="Tahoma" pitchFamily="34" charset="0"/>
              </a:rPr>
              <a:t>Chuyên</a:t>
            </a:r>
            <a:r>
              <a:rPr lang="en-US" b="1" dirty="0">
                <a:effectLst>
                  <a:outerShdw blurRad="38100" dist="38100" dir="2700000" algn="tl">
                    <a:srgbClr val="C0C0C0"/>
                  </a:outerShdw>
                </a:effectLst>
                <a:latin typeface="Tahoma" pitchFamily="34" charset="0"/>
                <a:cs typeface="Tahoma" pitchFamily="34" charset="0"/>
              </a:rPr>
              <a:t> </a:t>
            </a:r>
            <a:r>
              <a:rPr lang="en-US" b="1" dirty="0" err="1">
                <a:effectLst>
                  <a:outerShdw blurRad="38100" dist="38100" dir="2700000" algn="tl">
                    <a:srgbClr val="C0C0C0"/>
                  </a:outerShdw>
                </a:effectLst>
                <a:latin typeface="Tahoma" pitchFamily="34" charset="0"/>
                <a:cs typeface="Tahoma" pitchFamily="34" charset="0"/>
              </a:rPr>
              <a:t>đề</a:t>
            </a:r>
            <a:endParaRPr lang="vi-VN" b="1" dirty="0">
              <a:effectLst>
                <a:outerShdw blurRad="38100" dist="38100" dir="2700000" algn="tl">
                  <a:srgbClr val="C0C0C0"/>
                </a:outerShdw>
              </a:effectLst>
              <a:latin typeface="Tahoma" pitchFamily="34" charset="0"/>
              <a:cs typeface="Tahoma" pitchFamily="34" charset="0"/>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xmlns="" id="{F2BF2060-56BF-4012-8EC5-F5962C8103E7}"/>
              </a:ext>
            </a:extLst>
          </p:cNvPr>
          <p:cNvSpPr txBox="1">
            <a:spLocks/>
          </p:cNvSpPr>
          <p:nvPr/>
        </p:nvSpPr>
        <p:spPr>
          <a:xfrm>
            <a:off x="1752600" y="76200"/>
            <a:ext cx="7086600" cy="914400"/>
          </a:xfrm>
          <a:prstGeom prst="rect">
            <a:avLst/>
          </a:prstGeom>
        </p:spPr>
        <p:txBody>
          <a:bodyPr anchor="ctr"/>
          <a:lstStyle/>
          <a:p>
            <a:pPr algn="ctr" eaLnBrk="1" hangingPunct="1">
              <a:defRPr/>
            </a:pP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D. TỔ CHỨC THỰC HIỆN</a:t>
            </a:r>
            <a:endParaRPr lang="en-US" sz="2000" b="1" dirty="0">
              <a:solidFill>
                <a:srgbClr val="FFFF00"/>
              </a:solidFill>
              <a:effectLst>
                <a:outerShdw blurRad="38100" dist="38100" dir="2700000" algn="tl">
                  <a:srgbClr val="C0C0C0"/>
                </a:outerShdw>
              </a:effectLst>
              <a:latin typeface="Tahoma" pitchFamily="34" charset="0"/>
              <a:cs typeface="Tahoma" pitchFamily="34" charset="0"/>
            </a:endParaRPr>
          </a:p>
        </p:txBody>
      </p:sp>
      <p:sp>
        <p:nvSpPr>
          <p:cNvPr id="14" name="AutoShape 3">
            <a:extLst>
              <a:ext uri="{FF2B5EF4-FFF2-40B4-BE49-F238E27FC236}">
                <a16:creationId xmlns:a16="http://schemas.microsoft.com/office/drawing/2014/main" xmlns="" id="{3F6A9E56-BCF1-4E00-A185-4FB5526C8DD8}"/>
              </a:ext>
            </a:extLst>
          </p:cNvPr>
          <p:cNvSpPr>
            <a:spLocks noChangeArrowheads="1"/>
          </p:cNvSpPr>
          <p:nvPr/>
        </p:nvSpPr>
        <p:spPr bwMode="ltGray">
          <a:xfrm>
            <a:off x="641350" y="2133600"/>
            <a:ext cx="2101850" cy="2903538"/>
          </a:xfrm>
          <a:prstGeom prst="rightArrow">
            <a:avLst>
              <a:gd name="adj1" fmla="val 79306"/>
              <a:gd name="adj2" fmla="val 32395"/>
            </a:avLst>
          </a:prstGeom>
          <a:solidFill>
            <a:schemeClr val="accent4">
              <a:lumMod val="40000"/>
              <a:lumOff val="60000"/>
            </a:schemeClr>
          </a:solidFill>
          <a:ln>
            <a:noFill/>
          </a:ln>
          <a:effectLst/>
        </p:spPr>
        <p:txBody>
          <a:bodyPr wrap="none" anchor="ctr"/>
          <a:lstStyle/>
          <a:p>
            <a:pPr eaLnBrk="1" fontAlgn="auto" hangingPunct="1">
              <a:spcBef>
                <a:spcPts val="0"/>
              </a:spcBef>
              <a:spcAft>
                <a:spcPts val="0"/>
              </a:spcAft>
              <a:defRPr/>
            </a:pPr>
            <a:endParaRPr lang="en-US" dirty="0">
              <a:latin typeface="Times New Roman" pitchFamily="18" charset="0"/>
              <a:cs typeface="Times New Roman" pitchFamily="18" charset="0"/>
            </a:endParaRPr>
          </a:p>
        </p:txBody>
      </p:sp>
      <p:sp>
        <p:nvSpPr>
          <p:cNvPr id="15" name="AutoShape 4">
            <a:extLst>
              <a:ext uri="{FF2B5EF4-FFF2-40B4-BE49-F238E27FC236}">
                <a16:creationId xmlns:a16="http://schemas.microsoft.com/office/drawing/2014/main" xmlns="" id="{BEE9171B-297C-4BDD-AB2D-6EFF9FC008E4}"/>
              </a:ext>
            </a:extLst>
          </p:cNvPr>
          <p:cNvSpPr>
            <a:spLocks noChangeArrowheads="1"/>
          </p:cNvSpPr>
          <p:nvPr/>
        </p:nvSpPr>
        <p:spPr bwMode="blackWhite">
          <a:xfrm>
            <a:off x="3048000" y="1600200"/>
            <a:ext cx="5791200" cy="4249615"/>
          </a:xfrm>
          <a:prstGeom prst="roundRect">
            <a:avLst>
              <a:gd name="adj" fmla="val 9106"/>
            </a:avLst>
          </a:prstGeom>
          <a:solidFill>
            <a:schemeClr val="accent1"/>
          </a:solidFill>
          <a:ln w="3175">
            <a:noFill/>
          </a:ln>
          <a:effectLst>
            <a:outerShdw blurRad="50800" dist="381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spcBef>
                <a:spcPts val="600"/>
              </a:spcBef>
              <a:spcAft>
                <a:spcPts val="600"/>
              </a:spcAft>
              <a:defRPr/>
            </a:pPr>
            <a:r>
              <a:rPr lang="da-DK" sz="2000" b="1" dirty="0" smtClean="0">
                <a:solidFill>
                  <a:schemeClr val="tx1"/>
                </a:solidFill>
                <a:latin typeface="Times New Roman" pitchFamily="18" charset="0"/>
                <a:cs typeface="Times New Roman" pitchFamily="18" charset="0"/>
              </a:rPr>
              <a:t>1.</a:t>
            </a:r>
            <a:r>
              <a:rPr lang="da-DK" sz="2000" b="1" dirty="0" smtClean="0">
                <a:solidFill>
                  <a:schemeClr val="tx1"/>
                </a:solidFill>
                <a:latin typeface="Times New Roman" pitchFamily="18" charset="0"/>
                <a:cs typeface="Times New Roman" pitchFamily="18" charset="0"/>
              </a:rPr>
              <a:t> </a:t>
            </a:r>
            <a:r>
              <a:rPr lang="da-DK" sz="2000" b="1" dirty="0">
                <a:solidFill>
                  <a:schemeClr val="tx1"/>
                </a:solidFill>
                <a:latin typeface="Times New Roman" pitchFamily="18" charset="0"/>
                <a:cs typeface="Times New Roman" pitchFamily="18" charset="0"/>
              </a:rPr>
              <a:t>Chuyên </a:t>
            </a:r>
            <a:r>
              <a:rPr lang="da-DK" sz="2000" b="1" dirty="0" smtClean="0">
                <a:solidFill>
                  <a:schemeClr val="tx1"/>
                </a:solidFill>
                <a:latin typeface="Times New Roman" pitchFamily="18" charset="0"/>
                <a:cs typeface="Times New Roman" pitchFamily="18" charset="0"/>
              </a:rPr>
              <a:t>đề theo tổ chuyên môn: </a:t>
            </a:r>
            <a:endParaRPr lang="da-DK" sz="2000" b="1" dirty="0">
              <a:solidFill>
                <a:schemeClr val="tx1"/>
              </a:solidFill>
              <a:latin typeface="Times New Roman" pitchFamily="18" charset="0"/>
              <a:cs typeface="Times New Roman" pitchFamily="18" charset="0"/>
            </a:endParaRPr>
          </a:p>
          <a:p>
            <a:pPr eaLnBrk="1" hangingPunct="1">
              <a:spcBef>
                <a:spcPts val="600"/>
              </a:spcBef>
              <a:spcAft>
                <a:spcPts val="600"/>
              </a:spcAft>
              <a:defRPr/>
            </a:pP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Ôn</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tập</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vào</a:t>
            </a:r>
            <a:r>
              <a:rPr lang="en-US" sz="2000" b="1" dirty="0" smtClean="0">
                <a:solidFill>
                  <a:schemeClr val="tx1"/>
                </a:solidFill>
                <a:latin typeface="Times New Roman" pitchFamily="18" charset="0"/>
                <a:cs typeface="Times New Roman" pitchFamily="18" charset="0"/>
              </a:rPr>
              <a:t> THPT 3 </a:t>
            </a:r>
            <a:r>
              <a:rPr lang="en-US" sz="2000" b="1" dirty="0" err="1" smtClean="0">
                <a:solidFill>
                  <a:schemeClr val="tx1"/>
                </a:solidFill>
                <a:latin typeface="Times New Roman" pitchFamily="18" charset="0"/>
                <a:cs typeface="Times New Roman" pitchFamily="18" charset="0"/>
              </a:rPr>
              <a:t>môn</a:t>
            </a:r>
            <a:r>
              <a:rPr lang="en-US" sz="2000" b="1"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Toán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Văn</a:t>
            </a:r>
            <a:r>
              <a:rPr lang="en-US" sz="2000" dirty="0" smtClean="0">
                <a:solidFill>
                  <a:schemeClr val="tx1"/>
                </a:solidFill>
                <a:latin typeface="Times New Roman" pitchFamily="18" charset="0"/>
                <a:cs typeface="Times New Roman" pitchFamily="18" charset="0"/>
              </a:rPr>
              <a:t>, </a:t>
            </a:r>
            <a:r>
              <a:rPr lang="en-US" sz="2000" dirty="0" err="1" smtClean="0">
                <a:solidFill>
                  <a:schemeClr val="tx1"/>
                </a:solidFill>
                <a:latin typeface="Times New Roman" pitchFamily="18" charset="0"/>
                <a:cs typeface="Times New Roman" pitchFamily="18" charset="0"/>
              </a:rPr>
              <a:t>Anh</a:t>
            </a:r>
            <a:endParaRPr lang="en-US" sz="2000" dirty="0">
              <a:solidFill>
                <a:schemeClr val="tx1"/>
              </a:solidFill>
              <a:latin typeface="Times New Roman" pitchFamily="18" charset="0"/>
              <a:cs typeface="Times New Roman" pitchFamily="18" charset="0"/>
            </a:endParaRPr>
          </a:p>
          <a:p>
            <a:pPr eaLnBrk="1" hangingPunct="1">
              <a:spcBef>
                <a:spcPts val="600"/>
              </a:spcBef>
              <a:spcAft>
                <a:spcPts val="600"/>
              </a:spcAft>
              <a:defRPr/>
            </a:pP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Ôn</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tập</a:t>
            </a:r>
            <a:r>
              <a:rPr lang="en-US" sz="2000" b="1" dirty="0" smtClean="0">
                <a:solidFill>
                  <a:schemeClr val="tx1"/>
                </a:solidFill>
                <a:latin typeface="Times New Roman" pitchFamily="18" charset="0"/>
                <a:cs typeface="Times New Roman" pitchFamily="18" charset="0"/>
              </a:rPr>
              <a:t> THPT </a:t>
            </a:r>
            <a:r>
              <a:rPr lang="en-US" sz="2000" b="1" dirty="0" err="1" smtClean="0">
                <a:solidFill>
                  <a:schemeClr val="tx1"/>
                </a:solidFill>
                <a:latin typeface="Times New Roman" pitchFamily="18" charset="0"/>
                <a:cs typeface="Times New Roman" pitchFamily="18" charset="0"/>
              </a:rPr>
              <a:t>môn</a:t>
            </a:r>
            <a:r>
              <a:rPr lang="en-US" sz="2000" b="1" dirty="0" smtClean="0">
                <a:solidFill>
                  <a:schemeClr val="tx1"/>
                </a:solidFill>
                <a:latin typeface="Times New Roman" pitchFamily="18" charset="0"/>
                <a:cs typeface="Times New Roman" pitchFamily="18" charset="0"/>
              </a:rPr>
              <a:t> </a:t>
            </a:r>
            <a:r>
              <a:rPr lang="en-US" sz="2000" b="1" dirty="0" err="1" smtClean="0">
                <a:solidFill>
                  <a:schemeClr val="tx1"/>
                </a:solidFill>
                <a:latin typeface="Times New Roman" pitchFamily="18" charset="0"/>
                <a:cs typeface="Times New Roman" pitchFamily="18" charset="0"/>
              </a:rPr>
              <a:t>thứ</a:t>
            </a:r>
            <a:r>
              <a:rPr lang="en-US" sz="2000" b="1" dirty="0" smtClean="0">
                <a:solidFill>
                  <a:schemeClr val="tx1"/>
                </a:solidFill>
                <a:latin typeface="Times New Roman" pitchFamily="18" charset="0"/>
                <a:cs typeface="Times New Roman" pitchFamily="18" charset="0"/>
              </a:rPr>
              <a:t> 4.</a:t>
            </a:r>
            <a:endParaRPr lang="en-US" sz="2000" b="1" dirty="0">
              <a:solidFill>
                <a:schemeClr val="tx1"/>
              </a:solidFill>
              <a:latin typeface="Times New Roman" pitchFamily="18" charset="0"/>
              <a:cs typeface="Times New Roman" pitchFamily="18" charset="0"/>
            </a:endParaRPr>
          </a:p>
          <a:p>
            <a:pPr eaLnBrk="1" hangingPunct="1">
              <a:spcBef>
                <a:spcPts val="600"/>
              </a:spcBef>
              <a:spcAft>
                <a:spcPts val="600"/>
              </a:spcAft>
              <a:defRPr/>
            </a:pPr>
            <a:r>
              <a:rPr lang="en-US" sz="2000" b="1" dirty="0" smtClean="0">
                <a:solidFill>
                  <a:schemeClr val="tx1"/>
                </a:solidFill>
                <a:latin typeface="Times New Roman" pitchFamily="18" charset="0"/>
                <a:cs typeface="Times New Roman" pitchFamily="18" charset="0"/>
              </a:rPr>
              <a:t>2. </a:t>
            </a:r>
            <a:r>
              <a:rPr lang="da-DK" sz="2000" b="1" dirty="0">
                <a:solidFill>
                  <a:schemeClr val="tx1"/>
                </a:solidFill>
                <a:latin typeface="Times New Roman" pitchFamily="18" charset="0"/>
                <a:cs typeface="Times New Roman" pitchFamily="18" charset="0"/>
              </a:rPr>
              <a:t>Chuyên đề </a:t>
            </a:r>
            <a:r>
              <a:rPr lang="da-DK" sz="2000" b="1" dirty="0" smtClean="0">
                <a:solidFill>
                  <a:schemeClr val="tx1"/>
                </a:solidFill>
                <a:latin typeface="Times New Roman" pitchFamily="18" charset="0"/>
                <a:cs typeface="Times New Roman" pitchFamily="18" charset="0"/>
              </a:rPr>
              <a:t>bồi dưỡng CLB em yêu thích</a:t>
            </a:r>
          </a:p>
          <a:p>
            <a:pPr eaLnBrk="1" hangingPunct="1">
              <a:spcBef>
                <a:spcPts val="600"/>
              </a:spcBef>
              <a:spcAft>
                <a:spcPts val="600"/>
              </a:spcAft>
              <a:defRPr/>
            </a:pPr>
            <a:r>
              <a:rPr lang="da-DK" sz="2000" b="1" dirty="0" smtClean="0">
                <a:solidFill>
                  <a:schemeClr val="tx1"/>
                </a:solidFill>
                <a:latin typeface="Times New Roman" pitchFamily="18" charset="0"/>
                <a:cs typeface="Times New Roman" pitchFamily="18" charset="0"/>
              </a:rPr>
              <a:t>3. Chuyên đề bồi dưỡng nghiệp vụ cho GV: </a:t>
            </a:r>
          </a:p>
          <a:p>
            <a:pPr marL="342900" indent="-342900" eaLnBrk="1" hangingPunct="1">
              <a:spcBef>
                <a:spcPts val="600"/>
              </a:spcBef>
              <a:spcAft>
                <a:spcPts val="600"/>
              </a:spcAft>
              <a:buFontTx/>
              <a:buChar char="-"/>
              <a:defRPr/>
            </a:pPr>
            <a:r>
              <a:rPr lang="da-DK" sz="2000" dirty="0" smtClean="0">
                <a:solidFill>
                  <a:schemeClr val="tx1"/>
                </a:solidFill>
                <a:latin typeface="Times New Roman" pitchFamily="18" charset="0"/>
                <a:cs typeface="Times New Roman" pitchFamily="18" charset="0"/>
              </a:rPr>
              <a:t>Bồi dưỡng nghiệp vụ chủ nhiệm.</a:t>
            </a:r>
          </a:p>
          <a:p>
            <a:pPr marL="285750" indent="-285750" eaLnBrk="1" hangingPunct="1">
              <a:spcBef>
                <a:spcPts val="600"/>
              </a:spcBef>
              <a:spcAft>
                <a:spcPts val="600"/>
              </a:spcAft>
              <a:buFontTx/>
              <a:buChar char="-"/>
              <a:defRPr/>
            </a:pPr>
            <a:r>
              <a:rPr lang="da-DK" sz="2000" dirty="0" smtClean="0">
                <a:solidFill>
                  <a:schemeClr val="tx1"/>
                </a:solidFill>
                <a:latin typeface="Times New Roman" pitchFamily="18" charset="0"/>
                <a:cs typeface="Times New Roman" pitchFamily="18" charset="0"/>
              </a:rPr>
              <a:t>Bồi dưỡng ứng dụng CNTT.</a:t>
            </a:r>
          </a:p>
          <a:p>
            <a:pPr marL="285750" indent="-285750" eaLnBrk="1" hangingPunct="1">
              <a:spcBef>
                <a:spcPts val="600"/>
              </a:spcBef>
              <a:spcAft>
                <a:spcPts val="600"/>
              </a:spcAft>
              <a:buFontTx/>
              <a:buChar char="-"/>
              <a:defRPr/>
            </a:pPr>
            <a:r>
              <a:rPr lang="da-DK" sz="2000" dirty="0" smtClean="0">
                <a:solidFill>
                  <a:schemeClr val="tx1"/>
                </a:solidFill>
                <a:latin typeface="Times New Roman" pitchFamily="18" charset="0"/>
                <a:cs typeface="Times New Roman" pitchFamily="18" charset="0"/>
              </a:rPr>
              <a:t>Bồi dưỡng các kỹ năng diễn đạt trước tập thể,..</a:t>
            </a:r>
            <a:endParaRPr lang="en-US" sz="2000" dirty="0">
              <a:solidFill>
                <a:schemeClr val="tx1"/>
              </a:solidFill>
              <a:latin typeface="Times New Roman" pitchFamily="18" charset="0"/>
              <a:cs typeface="Times New Roman" pitchFamily="18" charset="0"/>
            </a:endParaRPr>
          </a:p>
          <a:p>
            <a:pPr algn="ctr" eaLnBrk="1" fontAlgn="auto" hangingPunct="1">
              <a:spcBef>
                <a:spcPts val="0"/>
              </a:spcBef>
              <a:spcAft>
                <a:spcPts val="0"/>
              </a:spcAft>
              <a:defRPr/>
            </a:pPr>
            <a:endParaRPr lang="en-US" sz="2000" dirty="0">
              <a:solidFill>
                <a:schemeClr val="tx1"/>
              </a:solidFill>
              <a:latin typeface="Times New Roman" pitchFamily="18" charset="0"/>
              <a:cs typeface="Times New Roman" pitchFamily="18" charset="0"/>
            </a:endParaRPr>
          </a:p>
        </p:txBody>
      </p:sp>
      <p:sp>
        <p:nvSpPr>
          <p:cNvPr id="17" name="AutoShape 7">
            <a:extLst>
              <a:ext uri="{FF2B5EF4-FFF2-40B4-BE49-F238E27FC236}">
                <a16:creationId xmlns:a16="http://schemas.microsoft.com/office/drawing/2014/main" xmlns="" id="{E7EF8F58-1E9C-472F-8AA3-952EE3218DCB}"/>
              </a:ext>
            </a:extLst>
          </p:cNvPr>
          <p:cNvSpPr>
            <a:spLocks noChangeArrowheads="1"/>
          </p:cNvSpPr>
          <p:nvPr/>
        </p:nvSpPr>
        <p:spPr bwMode="auto">
          <a:xfrm>
            <a:off x="633413" y="2986088"/>
            <a:ext cx="1652587" cy="1433512"/>
          </a:xfrm>
          <a:prstGeom prst="roundRect">
            <a:avLst>
              <a:gd name="adj" fmla="val 9106"/>
            </a:avLst>
          </a:prstGeom>
          <a:noFill/>
          <a:ln>
            <a:noFill/>
          </a:ln>
          <a:effectLst/>
        </p:spPr>
        <p:txBody>
          <a:bodyPr anchor="ctr"/>
          <a:lstStyle/>
          <a:p>
            <a:pPr algn="ctr" eaLnBrk="1" hangingPunct="1">
              <a:defRPr/>
            </a:pPr>
            <a:r>
              <a:rPr lang="en-US" b="1" dirty="0" smtClean="0">
                <a:effectLst>
                  <a:outerShdw blurRad="38100" dist="38100" dir="2700000" algn="tl">
                    <a:srgbClr val="C0C0C0"/>
                  </a:outerShdw>
                </a:effectLst>
                <a:latin typeface="Times New Roman" pitchFamily="18" charset="0"/>
                <a:cs typeface="Times New Roman" pitchFamily="18" charset="0"/>
              </a:rPr>
              <a:t>I. </a:t>
            </a:r>
            <a:r>
              <a:rPr lang="en-US" b="1" dirty="0" err="1">
                <a:effectLst>
                  <a:outerShdw blurRad="38100" dist="38100" dir="2700000" algn="tl">
                    <a:srgbClr val="C0C0C0"/>
                  </a:outerShdw>
                </a:effectLst>
                <a:latin typeface="Times New Roman" pitchFamily="18" charset="0"/>
                <a:cs typeface="Times New Roman" pitchFamily="18" charset="0"/>
              </a:rPr>
              <a:t>Xây</a:t>
            </a:r>
            <a:r>
              <a:rPr lang="en-US" b="1" dirty="0">
                <a:effectLst>
                  <a:outerShdw blurRad="38100" dist="38100" dir="2700000" algn="tl">
                    <a:srgbClr val="C0C0C0"/>
                  </a:outerShdw>
                </a:effectLst>
                <a:latin typeface="Times New Roman" pitchFamily="18" charset="0"/>
                <a:cs typeface="Times New Roman" pitchFamily="18" charset="0"/>
              </a:rPr>
              <a:t> </a:t>
            </a:r>
            <a:r>
              <a:rPr lang="en-US" b="1" dirty="0" err="1">
                <a:effectLst>
                  <a:outerShdw blurRad="38100" dist="38100" dir="2700000" algn="tl">
                    <a:srgbClr val="C0C0C0"/>
                  </a:outerShdw>
                </a:effectLst>
                <a:latin typeface="Times New Roman" pitchFamily="18" charset="0"/>
                <a:cs typeface="Times New Roman" pitchFamily="18" charset="0"/>
              </a:rPr>
              <a:t>dựng</a:t>
            </a:r>
            <a:r>
              <a:rPr lang="en-US" b="1" dirty="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và</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triển</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khai</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các</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c</a:t>
            </a:r>
            <a:r>
              <a:rPr lang="en-US" b="1" dirty="0" err="1" smtClean="0">
                <a:effectLst>
                  <a:outerShdw blurRad="38100" dist="38100" dir="2700000" algn="tl">
                    <a:srgbClr val="C0C0C0"/>
                  </a:outerShdw>
                </a:effectLst>
                <a:latin typeface="Times New Roman" pitchFamily="18" charset="0"/>
                <a:cs typeface="Times New Roman" pitchFamily="18" charset="0"/>
              </a:rPr>
              <a:t>huyên</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đề</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cấp</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trường</a:t>
            </a:r>
            <a:endParaRPr lang="vi-VN" b="1" dirty="0">
              <a:effectLst>
                <a:outerShdw blurRad="38100" dist="38100" dir="2700000" algn="tl">
                  <a:srgbClr val="C0C0C0"/>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327176292"/>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752600" y="76200"/>
            <a:ext cx="7239000" cy="711200"/>
          </a:xfrm>
          <a:prstGeom prst="rect">
            <a:avLst/>
          </a:prstGeom>
        </p:spPr>
        <p:txBody>
          <a:bodyPr anchor="b"/>
          <a:lstStyle/>
          <a:p>
            <a:pPr algn="ctr" eaLnBrk="1" hangingPunct="1">
              <a:lnSpc>
                <a:spcPct val="90000"/>
              </a:lnSpc>
              <a:defRPr/>
            </a:pPr>
            <a:r>
              <a:rPr lang="en-US" altLang="vi-VN" sz="2400" b="1" dirty="0" smtClean="0">
                <a:solidFill>
                  <a:srgbClr val="FFFF00"/>
                </a:solidFill>
                <a:latin typeface="Times New Roman" panose="02020603050405020304" pitchFamily="18" charset="0"/>
                <a:cs typeface="Times New Roman" panose="02020603050405020304" pitchFamily="18" charset="0"/>
              </a:rPr>
              <a:t>II. ĐỔI MỚI PPDH VÀ KTĐG</a:t>
            </a:r>
            <a:endParaRPr lang="en-US" sz="2400" b="1" dirty="0">
              <a:solidFill>
                <a:srgbClr val="FFFF00"/>
              </a:solidFill>
              <a:effectLst>
                <a:outerShdw blurRad="38100" dist="38100" dir="2700000" algn="tl">
                  <a:srgbClr val="C0C0C0"/>
                </a:outerShdw>
              </a:effectLst>
              <a:latin typeface="Tahoma" pitchFamily="34" charset="0"/>
              <a:cs typeface="Tahoma" pitchFamily="34" charset="0"/>
            </a:endParaRPr>
          </a:p>
        </p:txBody>
      </p:sp>
      <p:grpSp>
        <p:nvGrpSpPr>
          <p:cNvPr id="25603" name="Group 7"/>
          <p:cNvGrpSpPr>
            <a:grpSpLocks/>
          </p:cNvGrpSpPr>
          <p:nvPr/>
        </p:nvGrpSpPr>
        <p:grpSpPr bwMode="auto">
          <a:xfrm>
            <a:off x="508000" y="1676400"/>
            <a:ext cx="3835400" cy="4267199"/>
            <a:chOff x="457200" y="1239996"/>
            <a:chExt cx="2177144" cy="2804886"/>
          </a:xfrm>
        </p:grpSpPr>
        <p:sp>
          <p:nvSpPr>
            <p:cNvPr id="7" name="Rectangle 6"/>
            <p:cNvSpPr/>
            <p:nvPr/>
          </p:nvSpPr>
          <p:spPr>
            <a:xfrm>
              <a:off x="457200" y="1239996"/>
              <a:ext cx="2177144" cy="2804886"/>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536500" y="1294257"/>
              <a:ext cx="2018544" cy="2694277"/>
            </a:xfrm>
            <a:prstGeom prst="rect">
              <a:avLst/>
            </a:prstGeom>
            <a:ln/>
          </p:spPr>
          <p:style>
            <a:lnRef idx="1">
              <a:schemeClr val="accent4"/>
            </a:lnRef>
            <a:fillRef idx="2">
              <a:schemeClr val="accent4"/>
            </a:fillRef>
            <a:effectRef idx="1">
              <a:schemeClr val="accent4"/>
            </a:effectRef>
            <a:fontRef idx="minor">
              <a:schemeClr val="dk1"/>
            </a:fontRef>
          </p:style>
          <p:txBody>
            <a:bodyPr anchor="ctr"/>
            <a:lstStyle/>
            <a:p>
              <a:pPr algn="ctr" eaLnBrk="1" fontAlgn="auto" hangingPunct="1">
                <a:spcBef>
                  <a:spcPts val="0"/>
                </a:spcBef>
                <a:spcAft>
                  <a:spcPts val="0"/>
                </a:spcAft>
                <a:defRPr/>
              </a:pPr>
              <a:endParaRPr lang="en-US"/>
            </a:p>
          </p:txBody>
        </p:sp>
      </p:grpSp>
      <p:grpSp>
        <p:nvGrpSpPr>
          <p:cNvPr id="25604" name="Group 6"/>
          <p:cNvGrpSpPr>
            <a:grpSpLocks/>
          </p:cNvGrpSpPr>
          <p:nvPr/>
        </p:nvGrpSpPr>
        <p:grpSpPr bwMode="auto">
          <a:xfrm flipV="1">
            <a:off x="328613" y="1790700"/>
            <a:ext cx="3417887" cy="525463"/>
            <a:chOff x="4763053" y="2429435"/>
            <a:chExt cx="2840865" cy="833718"/>
          </a:xfrm>
        </p:grpSpPr>
        <p:sp>
          <p:nvSpPr>
            <p:cNvPr id="10" name="Freeform 9"/>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2">
                    <a:lumMod val="75000"/>
                  </a:schemeClr>
                </a:gs>
                <a:gs pos="69000">
                  <a:schemeClr val="accent2"/>
                </a:gs>
                <a:gs pos="100000">
                  <a:schemeClr val="accent2">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Pie 10"/>
            <p:cNvSpPr/>
            <p:nvPr/>
          </p:nvSpPr>
          <p:spPr bwMode="gray">
            <a:xfrm>
              <a:off x="4763053" y="3084319"/>
              <a:ext cx="304802" cy="178834"/>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grpSp>
        <p:nvGrpSpPr>
          <p:cNvPr id="5" name="Group 57"/>
          <p:cNvGrpSpPr>
            <a:grpSpLocks/>
          </p:cNvGrpSpPr>
          <p:nvPr/>
        </p:nvGrpSpPr>
        <p:grpSpPr bwMode="auto">
          <a:xfrm>
            <a:off x="5010150" y="1642982"/>
            <a:ext cx="3676649" cy="4330859"/>
            <a:chOff x="457200" y="1239996"/>
            <a:chExt cx="2177144" cy="2804886"/>
          </a:xfrm>
          <a:solidFill>
            <a:schemeClr val="accent1">
              <a:lumMod val="50000"/>
            </a:schemeClr>
          </a:solidFill>
        </p:grpSpPr>
        <p:sp>
          <p:nvSpPr>
            <p:cNvPr id="13" name="Rectangle 12"/>
            <p:cNvSpPr/>
            <p:nvPr/>
          </p:nvSpPr>
          <p:spPr>
            <a:xfrm>
              <a:off x="457200" y="1239996"/>
              <a:ext cx="2177144" cy="2804886"/>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14" name="Rectangle 13"/>
            <p:cNvSpPr/>
            <p:nvPr/>
          </p:nvSpPr>
          <p:spPr>
            <a:xfrm>
              <a:off x="536316" y="1293865"/>
              <a:ext cx="2018913" cy="2694698"/>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grpSp>
      <p:grpSp>
        <p:nvGrpSpPr>
          <p:cNvPr id="25606" name="Group 60"/>
          <p:cNvGrpSpPr>
            <a:grpSpLocks/>
          </p:cNvGrpSpPr>
          <p:nvPr/>
        </p:nvGrpSpPr>
        <p:grpSpPr bwMode="auto">
          <a:xfrm flipV="1">
            <a:off x="4838700" y="1793875"/>
            <a:ext cx="3275013" cy="525463"/>
            <a:chOff x="4782670" y="2429435"/>
            <a:chExt cx="2840865" cy="833718"/>
          </a:xfrm>
        </p:grpSpPr>
        <p:sp>
          <p:nvSpPr>
            <p:cNvPr id="16" name="Freeform 15"/>
            <p:cNvSpPr/>
            <p:nvPr/>
          </p:nvSpPr>
          <p:spPr bwMode="gray">
            <a:xfrm>
              <a:off x="4790411"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1">
                    <a:lumMod val="75000"/>
                  </a:schemeClr>
                </a:gs>
                <a:gs pos="69000">
                  <a:schemeClr val="accent1"/>
                </a:gs>
                <a:gs pos="100000">
                  <a:schemeClr val="accent1">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Pie 16"/>
            <p:cNvSpPr/>
            <p:nvPr/>
          </p:nvSpPr>
          <p:spPr bwMode="gray">
            <a:xfrm>
              <a:off x="4782670" y="3084319"/>
              <a:ext cx="304330" cy="178834"/>
            </a:xfrm>
            <a:prstGeom prst="pie">
              <a:avLst>
                <a:gd name="adj1" fmla="val 5429925"/>
                <a:gd name="adj2" fmla="val 1620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sp>
        <p:nvSpPr>
          <p:cNvPr id="25607" name="Rectangle 79"/>
          <p:cNvSpPr>
            <a:spLocks noChangeArrowheads="1"/>
          </p:cNvSpPr>
          <p:nvPr/>
        </p:nvSpPr>
        <p:spPr bwMode="auto">
          <a:xfrm>
            <a:off x="609600" y="2597274"/>
            <a:ext cx="35052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52387" algn="just">
              <a:spcBef>
                <a:spcPts val="300"/>
              </a:spcBef>
              <a:spcAft>
                <a:spcPts val="300"/>
              </a:spcAft>
              <a:defRPr/>
            </a:pPr>
            <a:r>
              <a:rPr lang="en-US" altLang="vi-VN" sz="1900" dirty="0" smtClean="0">
                <a:latin typeface="Times New Roman" pitchFamily="18" charset="0"/>
                <a:cs typeface="Times New Roman" pitchFamily="18" charset="0"/>
              </a:rPr>
              <a:t>- Ra </a:t>
            </a:r>
            <a:r>
              <a:rPr lang="en-US" altLang="vi-VN" sz="1900" dirty="0">
                <a:latin typeface="Times New Roman" pitchFamily="18" charset="0"/>
                <a:cs typeface="Times New Roman" pitchFamily="18" charset="0"/>
              </a:rPr>
              <a:t>đ</a:t>
            </a:r>
            <a:r>
              <a:rPr lang="vi-VN" altLang="vi-VN" sz="1900" dirty="0">
                <a:latin typeface="Times New Roman" pitchFamily="18" charset="0"/>
                <a:cs typeface="Times New Roman" pitchFamily="18" charset="0"/>
              </a:rPr>
              <a:t>ề kiểm tra:</a:t>
            </a:r>
            <a:r>
              <a:rPr lang="en-US" altLang="vi-VN" sz="1900" dirty="0">
                <a:latin typeface="Times New Roman" pitchFamily="18" charset="0"/>
                <a:cs typeface="Times New Roman" pitchFamily="18" charset="0"/>
              </a:rPr>
              <a:t> Đ</a:t>
            </a:r>
            <a:r>
              <a:rPr lang="vi-VN" altLang="vi-VN" sz="1900" dirty="0">
                <a:latin typeface="Times New Roman" pitchFamily="18" charset="0"/>
                <a:cs typeface="Times New Roman" pitchFamily="18" charset="0"/>
              </a:rPr>
              <a:t>úng </a:t>
            </a:r>
            <a:r>
              <a:rPr lang="en-US" altLang="vi-VN" sz="1900" dirty="0">
                <a:latin typeface="Times New Roman" pitchFamily="18" charset="0"/>
                <a:cs typeface="Times New Roman" pitchFamily="18" charset="0"/>
              </a:rPr>
              <a:t>qui </a:t>
            </a:r>
            <a:r>
              <a:rPr lang="en-US" altLang="vi-VN" sz="1900" dirty="0" err="1">
                <a:latin typeface="Times New Roman" pitchFamily="18" charset="0"/>
                <a:cs typeface="Times New Roman" pitchFamily="18" charset="0"/>
              </a:rPr>
              <a:t>trình</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đúng</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kĩ</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thuật</a:t>
            </a:r>
            <a:r>
              <a:rPr lang="en-US" altLang="vi-VN" sz="1900" dirty="0">
                <a:latin typeface="Times New Roman" pitchFamily="18" charset="0"/>
                <a:cs typeface="Times New Roman" pitchFamily="18" charset="0"/>
              </a:rPr>
              <a:t>,</a:t>
            </a:r>
            <a:r>
              <a:rPr lang="vi-VN" altLang="vi-VN" sz="1900" dirty="0">
                <a:latin typeface="Times New Roman" pitchFamily="18" charset="0"/>
                <a:cs typeface="Times New Roman" pitchFamily="18" charset="0"/>
              </a:rPr>
              <a:t> có vận dụng kiến thức vào giải quyết vấn đề thực tiễn</a:t>
            </a:r>
            <a:r>
              <a:rPr lang="en-US" altLang="vi-VN" sz="1900" dirty="0">
                <a:latin typeface="Times New Roman" pitchFamily="18" charset="0"/>
                <a:cs typeface="Times New Roman" pitchFamily="18" charset="0"/>
              </a:rPr>
              <a:t>.</a:t>
            </a:r>
          </a:p>
          <a:p>
            <a:pPr marL="52387" algn="just">
              <a:spcBef>
                <a:spcPts val="300"/>
              </a:spcBef>
              <a:spcAft>
                <a:spcPts val="300"/>
              </a:spcAft>
              <a:defRPr/>
            </a:pPr>
            <a:r>
              <a:rPr lang="en-US" altLang="vi-VN" sz="1900" dirty="0" smtClean="0"/>
              <a:t>- </a:t>
            </a:r>
            <a:r>
              <a:rPr lang="en-US" altLang="vi-VN" sz="1900" dirty="0" err="1" smtClean="0">
                <a:latin typeface="Times New Roman" pitchFamily="18" charset="0"/>
                <a:cs typeface="Times New Roman" pitchFamily="18" charset="0"/>
              </a:rPr>
              <a:t>Chú</a:t>
            </a:r>
            <a:r>
              <a:rPr lang="en-US" altLang="vi-VN" sz="1900" dirty="0" smtClean="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trọng</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đến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đánh</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giá</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thường</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xuyên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để</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động</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viên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khích</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lệ</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sự</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tiến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bộ</a:t>
            </a:r>
            <a:r>
              <a:rPr lang="en-US" altLang="vi-VN" sz="1900" dirty="0">
                <a:latin typeface="Times New Roman" pitchFamily="18" charset="0"/>
                <a:cs typeface="Times New Roman" pitchFamily="18" charset="0"/>
              </a:rPr>
              <a:t> HS</a:t>
            </a:r>
            <a:r>
              <a:rPr lang="vi-VN" altLang="vi-VN" sz="1900" dirty="0">
                <a:latin typeface="Times New Roman" pitchFamily="18" charset="0"/>
                <a:cs typeface="Times New Roman" pitchFamily="18" charset="0"/>
              </a:rPr>
              <a:t> </a:t>
            </a:r>
            <a:endParaRPr lang="en-US" altLang="vi-VN" sz="1900" dirty="0">
              <a:latin typeface="Times New Roman" pitchFamily="18" charset="0"/>
              <a:cs typeface="Times New Roman" pitchFamily="18" charset="0"/>
            </a:endParaRPr>
          </a:p>
          <a:p>
            <a:pPr marL="52387" algn="just">
              <a:spcBef>
                <a:spcPts val="300"/>
              </a:spcBef>
              <a:spcAft>
                <a:spcPts val="300"/>
              </a:spcAft>
              <a:defRPr/>
            </a:pPr>
            <a:r>
              <a:rPr lang="en-US" altLang="vi-VN" sz="1900" dirty="0" smtClean="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Phòng</a:t>
            </a:r>
            <a:r>
              <a:rPr lang="en-US" altLang="vi-VN" sz="1900" dirty="0">
                <a:latin typeface="Times New Roman" pitchFamily="18" charset="0"/>
                <a:cs typeface="Times New Roman" pitchFamily="18" charset="0"/>
              </a:rPr>
              <a:t> GD </a:t>
            </a:r>
            <a:r>
              <a:rPr lang="en-US" altLang="vi-VN" sz="1900" dirty="0" err="1">
                <a:latin typeface="Times New Roman" pitchFamily="18" charset="0"/>
                <a:cs typeface="Times New Roman" pitchFamily="18" charset="0"/>
              </a:rPr>
              <a:t>ra</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đề</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thi</a:t>
            </a:r>
            <a:r>
              <a:rPr lang="en-US" altLang="vi-VN" sz="1900" dirty="0">
                <a:latin typeface="Times New Roman" pitchFamily="18" charset="0"/>
                <a:cs typeface="Times New Roman" pitchFamily="18" charset="0"/>
              </a:rPr>
              <a:t> HK </a:t>
            </a:r>
            <a:r>
              <a:rPr lang="en-US" altLang="vi-VN" sz="1900" dirty="0" err="1">
                <a:latin typeface="Times New Roman" pitchFamily="18" charset="0"/>
                <a:cs typeface="Times New Roman" pitchFamily="18" charset="0"/>
              </a:rPr>
              <a:t>và</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đề</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khảo</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sát</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lớp</a:t>
            </a:r>
            <a:r>
              <a:rPr lang="en-US" altLang="vi-VN" sz="1900" dirty="0">
                <a:latin typeface="Times New Roman" pitchFamily="18" charset="0"/>
                <a:cs typeface="Times New Roman" pitchFamily="18" charset="0"/>
              </a:rPr>
              <a:t> 9 </a:t>
            </a:r>
            <a:r>
              <a:rPr lang="en-US" altLang="vi-VN" sz="1900" dirty="0" err="1">
                <a:latin typeface="Times New Roman" pitchFamily="18" charset="0"/>
                <a:cs typeface="Times New Roman" pitchFamily="18" charset="0"/>
              </a:rPr>
              <a:t>môn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Ngữ</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văn-Toán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Tiếng</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Anh</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môn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thứ</a:t>
            </a:r>
            <a:r>
              <a:rPr lang="en-US" altLang="vi-VN" sz="1900" dirty="0">
                <a:latin typeface="Times New Roman" pitchFamily="18" charset="0"/>
                <a:cs typeface="Times New Roman" pitchFamily="18" charset="0"/>
              </a:rPr>
              <a:t> 4</a:t>
            </a:r>
          </a:p>
        </p:txBody>
      </p:sp>
      <p:sp>
        <p:nvSpPr>
          <p:cNvPr id="25608" name="Rectangle 82"/>
          <p:cNvSpPr>
            <a:spLocks noChangeArrowheads="1"/>
          </p:cNvSpPr>
          <p:nvPr/>
        </p:nvSpPr>
        <p:spPr bwMode="auto">
          <a:xfrm>
            <a:off x="5105400" y="2681661"/>
            <a:ext cx="3390900"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marL="52387" algn="just">
              <a:spcBef>
                <a:spcPts val="300"/>
              </a:spcBef>
              <a:spcAft>
                <a:spcPts val="300"/>
              </a:spcAft>
              <a:defRPr/>
            </a:pPr>
            <a:r>
              <a:rPr lang="en-US" altLang="vi-VN" dirty="0" smtClean="0"/>
              <a:t>- </a:t>
            </a:r>
            <a:r>
              <a:rPr lang="en-US" altLang="vi-VN" sz="1900" dirty="0" err="1">
                <a:latin typeface="Times New Roman" pitchFamily="18" charset="0"/>
                <a:cs typeface="Times New Roman" pitchFamily="18" charset="0"/>
              </a:rPr>
              <a:t>Đánh</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giá</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hàng</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tháng</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Bám</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sát</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vào</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kết</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quả</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thực</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hiện</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nhiệm</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vụ</a:t>
            </a:r>
            <a:endParaRPr lang="en-US" altLang="vi-VN" sz="1900" dirty="0">
              <a:latin typeface="Times New Roman" pitchFamily="18" charset="0"/>
              <a:cs typeface="Times New Roman" pitchFamily="18" charset="0"/>
            </a:endParaRPr>
          </a:p>
          <a:p>
            <a:pPr algn="just">
              <a:spcBef>
                <a:spcPts val="300"/>
              </a:spcBef>
              <a:spcAft>
                <a:spcPts val="300"/>
              </a:spcAft>
              <a:defRPr/>
            </a:pPr>
            <a:r>
              <a:rPr lang="en-US" altLang="vi-VN" sz="1900" dirty="0" smtClean="0">
                <a:latin typeface="Times New Roman" pitchFamily="18" charset="0"/>
                <a:cs typeface="Times New Roman" pitchFamily="18" charset="0"/>
              </a:rPr>
              <a:t>- </a:t>
            </a:r>
            <a:r>
              <a:rPr lang="en-US" altLang="vi-VN" sz="1900" dirty="0" err="1" smtClean="0">
                <a:latin typeface="Times New Roman" pitchFamily="18" charset="0"/>
                <a:cs typeface="Times New Roman" pitchFamily="18" charset="0"/>
              </a:rPr>
              <a:t>Đánh</a:t>
            </a:r>
            <a:r>
              <a:rPr lang="en-US" altLang="vi-VN" sz="1900" dirty="0" smtClean="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giá</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chuẩn</a:t>
            </a:r>
            <a:r>
              <a:rPr lang="en-US" altLang="vi-VN" sz="1900" dirty="0">
                <a:latin typeface="Times New Roman" pitchFamily="18" charset="0"/>
                <a:cs typeface="Times New Roman" pitchFamily="18" charset="0"/>
              </a:rPr>
              <a:t> HT (</a:t>
            </a:r>
            <a:r>
              <a:rPr lang="en-US" altLang="vi-VN" sz="1900" dirty="0" err="1">
                <a:latin typeface="Times New Roman" pitchFamily="18" charset="0"/>
                <a:cs typeface="Times New Roman" pitchFamily="18" charset="0"/>
              </a:rPr>
              <a:t>theo</a:t>
            </a:r>
            <a:r>
              <a:rPr lang="en-US" altLang="vi-VN" sz="1900" dirty="0">
                <a:latin typeface="Times New Roman" pitchFamily="18" charset="0"/>
                <a:cs typeface="Times New Roman" pitchFamily="18" charset="0"/>
              </a:rPr>
              <a:t> TT 14/2018/TT-BGD7ĐT </a:t>
            </a:r>
            <a:r>
              <a:rPr lang="en-US" altLang="vi-VN" sz="1900" dirty="0" err="1">
                <a:latin typeface="Times New Roman" pitchFamily="18" charset="0"/>
                <a:cs typeface="Times New Roman" pitchFamily="18" charset="0"/>
              </a:rPr>
              <a:t>ngày</a:t>
            </a:r>
            <a:r>
              <a:rPr lang="en-US" altLang="vi-VN" sz="1900" dirty="0">
                <a:latin typeface="Times New Roman" pitchFamily="18" charset="0"/>
                <a:cs typeface="Times New Roman" pitchFamily="18" charset="0"/>
              </a:rPr>
              <a:t> 20/7/2018) </a:t>
            </a:r>
            <a:endParaRPr lang="en-US" altLang="vi-VN" sz="1900" dirty="0" smtClean="0">
              <a:latin typeface="Times New Roman" pitchFamily="18" charset="0"/>
              <a:cs typeface="Times New Roman" pitchFamily="18" charset="0"/>
            </a:endParaRPr>
          </a:p>
          <a:p>
            <a:pPr algn="just">
              <a:spcBef>
                <a:spcPts val="300"/>
              </a:spcBef>
              <a:spcAft>
                <a:spcPts val="300"/>
              </a:spcAft>
              <a:defRPr/>
            </a:pPr>
            <a:r>
              <a:rPr lang="en-US" altLang="vi-VN" sz="1900" dirty="0" smtClean="0">
                <a:latin typeface="Times New Roman" pitchFamily="18" charset="0"/>
                <a:cs typeface="Times New Roman" pitchFamily="18" charset="0"/>
              </a:rPr>
              <a:t>- </a:t>
            </a:r>
            <a:r>
              <a:rPr lang="en-US" altLang="vi-VN" sz="1900" dirty="0" err="1" smtClean="0">
                <a:latin typeface="Times New Roman" pitchFamily="18" charset="0"/>
                <a:cs typeface="Times New Roman" pitchFamily="18" charset="0"/>
              </a:rPr>
              <a:t>Đánh</a:t>
            </a:r>
            <a:r>
              <a:rPr lang="en-US" altLang="vi-VN" sz="1900" dirty="0" smtClean="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giá</a:t>
            </a:r>
            <a:r>
              <a:rPr lang="en-US" altLang="vi-VN" sz="1900" dirty="0">
                <a:latin typeface="Times New Roman" pitchFamily="18" charset="0"/>
                <a:cs typeface="Times New Roman" pitchFamily="18" charset="0"/>
              </a:rPr>
              <a:t> </a:t>
            </a:r>
            <a:r>
              <a:rPr lang="en-US" altLang="vi-VN" sz="1900" dirty="0" err="1">
                <a:latin typeface="Times New Roman" pitchFamily="18" charset="0"/>
                <a:cs typeface="Times New Roman" pitchFamily="18" charset="0"/>
              </a:rPr>
              <a:t>chuẩn</a:t>
            </a:r>
            <a:r>
              <a:rPr lang="en-US" altLang="vi-VN" sz="1900" dirty="0">
                <a:latin typeface="Times New Roman" pitchFamily="18" charset="0"/>
                <a:cs typeface="Times New Roman" pitchFamily="18" charset="0"/>
              </a:rPr>
              <a:t> GV: (</a:t>
            </a:r>
            <a:r>
              <a:rPr lang="en-US" altLang="vi-VN" sz="1900" dirty="0" err="1">
                <a:latin typeface="Times New Roman" pitchFamily="18" charset="0"/>
                <a:cs typeface="Times New Roman" pitchFamily="18" charset="0"/>
              </a:rPr>
              <a:t>theo</a:t>
            </a:r>
            <a:r>
              <a:rPr lang="en-US" altLang="vi-VN" sz="1900" dirty="0">
                <a:latin typeface="Times New Roman" pitchFamily="18" charset="0"/>
                <a:cs typeface="Times New Roman" pitchFamily="18" charset="0"/>
              </a:rPr>
              <a:t> TT 20/2018/TT-BGD7ĐT </a:t>
            </a:r>
            <a:r>
              <a:rPr lang="en-US" altLang="vi-VN" sz="1900" dirty="0" err="1">
                <a:latin typeface="Times New Roman" pitchFamily="18" charset="0"/>
                <a:cs typeface="Times New Roman" pitchFamily="18" charset="0"/>
              </a:rPr>
              <a:t>ngày</a:t>
            </a:r>
            <a:r>
              <a:rPr lang="en-US" altLang="vi-VN" sz="1900" dirty="0">
                <a:latin typeface="Times New Roman" pitchFamily="18" charset="0"/>
                <a:cs typeface="Times New Roman" pitchFamily="18" charset="0"/>
              </a:rPr>
              <a:t> 22/8/2018</a:t>
            </a:r>
            <a:endParaRPr lang="vi-VN" altLang="vi-VN" sz="1900" dirty="0"/>
          </a:p>
        </p:txBody>
      </p:sp>
      <p:sp>
        <p:nvSpPr>
          <p:cNvPr id="20" name="TextBox 19"/>
          <p:cNvSpPr txBox="1"/>
          <p:nvPr/>
        </p:nvSpPr>
        <p:spPr>
          <a:xfrm>
            <a:off x="533400" y="1901795"/>
            <a:ext cx="3062288" cy="400110"/>
          </a:xfrm>
          <a:prstGeom prst="rect">
            <a:avLst/>
          </a:prstGeom>
          <a:noFill/>
        </p:spPr>
        <p:txBody>
          <a:bodyPr anchor="ctr">
            <a:spAutoFit/>
          </a:bodyPr>
          <a:lstStyle/>
          <a:p>
            <a:pPr algn="just">
              <a:spcBef>
                <a:spcPts val="300"/>
              </a:spcBef>
              <a:spcAft>
                <a:spcPts val="300"/>
              </a:spcAft>
              <a:defRPr/>
            </a:pPr>
            <a:r>
              <a:rPr lang="en-US" altLang="vi-VN" sz="2000" b="1" dirty="0" smtClean="0">
                <a:solidFill>
                  <a:schemeClr val="bg1"/>
                </a:solidFill>
                <a:latin typeface="Times New Roman" pitchFamily="18" charset="0"/>
                <a:cs typeface="Times New Roman" pitchFamily="18" charset="0"/>
              </a:rPr>
              <a:t>1. </a:t>
            </a:r>
            <a:r>
              <a:rPr lang="en-US" altLang="vi-VN" sz="2000" b="1" dirty="0" err="1" smtClean="0">
                <a:solidFill>
                  <a:schemeClr val="bg1"/>
                </a:solidFill>
                <a:latin typeface="Times New Roman" pitchFamily="18" charset="0"/>
                <a:cs typeface="Times New Roman" pitchFamily="18" charset="0"/>
              </a:rPr>
              <a:t>Đánh</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giá</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học</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sinh</a:t>
            </a:r>
            <a:r>
              <a:rPr lang="en-US" altLang="vi-VN" sz="2000" b="1" dirty="0" smtClean="0">
                <a:solidFill>
                  <a:schemeClr val="bg1"/>
                </a:solidFill>
                <a:latin typeface="Times New Roman" pitchFamily="18" charset="0"/>
                <a:cs typeface="Times New Roman" pitchFamily="18" charset="0"/>
              </a:rPr>
              <a:t>:</a:t>
            </a:r>
            <a:r>
              <a:rPr lang="en-US" altLang="vi-VN" sz="2000" dirty="0" smtClean="0">
                <a:solidFill>
                  <a:schemeClr val="bg1"/>
                </a:solidFill>
                <a:latin typeface="Times New Roman" pitchFamily="18" charset="0"/>
                <a:cs typeface="Times New Roman" pitchFamily="18" charset="0"/>
              </a:rPr>
              <a:t> </a:t>
            </a:r>
            <a:endParaRPr lang="en-US" altLang="vi-VN" sz="2000" dirty="0">
              <a:solidFill>
                <a:schemeClr val="bg1"/>
              </a:solidFill>
              <a:latin typeface="Times New Roman" pitchFamily="18" charset="0"/>
              <a:cs typeface="Times New Roman" pitchFamily="18" charset="0"/>
            </a:endParaRPr>
          </a:p>
        </p:txBody>
      </p:sp>
      <p:sp>
        <p:nvSpPr>
          <p:cNvPr id="22" name="TextBox 21"/>
          <p:cNvSpPr txBox="1"/>
          <p:nvPr/>
        </p:nvSpPr>
        <p:spPr>
          <a:xfrm>
            <a:off x="4724400" y="1889889"/>
            <a:ext cx="3571875" cy="400110"/>
          </a:xfrm>
          <a:prstGeom prst="rect">
            <a:avLst/>
          </a:prstGeom>
          <a:noFill/>
        </p:spPr>
        <p:txBody>
          <a:bodyPr anchor="ctr">
            <a:spAutoFit/>
          </a:bodyPr>
          <a:lstStyle/>
          <a:p>
            <a:pPr marL="285750" indent="-285750" algn="just">
              <a:spcBef>
                <a:spcPts val="300"/>
              </a:spcBef>
              <a:spcAft>
                <a:spcPts val="300"/>
              </a:spcAft>
              <a:buFontTx/>
              <a:buChar char="-"/>
              <a:defRPr/>
            </a:pPr>
            <a:r>
              <a:rPr lang="en-US" altLang="vi-VN" sz="2000" b="1" dirty="0" smtClean="0">
                <a:solidFill>
                  <a:schemeClr val="bg1"/>
                </a:solidFill>
                <a:latin typeface="Times New Roman" pitchFamily="18" charset="0"/>
                <a:cs typeface="Times New Roman" pitchFamily="18" charset="0"/>
              </a:rPr>
              <a:t>2. </a:t>
            </a:r>
            <a:r>
              <a:rPr lang="en-US" altLang="vi-VN" sz="2000" b="1" dirty="0" err="1" smtClean="0">
                <a:solidFill>
                  <a:schemeClr val="bg1"/>
                </a:solidFill>
                <a:latin typeface="Times New Roman" pitchFamily="18" charset="0"/>
                <a:cs typeface="Times New Roman" pitchFamily="18" charset="0"/>
              </a:rPr>
              <a:t>Đánh</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giá</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giáo</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viên</a:t>
            </a:r>
            <a:r>
              <a:rPr lang="en-US" altLang="vi-VN" sz="2000" b="1" dirty="0" smtClean="0">
                <a:solidFill>
                  <a:schemeClr val="bg1"/>
                </a:solidFill>
                <a:latin typeface="Times New Roman" pitchFamily="18" charset="0"/>
                <a:cs typeface="Times New Roman" pitchFamily="18" charset="0"/>
              </a:rPr>
              <a:t>:</a:t>
            </a:r>
            <a:endParaRPr lang="en-US" altLang="vi-VN"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722452437"/>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4CC32C3-6B71-4EBC-B5ED-CBCE14CF40C8}"/>
              </a:ext>
            </a:extLst>
          </p:cNvPr>
          <p:cNvSpPr>
            <a:spLocks noGrp="1"/>
          </p:cNvSpPr>
          <p:nvPr>
            <p:ph idx="1"/>
          </p:nvPr>
        </p:nvSpPr>
        <p:spPr>
          <a:xfrm>
            <a:off x="381000" y="1092200"/>
            <a:ext cx="8458200" cy="5384800"/>
          </a:xfrm>
        </p:spPr>
        <p:txBody>
          <a:bodyPr rtlCol="0">
            <a:normAutofit/>
          </a:bodyPr>
          <a:lstStyle/>
          <a:p>
            <a:pPr marL="0" indent="0" algn="just" eaLnBrk="1" fontAlgn="auto" hangingPunct="1">
              <a:lnSpc>
                <a:spcPct val="100000"/>
              </a:lnSpc>
              <a:spcBef>
                <a:spcPts val="600"/>
              </a:spcBef>
              <a:spcAft>
                <a:spcPts val="600"/>
              </a:spcAft>
              <a:buFont typeface="Arial" charset="0"/>
              <a:buNone/>
              <a:defRPr/>
            </a:pPr>
            <a:r>
              <a:rPr lang="en-US" sz="1800" b="1" dirty="0">
                <a:solidFill>
                  <a:srgbClr val="000099"/>
                </a:solidFill>
                <a:latin typeface="Arial" pitchFamily="34" charset="0"/>
                <a:cs typeface="Arial" pitchFamily="34" charset="0"/>
              </a:rPr>
              <a:t>2. </a:t>
            </a:r>
            <a:r>
              <a:rPr lang="en-US" sz="1800" b="1" dirty="0" err="1" smtClean="0">
                <a:solidFill>
                  <a:srgbClr val="000099"/>
                </a:solidFill>
                <a:latin typeface="Arial" pitchFamily="34" charset="0"/>
                <a:cs typeface="Arial" pitchFamily="34" charset="0"/>
              </a:rPr>
              <a:t>Kết</a:t>
            </a:r>
            <a:r>
              <a:rPr lang="en-US" sz="1800" b="1" dirty="0" smtClean="0">
                <a:solidFill>
                  <a:srgbClr val="000099"/>
                </a:solidFill>
                <a:latin typeface="Arial" pitchFamily="34" charset="0"/>
                <a:cs typeface="Arial" pitchFamily="34" charset="0"/>
              </a:rPr>
              <a:t> </a:t>
            </a:r>
            <a:r>
              <a:rPr lang="en-US" sz="1800" b="1" dirty="0" err="1" smtClean="0">
                <a:solidFill>
                  <a:srgbClr val="000099"/>
                </a:solidFill>
                <a:latin typeface="Arial" pitchFamily="34" charset="0"/>
                <a:cs typeface="Arial" pitchFamily="34" charset="0"/>
              </a:rPr>
              <a:t>quả</a:t>
            </a:r>
            <a:r>
              <a:rPr lang="en-US" sz="1800" b="1" dirty="0" smtClean="0">
                <a:solidFill>
                  <a:srgbClr val="000099"/>
                </a:solidFill>
                <a:latin typeface="Arial" pitchFamily="34" charset="0"/>
                <a:cs typeface="Arial" pitchFamily="34" charset="0"/>
              </a:rPr>
              <a:t> </a:t>
            </a:r>
            <a:r>
              <a:rPr lang="en-US" sz="1800" b="1" dirty="0" err="1" smtClean="0">
                <a:solidFill>
                  <a:srgbClr val="000099"/>
                </a:solidFill>
                <a:latin typeface="Arial" pitchFamily="34" charset="0"/>
                <a:cs typeface="Arial" pitchFamily="34" charset="0"/>
              </a:rPr>
              <a:t>các</a:t>
            </a:r>
            <a:r>
              <a:rPr lang="en-US" sz="1800" b="1" dirty="0" smtClean="0">
                <a:solidFill>
                  <a:srgbClr val="000099"/>
                </a:solidFill>
                <a:latin typeface="Arial" pitchFamily="34" charset="0"/>
                <a:cs typeface="Arial" pitchFamily="34" charset="0"/>
              </a:rPr>
              <a:t> </a:t>
            </a:r>
            <a:r>
              <a:rPr lang="en-US" sz="1800" b="1" dirty="0" err="1" smtClean="0">
                <a:solidFill>
                  <a:srgbClr val="000099"/>
                </a:solidFill>
                <a:latin typeface="Arial" pitchFamily="34" charset="0"/>
                <a:cs typeface="Arial" pitchFamily="34" charset="0"/>
              </a:rPr>
              <a:t>mặt</a:t>
            </a:r>
            <a:r>
              <a:rPr lang="en-US" sz="1800" b="1" dirty="0" smtClean="0">
                <a:solidFill>
                  <a:srgbClr val="000099"/>
                </a:solidFill>
                <a:latin typeface="Arial" pitchFamily="34" charset="0"/>
                <a:cs typeface="Arial" pitchFamily="34" charset="0"/>
              </a:rPr>
              <a:t> </a:t>
            </a:r>
            <a:r>
              <a:rPr lang="en-US" sz="1800" b="1" dirty="0" err="1" smtClean="0">
                <a:solidFill>
                  <a:srgbClr val="000099"/>
                </a:solidFill>
                <a:latin typeface="Arial" pitchFamily="34" charset="0"/>
                <a:cs typeface="Arial" pitchFamily="34" charset="0"/>
              </a:rPr>
              <a:t>Giáo</a:t>
            </a:r>
            <a:r>
              <a:rPr lang="en-US" sz="1800" b="1" dirty="0" smtClean="0">
                <a:solidFill>
                  <a:srgbClr val="000099"/>
                </a:solidFill>
                <a:latin typeface="Arial" pitchFamily="34" charset="0"/>
                <a:cs typeface="Arial" pitchFamily="34" charset="0"/>
              </a:rPr>
              <a:t> </a:t>
            </a:r>
            <a:r>
              <a:rPr lang="en-US" sz="1800" b="1" dirty="0" err="1" smtClean="0">
                <a:solidFill>
                  <a:srgbClr val="000099"/>
                </a:solidFill>
                <a:latin typeface="Arial" pitchFamily="34" charset="0"/>
                <a:cs typeface="Arial" pitchFamily="34" charset="0"/>
              </a:rPr>
              <a:t>dục</a:t>
            </a:r>
            <a:r>
              <a:rPr lang="en-US" sz="1800" b="1" dirty="0" smtClean="0">
                <a:solidFill>
                  <a:srgbClr val="000099"/>
                </a:solidFill>
                <a:latin typeface="Arial" pitchFamily="34" charset="0"/>
                <a:cs typeface="Arial" pitchFamily="34" charset="0"/>
              </a:rPr>
              <a:t>:</a:t>
            </a:r>
            <a:endParaRPr lang="en-US" sz="1800" b="1" dirty="0">
              <a:solidFill>
                <a:srgbClr val="000099"/>
              </a:solidFill>
              <a:latin typeface="Arial" pitchFamily="34" charset="0"/>
              <a:cs typeface="Arial" pitchFamily="34" charset="0"/>
            </a:endParaRPr>
          </a:p>
          <a:p>
            <a:pPr marL="0" indent="0" algn="just" eaLnBrk="1" fontAlgn="auto" hangingPunct="1">
              <a:lnSpc>
                <a:spcPct val="100000"/>
              </a:lnSpc>
              <a:spcBef>
                <a:spcPts val="600"/>
              </a:spcBef>
              <a:spcAft>
                <a:spcPts val="600"/>
              </a:spcAft>
              <a:buFont typeface="Arial" charset="0"/>
              <a:buNone/>
              <a:defRPr/>
            </a:pPr>
            <a:r>
              <a:rPr lang="en-US" sz="1800" b="1" dirty="0">
                <a:solidFill>
                  <a:srgbClr val="000099"/>
                </a:solidFill>
                <a:latin typeface="Arial" pitchFamily="34" charset="0"/>
                <a:cs typeface="Arial" pitchFamily="34" charset="0"/>
              </a:rPr>
              <a:t>* </a:t>
            </a:r>
            <a:r>
              <a:rPr lang="en-US" sz="1800" b="1" dirty="0" err="1">
                <a:solidFill>
                  <a:srgbClr val="000099"/>
                </a:solidFill>
                <a:latin typeface="Arial" pitchFamily="34" charset="0"/>
                <a:cs typeface="Arial" pitchFamily="34" charset="0"/>
              </a:rPr>
              <a:t>Về</a:t>
            </a:r>
            <a:r>
              <a:rPr lang="en-US" sz="1800" b="1" dirty="0">
                <a:solidFill>
                  <a:srgbClr val="000099"/>
                </a:solidFill>
                <a:latin typeface="Arial" pitchFamily="34" charset="0"/>
                <a:cs typeface="Arial" pitchFamily="34" charset="0"/>
              </a:rPr>
              <a:t> </a:t>
            </a:r>
            <a:r>
              <a:rPr lang="en-US" sz="1800" b="1" dirty="0" err="1">
                <a:solidFill>
                  <a:srgbClr val="000099"/>
                </a:solidFill>
                <a:latin typeface="Arial" pitchFamily="34" charset="0"/>
                <a:cs typeface="Arial" pitchFamily="34" charset="0"/>
              </a:rPr>
              <a:t>học</a:t>
            </a:r>
            <a:r>
              <a:rPr lang="en-US" sz="1800" b="1" dirty="0">
                <a:solidFill>
                  <a:srgbClr val="000099"/>
                </a:solidFill>
                <a:latin typeface="Arial" pitchFamily="34" charset="0"/>
                <a:cs typeface="Arial" pitchFamily="34" charset="0"/>
              </a:rPr>
              <a:t> </a:t>
            </a:r>
            <a:r>
              <a:rPr lang="en-US" sz="1800" b="1" dirty="0" err="1">
                <a:solidFill>
                  <a:srgbClr val="000099"/>
                </a:solidFill>
                <a:latin typeface="Arial" pitchFamily="34" charset="0"/>
                <a:cs typeface="Arial" pitchFamily="34" charset="0"/>
              </a:rPr>
              <a:t>lực</a:t>
            </a:r>
            <a:r>
              <a:rPr lang="en-US" sz="1800" b="1" dirty="0">
                <a:solidFill>
                  <a:srgbClr val="000099"/>
                </a:solidFill>
                <a:latin typeface="Arial" pitchFamily="34" charset="0"/>
                <a:cs typeface="Arial" pitchFamily="34" charset="0"/>
              </a:rPr>
              <a:t>:</a:t>
            </a:r>
          </a:p>
          <a:p>
            <a:pPr marL="0" indent="0" algn="just" eaLnBrk="1" fontAlgn="auto" hangingPunct="1">
              <a:spcBef>
                <a:spcPts val="1200"/>
              </a:spcBef>
              <a:spcAft>
                <a:spcPts val="1200"/>
              </a:spcAft>
              <a:buFont typeface="Arial" charset="0"/>
              <a:buNone/>
              <a:defRPr/>
            </a:pPr>
            <a:endParaRPr lang="en-US" sz="1800" b="1" dirty="0">
              <a:solidFill>
                <a:srgbClr val="000099"/>
              </a:solidFill>
              <a:latin typeface="Arial" pitchFamily="34" charset="0"/>
              <a:cs typeface="Arial" pitchFamily="34" charset="0"/>
            </a:endParaRPr>
          </a:p>
          <a:p>
            <a:pPr marL="0" indent="0" algn="just" eaLnBrk="1" fontAlgn="auto" hangingPunct="1">
              <a:spcBef>
                <a:spcPts val="0"/>
              </a:spcBef>
              <a:spcAft>
                <a:spcPts val="0"/>
              </a:spcAft>
              <a:buFont typeface="Arial" panose="020B0604020202020204" pitchFamily="34" charset="0"/>
              <a:buNone/>
              <a:defRPr/>
            </a:pPr>
            <a:endParaRPr lang="en-US" sz="2400" dirty="0">
              <a:solidFill>
                <a:schemeClr val="accent5">
                  <a:lumMod val="75000"/>
                </a:schemeClr>
              </a:solidFill>
              <a:latin typeface="Arial" pitchFamily="34" charset="0"/>
              <a:cs typeface="Arial" pitchFamily="34"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Arial" pitchFamily="34" charset="0"/>
              <a:cs typeface="Arial" pitchFamily="34"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Arial" pitchFamily="34" charset="0"/>
              <a:cs typeface="Arial" pitchFamily="34" charset="0"/>
            </a:endParaRPr>
          </a:p>
          <a:p>
            <a:pPr marL="0" indent="0" algn="just" eaLnBrk="1" fontAlgn="auto" hangingPunct="1">
              <a:spcBef>
                <a:spcPts val="0"/>
              </a:spcBef>
              <a:spcAft>
                <a:spcPts val="0"/>
              </a:spcAft>
              <a:buFont typeface="Arial" panose="020B0604020202020204" pitchFamily="34" charset="0"/>
              <a:buNone/>
              <a:defRPr/>
            </a:pPr>
            <a:endParaRPr lang="en-US" sz="2400" dirty="0">
              <a:solidFill>
                <a:schemeClr val="accent5">
                  <a:lumMod val="75000"/>
                </a:schemeClr>
              </a:solidFill>
              <a:latin typeface="Arial" pitchFamily="34" charset="0"/>
              <a:cs typeface="Arial" pitchFamily="34" charset="0"/>
            </a:endParaRPr>
          </a:p>
        </p:txBody>
      </p:sp>
      <p:sp>
        <p:nvSpPr>
          <p:cNvPr id="12" name="Title 1">
            <a:extLst>
              <a:ext uri="{FF2B5EF4-FFF2-40B4-BE49-F238E27FC236}">
                <a16:creationId xmlns:a16="http://schemas.microsoft.com/office/drawing/2014/main" xmlns="" id="{33147BE3-FF9A-4D5A-B977-9FAE05E2A14C}"/>
              </a:ext>
            </a:extLst>
          </p:cNvPr>
          <p:cNvSpPr txBox="1">
            <a:spLocks/>
          </p:cNvSpPr>
          <p:nvPr/>
        </p:nvSpPr>
        <p:spPr>
          <a:xfrm>
            <a:off x="1752600" y="76200"/>
            <a:ext cx="7086600" cy="914400"/>
          </a:xfrm>
          <a:prstGeom prst="rect">
            <a:avLst/>
          </a:prstGeom>
        </p:spPr>
        <p:txBody>
          <a:bodyPr anchor="ct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I. 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NĂM HỌC 2018-2019</a:t>
            </a:r>
          </a:p>
        </p:txBody>
      </p:sp>
      <p:graphicFrame>
        <p:nvGraphicFramePr>
          <p:cNvPr id="4" name="Table 3">
            <a:extLst>
              <a:ext uri="{FF2B5EF4-FFF2-40B4-BE49-F238E27FC236}">
                <a16:creationId xmlns:a16="http://schemas.microsoft.com/office/drawing/2014/main" xmlns="" id="{BA2D1067-C71F-44AC-92DA-3C71358C3689}"/>
              </a:ext>
            </a:extLst>
          </p:cNvPr>
          <p:cNvGraphicFramePr>
            <a:graphicFrameLocks noGrp="1"/>
          </p:cNvGraphicFramePr>
          <p:nvPr>
            <p:extLst>
              <p:ext uri="{D42A27DB-BD31-4B8C-83A1-F6EECF244321}">
                <p14:modId xmlns:p14="http://schemas.microsoft.com/office/powerpoint/2010/main" val="3063958004"/>
              </p:ext>
            </p:extLst>
          </p:nvPr>
        </p:nvGraphicFramePr>
        <p:xfrm>
          <a:off x="192505" y="2133600"/>
          <a:ext cx="8875295" cy="3449380"/>
        </p:xfrm>
        <a:graphic>
          <a:graphicData uri="http://schemas.openxmlformats.org/drawingml/2006/table">
            <a:tbl>
              <a:tblPr/>
              <a:tblGrid>
                <a:gridCol w="863967">
                  <a:extLst>
                    <a:ext uri="{9D8B030D-6E8A-4147-A177-3AD203B41FA5}">
                      <a16:colId xmlns:a16="http://schemas.microsoft.com/office/drawing/2014/main" xmlns="" val="20000"/>
                    </a:ext>
                  </a:extLst>
                </a:gridCol>
                <a:gridCol w="863967">
                  <a:extLst>
                    <a:ext uri="{9D8B030D-6E8A-4147-A177-3AD203B41FA5}">
                      <a16:colId xmlns:a16="http://schemas.microsoft.com/office/drawing/2014/main" xmlns="" val="20001"/>
                    </a:ext>
                  </a:extLst>
                </a:gridCol>
                <a:gridCol w="785424">
                  <a:extLst>
                    <a:ext uri="{9D8B030D-6E8A-4147-A177-3AD203B41FA5}">
                      <a16:colId xmlns:a16="http://schemas.microsoft.com/office/drawing/2014/main" xmlns="" val="20002"/>
                    </a:ext>
                  </a:extLst>
                </a:gridCol>
                <a:gridCol w="661583">
                  <a:extLst>
                    <a:ext uri="{9D8B030D-6E8A-4147-A177-3AD203B41FA5}">
                      <a16:colId xmlns:a16="http://schemas.microsoft.com/office/drawing/2014/main" xmlns="" val="20003"/>
                    </a:ext>
                  </a:extLst>
                </a:gridCol>
                <a:gridCol w="758573">
                  <a:extLst>
                    <a:ext uri="{9D8B030D-6E8A-4147-A177-3AD203B41FA5}">
                      <a16:colId xmlns:a16="http://schemas.microsoft.com/office/drawing/2014/main" xmlns="" val="20004"/>
                    </a:ext>
                  </a:extLst>
                </a:gridCol>
                <a:gridCol w="733286">
                  <a:extLst>
                    <a:ext uri="{9D8B030D-6E8A-4147-A177-3AD203B41FA5}">
                      <a16:colId xmlns:a16="http://schemas.microsoft.com/office/drawing/2014/main" xmlns="" val="20005"/>
                    </a:ext>
                  </a:extLst>
                </a:gridCol>
                <a:gridCol w="733286">
                  <a:extLst>
                    <a:ext uri="{9D8B030D-6E8A-4147-A177-3AD203B41FA5}">
                      <a16:colId xmlns:a16="http://schemas.microsoft.com/office/drawing/2014/main" xmlns="" val="20006"/>
                    </a:ext>
                  </a:extLst>
                </a:gridCol>
                <a:gridCol w="796501">
                  <a:extLst>
                    <a:ext uri="{9D8B030D-6E8A-4147-A177-3AD203B41FA5}">
                      <a16:colId xmlns:a16="http://schemas.microsoft.com/office/drawing/2014/main" xmlns="" val="20007"/>
                    </a:ext>
                  </a:extLst>
                </a:gridCol>
                <a:gridCol w="689037">
                  <a:extLst>
                    <a:ext uri="{9D8B030D-6E8A-4147-A177-3AD203B41FA5}">
                      <a16:colId xmlns:a16="http://schemas.microsoft.com/office/drawing/2014/main" xmlns="" val="20008"/>
                    </a:ext>
                  </a:extLst>
                </a:gridCol>
                <a:gridCol w="676394">
                  <a:extLst>
                    <a:ext uri="{9D8B030D-6E8A-4147-A177-3AD203B41FA5}">
                      <a16:colId xmlns:a16="http://schemas.microsoft.com/office/drawing/2014/main" xmlns="" val="20009"/>
                    </a:ext>
                  </a:extLst>
                </a:gridCol>
                <a:gridCol w="782277">
                  <a:extLst>
                    <a:ext uri="{9D8B030D-6E8A-4147-A177-3AD203B41FA5}">
                      <a16:colId xmlns:a16="http://schemas.microsoft.com/office/drawing/2014/main" xmlns="" val="20010"/>
                    </a:ext>
                  </a:extLst>
                </a:gridCol>
                <a:gridCol w="531000">
                  <a:extLst>
                    <a:ext uri="{9D8B030D-6E8A-4147-A177-3AD203B41FA5}">
                      <a16:colId xmlns:a16="http://schemas.microsoft.com/office/drawing/2014/main" xmlns="" val="20011"/>
                    </a:ext>
                  </a:extLst>
                </a:gridCol>
              </a:tblGrid>
              <a:tr h="654980">
                <a:tc row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err="1">
                          <a:ln>
                            <a:noFill/>
                          </a:ln>
                          <a:solidFill>
                            <a:schemeClr val="tx1"/>
                          </a:solidFill>
                          <a:effectLst/>
                          <a:latin typeface="Times New Roman" pitchFamily="18" charset="0"/>
                          <a:cs typeface="Times New Roman" pitchFamily="18" charset="0"/>
                        </a:rPr>
                        <a:t>Năm</a:t>
                      </a:r>
                      <a:r>
                        <a:rPr kumimoji="0" lang="en-US" sz="16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1600" b="1" i="0" u="none" strike="noStrike" cap="none" normalizeH="0" baseline="0" dirty="0" err="1">
                          <a:ln>
                            <a:noFill/>
                          </a:ln>
                          <a:solidFill>
                            <a:schemeClr val="tx1"/>
                          </a:solidFill>
                          <a:effectLst/>
                          <a:latin typeface="Times New Roman" pitchFamily="18" charset="0"/>
                          <a:cs typeface="Times New Roman" pitchFamily="18" charset="0"/>
                        </a:rPr>
                        <a:t>học</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8CBAD"/>
                    </a:solidFill>
                  </a:tcPr>
                </a:tc>
                <a:tc row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err="1">
                          <a:ln>
                            <a:noFill/>
                          </a:ln>
                          <a:solidFill>
                            <a:schemeClr val="tx1"/>
                          </a:solidFill>
                          <a:effectLst/>
                          <a:latin typeface="Times New Roman" pitchFamily="18" charset="0"/>
                          <a:cs typeface="Times New Roman" pitchFamily="18" charset="0"/>
                        </a:rPr>
                        <a:t>Số</a:t>
                      </a:r>
                      <a:r>
                        <a:rPr kumimoji="0" lang="en-US" sz="1600" b="1" i="0" u="none" strike="noStrike" cap="none" normalizeH="0" baseline="0" dirty="0">
                          <a:ln>
                            <a:noFill/>
                          </a:ln>
                          <a:solidFill>
                            <a:schemeClr val="tx1"/>
                          </a:solidFill>
                          <a:effectLst/>
                          <a:latin typeface="Times New Roman" pitchFamily="18" charset="0"/>
                          <a:cs typeface="Times New Roman" pitchFamily="18" charset="0"/>
                        </a:rPr>
                        <a:t> HS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8CBAD"/>
                    </a:solidFill>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a:ln>
                            <a:noFill/>
                          </a:ln>
                          <a:solidFill>
                            <a:schemeClr val="tx1"/>
                          </a:solidFill>
                          <a:effectLst/>
                          <a:latin typeface="Times New Roman" pitchFamily="18" charset="0"/>
                          <a:cs typeface="Times New Roman" pitchFamily="18" charset="0"/>
                        </a:rPr>
                        <a:t>XL Giỏi</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8CBAD"/>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a:ln>
                            <a:noFill/>
                          </a:ln>
                          <a:solidFill>
                            <a:schemeClr val="tx1"/>
                          </a:solidFill>
                          <a:effectLst/>
                          <a:latin typeface="Times New Roman" pitchFamily="18" charset="0"/>
                          <a:cs typeface="Times New Roman" pitchFamily="18" charset="0"/>
                        </a:rPr>
                        <a:t>XL Khá</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8CBAD"/>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a:ln>
                            <a:noFill/>
                          </a:ln>
                          <a:solidFill>
                            <a:schemeClr val="tx1"/>
                          </a:solidFill>
                          <a:effectLst/>
                          <a:latin typeface="Times New Roman" pitchFamily="18" charset="0"/>
                          <a:cs typeface="Times New Roman" pitchFamily="18" charset="0"/>
                        </a:rPr>
                        <a:t>XL Trung  Bình</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8CBAD"/>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a:ln>
                            <a:noFill/>
                          </a:ln>
                          <a:solidFill>
                            <a:schemeClr val="tx1"/>
                          </a:solidFill>
                          <a:effectLst/>
                          <a:latin typeface="Times New Roman" pitchFamily="18" charset="0"/>
                          <a:cs typeface="Times New Roman" pitchFamily="18" charset="0"/>
                        </a:rPr>
                        <a:t>XL Yếu</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8CBAD"/>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a:ln>
                            <a:noFill/>
                          </a:ln>
                          <a:solidFill>
                            <a:schemeClr val="tx1"/>
                          </a:solidFill>
                          <a:effectLst/>
                          <a:latin typeface="Times New Roman" pitchFamily="18" charset="0"/>
                          <a:cs typeface="Times New Roman" pitchFamily="18" charset="0"/>
                        </a:rPr>
                        <a:t>XL Kém</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8CBAD"/>
                    </a:solidFill>
                  </a:tcPr>
                </a:tc>
                <a:tc hMerge="1">
                  <a:txBody>
                    <a:bodyPr/>
                    <a:lstStyle/>
                    <a:p>
                      <a:endParaRPr lang="en-US"/>
                    </a:p>
                  </a:txBody>
                  <a:tcPr/>
                </a:tc>
                <a:extLst>
                  <a:ext uri="{0D108BD9-81ED-4DB2-BD59-A6C34878D82A}">
                    <a16:rowId xmlns:a16="http://schemas.microsoft.com/office/drawing/2014/main" xmlns="" val="10000"/>
                  </a:ext>
                </a:extLst>
              </a:tr>
              <a:tr h="386480">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dirty="0">
                          <a:ln>
                            <a:noFill/>
                          </a:ln>
                          <a:solidFill>
                            <a:schemeClr val="tx1"/>
                          </a:solidFill>
                          <a:effectLst/>
                          <a:latin typeface="Times New Roman" pitchFamily="18" charset="0"/>
                          <a:cs typeface="Times New Roman" pitchFamily="18" charset="0"/>
                        </a:rPr>
                        <a:t>SL</a:t>
                      </a:r>
                    </a:p>
                  </a:txBody>
                  <a:tcPr marL="68580" marR="68580"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600" b="0" i="0" u="none" strike="noStrike" cap="none" normalizeH="0" baseline="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8CBAD"/>
                    </a:solidFill>
                  </a:tcPr>
                </a:tc>
                <a:extLst>
                  <a:ext uri="{0D108BD9-81ED-4DB2-BD59-A6C34878D82A}">
                    <a16:rowId xmlns:a16="http://schemas.microsoft.com/office/drawing/2014/main" xmlns="" val="10001"/>
                  </a:ext>
                </a:extLst>
              </a:tr>
              <a:tr h="807499">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a:ln>
                            <a:noFill/>
                          </a:ln>
                          <a:solidFill>
                            <a:schemeClr val="tx1"/>
                          </a:solidFill>
                          <a:effectLst/>
                          <a:latin typeface="Times New Roman" pitchFamily="18" charset="0"/>
                          <a:cs typeface="Times New Roman" pitchFamily="18" charset="0"/>
                        </a:rPr>
                        <a:t>2017-18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err="1" smtClean="0">
                          <a:ln>
                            <a:noFill/>
                          </a:ln>
                          <a:solidFill>
                            <a:srgbClr val="0000CC"/>
                          </a:solidFill>
                          <a:effectLst/>
                          <a:latin typeface="Times New Roman" pitchFamily="18" charset="0"/>
                          <a:cs typeface="Times New Roman" pitchFamily="18" charset="0"/>
                        </a:rPr>
                        <a:t>Quận</a:t>
                      </a:r>
                      <a:endParaRPr kumimoji="0" lang="en-US" sz="1600" b="1" i="0" u="none" strike="noStrike" cap="none" normalizeH="0" baseline="0" dirty="0" smtClean="0">
                        <a:ln>
                          <a:noFill/>
                        </a:ln>
                        <a:solidFill>
                          <a:srgbClr val="0000CC"/>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16.447</a:t>
                      </a: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err="1" smtClean="0">
                          <a:ln>
                            <a:noFill/>
                          </a:ln>
                          <a:solidFill>
                            <a:srgbClr val="0000CC"/>
                          </a:solidFill>
                          <a:effectLst/>
                          <a:latin typeface="Times New Roman" pitchFamily="18" charset="0"/>
                          <a:cs typeface="Times New Roman" pitchFamily="18" charset="0"/>
                        </a:rPr>
                        <a:t>Trường</a:t>
                      </a:r>
                      <a:endParaRPr kumimoji="0" lang="en-US" sz="1600" b="1" i="0" u="none" strike="noStrike" cap="none" normalizeH="0" baseline="0" dirty="0" smtClean="0">
                        <a:ln>
                          <a:noFill/>
                        </a:ln>
                        <a:solidFill>
                          <a:srgbClr val="0000CC"/>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1364</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10.251</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1099</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62.33</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80.57</a:t>
                      </a:r>
                      <a:endParaRPr kumimoji="0" lang="en-US" sz="16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4.701</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239</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28.58</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17.52</a:t>
                      </a:r>
                      <a:endParaRPr kumimoji="0" lang="en-US" sz="16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1.375</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22</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8.36</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1.61</a:t>
                      </a: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111</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4</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0.67</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0.3</a:t>
                      </a: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3</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0.02</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a:t>
                      </a: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BDBDB"/>
                    </a:solidFill>
                  </a:tcPr>
                </a:tc>
                <a:extLst>
                  <a:ext uri="{0D108BD9-81ED-4DB2-BD59-A6C34878D82A}">
                    <a16:rowId xmlns:a16="http://schemas.microsoft.com/office/drawing/2014/main" xmlns="" val="10002"/>
                  </a:ext>
                </a:extLst>
              </a:tr>
              <a:tr h="852966">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2018-19</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sz="1600" b="1" i="0" u="none" strike="noStrike" cap="none" normalizeH="0" baseline="0" dirty="0" err="1" smtClean="0">
                          <a:ln>
                            <a:noFill/>
                          </a:ln>
                          <a:solidFill>
                            <a:srgbClr val="0000CC"/>
                          </a:solidFill>
                          <a:effectLst/>
                          <a:latin typeface="Times New Roman" pitchFamily="18" charset="0"/>
                          <a:cs typeface="Times New Roman" pitchFamily="18" charset="0"/>
                        </a:rPr>
                        <a:t>Quận</a:t>
                      </a:r>
                      <a:endParaRPr kumimoji="0" lang="en-US" sz="1600" b="1" i="0" u="none" strike="noStrike" cap="none" normalizeH="0" baseline="0" dirty="0" smtClean="0">
                        <a:ln>
                          <a:noFill/>
                        </a:ln>
                        <a:solidFill>
                          <a:srgbClr val="0000CC"/>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18.348</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sz="1600" b="1" i="0" u="none" strike="noStrike" cap="none" normalizeH="0" baseline="0" dirty="0" err="1" smtClean="0">
                          <a:ln>
                            <a:noFill/>
                          </a:ln>
                          <a:solidFill>
                            <a:srgbClr val="0000CC"/>
                          </a:solidFill>
                          <a:effectLst/>
                          <a:latin typeface="Times New Roman" pitchFamily="18" charset="0"/>
                          <a:cs typeface="Times New Roman" pitchFamily="18" charset="0"/>
                        </a:rPr>
                        <a:t>Trường</a:t>
                      </a:r>
                      <a:endParaRPr kumimoji="0" lang="en-US" sz="1600" b="1" i="0" u="none" strike="noStrike" cap="none" normalizeH="0" baseline="0" dirty="0" smtClean="0">
                        <a:ln>
                          <a:noFill/>
                        </a:ln>
                        <a:solidFill>
                          <a:srgbClr val="0000CC"/>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1389</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9.841</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965</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53.64</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69.47</a:t>
                      </a:r>
                      <a:endParaRPr kumimoji="0" lang="en-US" sz="16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6.219</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358</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33.89</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C00000"/>
                          </a:solidFill>
                          <a:effectLst/>
                          <a:latin typeface="Times New Roman" pitchFamily="18" charset="0"/>
                          <a:cs typeface="Times New Roman" pitchFamily="18" charset="0"/>
                        </a:rPr>
                        <a:t>25.77</a:t>
                      </a:r>
                      <a:endParaRPr kumimoji="0" lang="en-US" sz="16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2132</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60</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11.62</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4.32</a:t>
                      </a: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156</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6</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0.85</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0.44</a:t>
                      </a: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0</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6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tc>
                  <a:txBody>
                    <a:bodyPr/>
                    <a:lstStyle/>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a:t>
                      </a:r>
                    </a:p>
                    <a:p>
                      <a:pPr marL="0" marR="0" lvl="0" indent="0" algn="l" defTabSz="914400" rtl="0" eaLnBrk="1" fontAlgn="base" latinLnBrk="0" hangingPunct="1">
                        <a:lnSpc>
                          <a:spcPct val="100000"/>
                        </a:lnSpc>
                        <a:spcBef>
                          <a:spcPts val="600"/>
                        </a:spcBef>
                        <a:spcAft>
                          <a:spcPct val="0"/>
                        </a:spcAft>
                        <a:buClrTx/>
                        <a:buSzTx/>
                        <a:buFontTx/>
                        <a:buNone/>
                        <a:tabLst/>
                      </a:pPr>
                      <a:endParaRPr kumimoji="0" lang="en-US" sz="16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ts val="6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cs typeface="Times New Roman" pitchFamily="18" charset="0"/>
                        </a:rPr>
                        <a:t>0</a:t>
                      </a:r>
                      <a:endParaRPr kumimoji="0" lang="en-US" sz="1600" b="1" i="0" u="none" strike="noStrike" cap="none" normalizeH="0" baseline="0" dirty="0">
                        <a:ln>
                          <a:noFill/>
                        </a:ln>
                        <a:solidFill>
                          <a:srgbClr val="FF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DC3E6"/>
                    </a:solidFill>
                  </a:tcPr>
                </a:tc>
                <a:extLst>
                  <a:ext uri="{0D108BD9-81ED-4DB2-BD59-A6C34878D82A}">
                    <a16:rowId xmlns:a16="http://schemas.microsoft.com/office/drawing/2014/main" xmlns="" val="10003"/>
                  </a:ext>
                </a:extLst>
              </a:tr>
            </a:tbl>
          </a:graphicData>
        </a:graphic>
      </p:graphicFrame>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p:cNvSpPr/>
          <p:nvPr/>
        </p:nvSpPr>
        <p:spPr>
          <a:xfrm>
            <a:off x="457200" y="1066800"/>
            <a:ext cx="8382000" cy="685800"/>
          </a:xfrm>
          <a:prstGeom prst="roundRect">
            <a:avLst/>
          </a:prstGeom>
          <a:blipFill>
            <a:blip r:embed="rId2" cstate="print"/>
            <a:tile tx="0" ty="0" sx="100000" sy="100000" flip="none" algn="tl"/>
          </a:blipFill>
          <a:ln/>
        </p:spPr>
        <p:style>
          <a:lnRef idx="1">
            <a:schemeClr val="accent1"/>
          </a:lnRef>
          <a:fillRef idx="2">
            <a:schemeClr val="accent1"/>
          </a:fillRef>
          <a:effectRef idx="1">
            <a:schemeClr val="accent1"/>
          </a:effectRef>
          <a:fontRef idx="minor">
            <a:schemeClr val="dk1"/>
          </a:fontRef>
        </p:style>
        <p:txBody>
          <a:bodyPr anchor="ctr"/>
          <a:lstStyle/>
          <a:p>
            <a:pPr algn="just">
              <a:defRPr/>
            </a:pPr>
            <a:r>
              <a:rPr lang="en-US" altLang="vi-VN" sz="2400" b="1" dirty="0" smtClean="0">
                <a:solidFill>
                  <a:schemeClr val="tx1"/>
                </a:solidFill>
                <a:latin typeface="Arial" pitchFamily="34" charset="0"/>
                <a:cs typeface="Arial" pitchFamily="34" charset="0"/>
              </a:rPr>
              <a:t>3. CÁC CUỘC THI</a:t>
            </a:r>
            <a:endParaRPr lang="en-US" sz="2400" b="1" dirty="0">
              <a:solidFill>
                <a:schemeClr val="tx1"/>
              </a:solidFill>
              <a:latin typeface="Arial" pitchFamily="34" charset="0"/>
              <a:cs typeface="Arial" pitchFamily="34" charset="0"/>
            </a:endParaRPr>
          </a:p>
        </p:txBody>
      </p:sp>
      <p:grpSp>
        <p:nvGrpSpPr>
          <p:cNvPr id="2" name="Group 58"/>
          <p:cNvGrpSpPr/>
          <p:nvPr/>
        </p:nvGrpSpPr>
        <p:grpSpPr>
          <a:xfrm>
            <a:off x="1447801" y="2119907"/>
            <a:ext cx="585498" cy="455157"/>
            <a:chOff x="5210175" y="2278856"/>
            <a:chExt cx="235744" cy="173831"/>
          </a:xfrm>
          <a:solidFill>
            <a:schemeClr val="bg1"/>
          </a:solidFill>
        </p:grpSpPr>
        <p:sp>
          <p:nvSpPr>
            <p:cNvPr id="60" name="Frame 59"/>
            <p:cNvSpPr/>
            <p:nvPr/>
          </p:nvSpPr>
          <p:spPr>
            <a:xfrm>
              <a:off x="5226244" y="2278856"/>
              <a:ext cx="163128" cy="159546"/>
            </a:xfrm>
            <a:prstGeom prst="frame">
              <a:avLst>
                <a:gd name="adj1" fmla="val 5556"/>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61" name="Freeform 60"/>
            <p:cNvSpPr/>
            <p:nvPr/>
          </p:nvSpPr>
          <p:spPr>
            <a:xfrm>
              <a:off x="5210175" y="2297000"/>
              <a:ext cx="235744" cy="155687"/>
            </a:xfrm>
            <a:custGeom>
              <a:avLst/>
              <a:gdLst>
                <a:gd name="connsiteX0" fmla="*/ 66675 w 235744"/>
                <a:gd name="connsiteY0" fmla="*/ 78582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78582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5726 h 154782"/>
                <a:gd name="connsiteX1" fmla="*/ 0 w 235744"/>
                <a:gd name="connsiteY1" fmla="*/ 50007 h 154782"/>
                <a:gd name="connsiteX2" fmla="*/ 80963 w 235744"/>
                <a:gd name="connsiteY2" fmla="*/ 154782 h 154782"/>
                <a:gd name="connsiteX3" fmla="*/ 235744 w 235744"/>
                <a:gd name="connsiteY3" fmla="*/ 0 h 154782"/>
                <a:gd name="connsiteX4" fmla="*/ 66675 w 235744"/>
                <a:gd name="connsiteY4" fmla="*/ 85726 h 154782"/>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 name="connsiteX0" fmla="*/ 66675 w 235744"/>
                <a:gd name="connsiteY0" fmla="*/ 86631 h 155687"/>
                <a:gd name="connsiteX1" fmla="*/ 0 w 235744"/>
                <a:gd name="connsiteY1" fmla="*/ 50912 h 155687"/>
                <a:gd name="connsiteX2" fmla="*/ 80963 w 235744"/>
                <a:gd name="connsiteY2" fmla="*/ 155687 h 155687"/>
                <a:gd name="connsiteX3" fmla="*/ 235744 w 235744"/>
                <a:gd name="connsiteY3" fmla="*/ 905 h 155687"/>
                <a:gd name="connsiteX4" fmla="*/ 66675 w 235744"/>
                <a:gd name="connsiteY4" fmla="*/ 86631 h 1556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5744" h="155687">
                  <a:moveTo>
                    <a:pt x="66675" y="86631"/>
                  </a:moveTo>
                  <a:cubicBezTo>
                    <a:pt x="49212" y="67581"/>
                    <a:pt x="34131" y="53293"/>
                    <a:pt x="0" y="50912"/>
                  </a:cubicBezTo>
                  <a:cubicBezTo>
                    <a:pt x="34132" y="78693"/>
                    <a:pt x="65881" y="113618"/>
                    <a:pt x="80963" y="155687"/>
                  </a:cubicBezTo>
                  <a:cubicBezTo>
                    <a:pt x="108745" y="94568"/>
                    <a:pt x="141287" y="31068"/>
                    <a:pt x="235744" y="905"/>
                  </a:cubicBezTo>
                  <a:cubicBezTo>
                    <a:pt x="157957" y="-6239"/>
                    <a:pt x="103981" y="29481"/>
                    <a:pt x="66675" y="86631"/>
                  </a:cubicBez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9460" name="Title 1"/>
          <p:cNvSpPr txBox="1">
            <a:spLocks/>
          </p:cNvSpPr>
          <p:nvPr/>
        </p:nvSpPr>
        <p:spPr bwMode="auto">
          <a:xfrm>
            <a:off x="1752600" y="0"/>
            <a:ext cx="6858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90000"/>
              </a:lnSpc>
              <a:defRPr/>
            </a:pPr>
            <a:r>
              <a:rPr lang="en-US" altLang="vi-VN" sz="2000" b="1" dirty="0">
                <a:solidFill>
                  <a:srgbClr val="FFFF00"/>
                </a:solidFill>
                <a:latin typeface="Times New Roman" panose="02020603050405020304" pitchFamily="18" charset="0"/>
                <a:cs typeface="Times New Roman" panose="02020603050405020304" pitchFamily="18" charset="0"/>
              </a:rPr>
              <a:t>II. ĐỔI MỚI PPDH VÀ KTĐG</a:t>
            </a:r>
            <a:endParaRPr lang="en-US" sz="2000" b="1" dirty="0">
              <a:solidFill>
                <a:srgbClr val="FFFF00"/>
              </a:solidFill>
              <a:effectLst>
                <a:outerShdw blurRad="38100" dist="38100" dir="2700000" algn="tl">
                  <a:srgbClr val="C0C0C0"/>
                </a:outerShdw>
              </a:effectLst>
              <a:latin typeface="Tahoma" pitchFamily="34" charset="0"/>
              <a:cs typeface="Tahoma" pitchFamily="34" charset="0"/>
            </a:endParaRPr>
          </a:p>
        </p:txBody>
      </p:sp>
      <p:sp>
        <p:nvSpPr>
          <p:cNvPr id="29" name="AutoShape 3"/>
          <p:cNvSpPr>
            <a:spLocks noChangeArrowheads="1"/>
          </p:cNvSpPr>
          <p:nvPr/>
        </p:nvSpPr>
        <p:spPr bwMode="auto">
          <a:xfrm>
            <a:off x="685800" y="2595786"/>
            <a:ext cx="4114800" cy="3119214"/>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smtClean="0">
              <a:latin typeface="Verdana" panose="020B0604030504040204" pitchFamily="34" charset="0"/>
            </a:endParaRPr>
          </a:p>
        </p:txBody>
      </p:sp>
      <p:sp>
        <p:nvSpPr>
          <p:cNvPr id="30" name="AutoShape 5"/>
          <p:cNvSpPr>
            <a:spLocks noChangeArrowheads="1"/>
          </p:cNvSpPr>
          <p:nvPr/>
        </p:nvSpPr>
        <p:spPr bwMode="auto">
          <a:xfrm>
            <a:off x="4934743" y="2590801"/>
            <a:ext cx="3752057" cy="3124200"/>
          </a:xfrm>
          <a:prstGeom prst="roundRect">
            <a:avLst>
              <a:gd name="adj" fmla="val 16667"/>
            </a:avLst>
          </a:prstGeom>
          <a:solidFill>
            <a:schemeClr val="bg2"/>
          </a:solidFill>
          <a:ln w="38100">
            <a:solidFill>
              <a:schemeClr val="bg2">
                <a:lumMod val="25000"/>
              </a:schemeClr>
            </a:solidFill>
            <a:round/>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defRPr/>
            </a:pPr>
            <a:endParaRPr lang="vi-VN" altLang="vi-VN" dirty="0" smtClean="0">
              <a:latin typeface="Verdana" panose="020B0604030504040204" pitchFamily="34" charset="0"/>
            </a:endParaRPr>
          </a:p>
        </p:txBody>
      </p:sp>
      <p:sp>
        <p:nvSpPr>
          <p:cNvPr id="31" name="Text Box 6"/>
          <p:cNvSpPr txBox="1">
            <a:spLocks noChangeArrowheads="1"/>
          </p:cNvSpPr>
          <p:nvPr/>
        </p:nvSpPr>
        <p:spPr bwMode="auto">
          <a:xfrm>
            <a:off x="5096271" y="2965067"/>
            <a:ext cx="3429000" cy="2380652"/>
          </a:xfrm>
          <a:prstGeom prst="rect">
            <a:avLst/>
          </a:prstGeom>
          <a:noFill/>
          <a:ln w="9525">
            <a:noFill/>
            <a:miter lim="800000"/>
            <a:headEnd/>
            <a:tailEnd/>
          </a:ln>
        </p:spPr>
        <p:txBody>
          <a:bodyPr wrap="square">
            <a:spAutoFit/>
          </a:bodyPr>
          <a:lstStyle/>
          <a:p>
            <a:pPr>
              <a:spcBef>
                <a:spcPts val="1200"/>
              </a:spcBef>
              <a:spcAft>
                <a:spcPts val="1800"/>
              </a:spcAft>
              <a:defRPr/>
            </a:pPr>
            <a:r>
              <a:rPr lang="en-US" dirty="0" smtClean="0">
                <a:solidFill>
                  <a:srgbClr val="FF0000"/>
                </a:solidFill>
                <a:latin typeface="Times New Roman" pitchFamily="18" charset="0"/>
                <a:cs typeface="Times New Roman" pitchFamily="18" charset="0"/>
              </a:rPr>
              <a:t>- 03 </a:t>
            </a:r>
            <a:r>
              <a:rPr lang="en-US" dirty="0" err="1" smtClean="0">
                <a:solidFill>
                  <a:srgbClr val="FF0000"/>
                </a:solidFill>
                <a:latin typeface="Times New Roman" pitchFamily="18" charset="0"/>
                <a:cs typeface="Times New Roman" pitchFamily="18" charset="0"/>
              </a:rPr>
              <a:t>môn</a:t>
            </a:r>
            <a:r>
              <a:rPr lang="en-US" dirty="0" smtClean="0">
                <a:solidFill>
                  <a:srgbClr val="FF0000"/>
                </a:solidFill>
                <a:latin typeface="Times New Roman" pitchFamily="18" charset="0"/>
                <a:cs typeface="Times New Roman" pitchFamily="18" charset="0"/>
              </a:rPr>
              <a:t> do </a:t>
            </a:r>
            <a:r>
              <a:rPr lang="en-US" dirty="0" err="1" smtClean="0">
                <a:solidFill>
                  <a:srgbClr val="FF0000"/>
                </a:solidFill>
                <a:latin typeface="Times New Roman" pitchFamily="18" charset="0"/>
                <a:cs typeface="Times New Roman" pitchFamily="18" charset="0"/>
              </a:rPr>
              <a:t>Sở</a:t>
            </a:r>
            <a:r>
              <a:rPr lang="en-US" dirty="0" smtClean="0">
                <a:solidFill>
                  <a:srgbClr val="FF0000"/>
                </a:solidFill>
                <a:latin typeface="Times New Roman" pitchFamily="18" charset="0"/>
                <a:cs typeface="Times New Roman" pitchFamily="18" charset="0"/>
              </a:rPr>
              <a:t> GD&amp;ĐT qui </a:t>
            </a:r>
            <a:r>
              <a:rPr lang="en-US" dirty="0" err="1" smtClean="0">
                <a:solidFill>
                  <a:srgbClr val="FF0000"/>
                </a:solidFill>
                <a:latin typeface="Times New Roman" pitchFamily="18" charset="0"/>
                <a:cs typeface="Times New Roman" pitchFamily="18" charset="0"/>
              </a:rPr>
              <a:t>định</a:t>
            </a:r>
            <a:r>
              <a:rPr lang="en-US"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Vật</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lí</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Sinh</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học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Tiếng</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anh</a:t>
            </a:r>
            <a:endParaRPr lang="en-US" spc="-70" dirty="0" smtClean="0">
              <a:solidFill>
                <a:srgbClr val="FF0000"/>
              </a:solidFill>
              <a:latin typeface="Times New Roman" pitchFamily="18" charset="0"/>
              <a:cs typeface="Times New Roman" pitchFamily="18" charset="0"/>
            </a:endParaRPr>
          </a:p>
          <a:p>
            <a:pPr>
              <a:spcBef>
                <a:spcPts val="1200"/>
              </a:spcBef>
              <a:spcAft>
                <a:spcPts val="1800"/>
              </a:spcAft>
              <a:defRPr/>
            </a:pPr>
            <a:r>
              <a:rPr lang="en-US" spc="-70" dirty="0" smtClean="0">
                <a:solidFill>
                  <a:srgbClr val="FF0000"/>
                </a:solidFill>
                <a:latin typeface="Times New Roman" pitchFamily="18" charset="0"/>
                <a:cs typeface="Times New Roman" pitchFamily="18" charset="0"/>
              </a:rPr>
              <a:t>- 07 </a:t>
            </a:r>
            <a:r>
              <a:rPr lang="en-US" spc="-70" dirty="0" err="1" smtClean="0">
                <a:solidFill>
                  <a:srgbClr val="FF0000"/>
                </a:solidFill>
                <a:latin typeface="Times New Roman" pitchFamily="18" charset="0"/>
                <a:cs typeface="Times New Roman" pitchFamily="18" charset="0"/>
              </a:rPr>
              <a:t>môn</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thi</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tự</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nguyện</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Ngữ</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văn</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Lịch</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Sử</a:t>
            </a:r>
            <a:r>
              <a:rPr lang="en-US" spc="-70" dirty="0" smtClean="0">
                <a:solidFill>
                  <a:srgbClr val="FF0000"/>
                </a:solidFill>
                <a:latin typeface="Times New Roman" pitchFamily="18" charset="0"/>
                <a:cs typeface="Times New Roman" pitchFamily="18" charset="0"/>
              </a:rPr>
              <a:t>, GDCD, Tin </a:t>
            </a:r>
            <a:r>
              <a:rPr lang="en-US" spc="-70" dirty="0" err="1" smtClean="0">
                <a:solidFill>
                  <a:srgbClr val="FF0000"/>
                </a:solidFill>
                <a:latin typeface="Times New Roman" pitchFamily="18" charset="0"/>
                <a:cs typeface="Times New Roman" pitchFamily="18" charset="0"/>
              </a:rPr>
              <a:t>học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Công</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nghệ</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Âm</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nhạc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Mĩ</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thuật</a:t>
            </a:r>
            <a:endParaRPr lang="en-US" spc="-70" dirty="0" smtClean="0">
              <a:solidFill>
                <a:srgbClr val="FF0000"/>
              </a:solidFill>
              <a:latin typeface="Times New Roman" pitchFamily="18" charset="0"/>
              <a:cs typeface="Times New Roman" pitchFamily="18" charset="0"/>
            </a:endParaRPr>
          </a:p>
          <a:p>
            <a:pPr algn="ctr">
              <a:lnSpc>
                <a:spcPct val="90000"/>
              </a:lnSpc>
              <a:spcBef>
                <a:spcPts val="300"/>
              </a:spcBef>
              <a:defRPr/>
            </a:pPr>
            <a:endParaRPr lang="en-US" spc="-70" dirty="0">
              <a:solidFill>
                <a:srgbClr val="0000FF"/>
              </a:solidFill>
              <a:latin typeface="Times New Roman" pitchFamily="18" charset="0"/>
              <a:cs typeface="Times New Roman" pitchFamily="18" charset="0"/>
            </a:endParaRPr>
          </a:p>
        </p:txBody>
      </p:sp>
      <p:sp>
        <p:nvSpPr>
          <p:cNvPr id="34" name="Text Box 20"/>
          <p:cNvSpPr txBox="1">
            <a:spLocks noChangeArrowheads="1"/>
          </p:cNvSpPr>
          <p:nvPr/>
        </p:nvSpPr>
        <p:spPr bwMode="auto">
          <a:xfrm>
            <a:off x="828675" y="2808870"/>
            <a:ext cx="3829050" cy="2693045"/>
          </a:xfrm>
          <a:prstGeom prst="rect">
            <a:avLst/>
          </a:prstGeom>
          <a:noFill/>
          <a:ln w="9525">
            <a:noFill/>
            <a:miter lim="800000"/>
            <a:headEnd/>
            <a:tailEnd/>
          </a:ln>
        </p:spPr>
        <p:txBody>
          <a:bodyPr wrap="square">
            <a:spAutoFit/>
          </a:bodyPr>
          <a:lstStyle/>
          <a:p>
            <a:pPr algn="ctr">
              <a:spcBef>
                <a:spcPts val="0"/>
              </a:spcBef>
              <a:spcAft>
                <a:spcPts val="600"/>
              </a:spcAft>
              <a:buFont typeface="Wingdings" pitchFamily="2" charset="2"/>
              <a:buNone/>
              <a:defRPr/>
            </a:pPr>
            <a:r>
              <a:rPr lang="en-US" dirty="0" smtClean="0">
                <a:solidFill>
                  <a:srgbClr val="FF0000"/>
                </a:solidFill>
                <a:latin typeface="Times New Roman" pitchFamily="18" charset="0"/>
                <a:cs typeface="Times New Roman" pitchFamily="18" charset="0"/>
              </a:rPr>
              <a:t>1.Thi HSG 10 </a:t>
            </a:r>
            <a:r>
              <a:rPr lang="en-US" dirty="0" err="1" smtClean="0">
                <a:solidFill>
                  <a:srgbClr val="FF0000"/>
                </a:solidFill>
                <a:latin typeface="Times New Roman" pitchFamily="18" charset="0"/>
                <a:cs typeface="Times New Roman" pitchFamily="18" charset="0"/>
              </a:rPr>
              <a:t>môn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văn</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hóa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và</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khoa</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học</a:t>
            </a:r>
            <a:endParaRPr lang="en-US" dirty="0" smtClean="0">
              <a:solidFill>
                <a:srgbClr val="FF0000"/>
              </a:solidFill>
              <a:latin typeface="Times New Roman" pitchFamily="18" charset="0"/>
              <a:cs typeface="Times New Roman" pitchFamily="18" charset="0"/>
            </a:endParaRPr>
          </a:p>
          <a:p>
            <a:pPr>
              <a:spcBef>
                <a:spcPts val="0"/>
              </a:spcBef>
              <a:spcAft>
                <a:spcPts val="600"/>
              </a:spcAft>
              <a:buFont typeface="Wingdings" pitchFamily="2" charset="2"/>
              <a:buNone/>
              <a:defRPr/>
            </a:pPr>
            <a:r>
              <a:rPr lang="en-US" spc="-70" dirty="0" smtClean="0">
                <a:solidFill>
                  <a:srgbClr val="FF0000"/>
                </a:solidFill>
                <a:latin typeface="Times New Roman" pitchFamily="18" charset="0"/>
                <a:cs typeface="Times New Roman" pitchFamily="18" charset="0"/>
              </a:rPr>
              <a:t>2. </a:t>
            </a:r>
            <a:r>
              <a:rPr lang="en-US" spc="-70" dirty="0" err="1" smtClean="0">
                <a:solidFill>
                  <a:srgbClr val="FF0000"/>
                </a:solidFill>
                <a:latin typeface="Times New Roman" pitchFamily="18" charset="0"/>
                <a:cs typeface="Times New Roman" pitchFamily="18" charset="0"/>
              </a:rPr>
              <a:t>Thi</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Nghiên</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cứu</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khoa</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học</a:t>
            </a:r>
            <a:endParaRPr lang="en-US" spc="-70" dirty="0" smtClean="0">
              <a:solidFill>
                <a:srgbClr val="FF0000"/>
              </a:solidFill>
              <a:latin typeface="Times New Roman" pitchFamily="18" charset="0"/>
              <a:cs typeface="Times New Roman" pitchFamily="18" charset="0"/>
            </a:endParaRPr>
          </a:p>
          <a:p>
            <a:pPr>
              <a:spcBef>
                <a:spcPts val="0"/>
              </a:spcBef>
              <a:spcAft>
                <a:spcPts val="600"/>
              </a:spcAft>
              <a:buFont typeface="Wingdings" pitchFamily="2" charset="2"/>
              <a:buNone/>
              <a:defRPr/>
            </a:pPr>
            <a:r>
              <a:rPr lang="en-US" spc="-70" dirty="0" smtClean="0">
                <a:solidFill>
                  <a:srgbClr val="FF0000"/>
                </a:solidFill>
                <a:latin typeface="Times New Roman" pitchFamily="18" charset="0"/>
                <a:cs typeface="Times New Roman" pitchFamily="18" charset="0"/>
              </a:rPr>
              <a:t>3. </a:t>
            </a:r>
            <a:r>
              <a:rPr lang="en-US" spc="-70" dirty="0" err="1" smtClean="0">
                <a:solidFill>
                  <a:srgbClr val="FF0000"/>
                </a:solidFill>
                <a:latin typeface="Times New Roman" pitchFamily="18" charset="0"/>
                <a:cs typeface="Times New Roman" pitchFamily="18" charset="0"/>
              </a:rPr>
              <a:t>Thi</a:t>
            </a:r>
            <a:r>
              <a:rPr lang="en-US" spc="-70" dirty="0" smtClean="0">
                <a:solidFill>
                  <a:srgbClr val="FF0000"/>
                </a:solidFill>
                <a:latin typeface="Times New Roman" pitchFamily="18" charset="0"/>
                <a:cs typeface="Times New Roman" pitchFamily="18" charset="0"/>
              </a:rPr>
              <a:t> HOMC, IJSO, IMSO</a:t>
            </a:r>
          </a:p>
          <a:p>
            <a:pPr>
              <a:spcBef>
                <a:spcPts val="0"/>
              </a:spcBef>
              <a:spcAft>
                <a:spcPts val="600"/>
              </a:spcAft>
              <a:buFont typeface="Wingdings" pitchFamily="2" charset="2"/>
              <a:buNone/>
              <a:defRPr/>
            </a:pPr>
            <a:r>
              <a:rPr lang="en-US" spc="-70" dirty="0" smtClean="0">
                <a:solidFill>
                  <a:srgbClr val="FF0000"/>
                </a:solidFill>
                <a:latin typeface="Times New Roman" pitchFamily="18" charset="0"/>
                <a:cs typeface="Times New Roman" pitchFamily="18" charset="0"/>
              </a:rPr>
              <a:t>4. </a:t>
            </a:r>
            <a:r>
              <a:rPr lang="en-US" spc="-70" dirty="0" err="1" smtClean="0">
                <a:solidFill>
                  <a:srgbClr val="FF0000"/>
                </a:solidFill>
                <a:latin typeface="Times New Roman" pitchFamily="18" charset="0"/>
                <a:cs typeface="Times New Roman" pitchFamily="18" charset="0"/>
              </a:rPr>
              <a:t>Thi</a:t>
            </a:r>
            <a:r>
              <a:rPr lang="en-US" spc="-70" dirty="0" smtClean="0">
                <a:solidFill>
                  <a:srgbClr val="FF0000"/>
                </a:solidFill>
                <a:latin typeface="Times New Roman" pitchFamily="18" charset="0"/>
                <a:cs typeface="Times New Roman" pitchFamily="18" charset="0"/>
              </a:rPr>
              <a:t> DVC </a:t>
            </a:r>
            <a:r>
              <a:rPr lang="en-US" spc="-70" dirty="0" err="1" smtClean="0">
                <a:solidFill>
                  <a:srgbClr val="FF0000"/>
                </a:solidFill>
                <a:latin typeface="Times New Roman" pitchFamily="18" charset="0"/>
                <a:cs typeface="Times New Roman" pitchFamily="18" charset="0"/>
              </a:rPr>
              <a:t>trực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tuyến</a:t>
            </a:r>
            <a:endParaRPr lang="en-US" spc="-70" dirty="0" smtClean="0">
              <a:solidFill>
                <a:srgbClr val="FF0000"/>
              </a:solidFill>
              <a:latin typeface="Times New Roman" pitchFamily="18" charset="0"/>
              <a:cs typeface="Times New Roman" pitchFamily="18" charset="0"/>
            </a:endParaRPr>
          </a:p>
          <a:p>
            <a:pPr>
              <a:spcBef>
                <a:spcPts val="0"/>
              </a:spcBef>
              <a:spcAft>
                <a:spcPts val="600"/>
              </a:spcAft>
              <a:buFont typeface="Wingdings" pitchFamily="2" charset="2"/>
              <a:buNone/>
              <a:defRPr/>
            </a:pPr>
            <a:r>
              <a:rPr lang="en-US" spc="-70" dirty="0" smtClean="0">
                <a:solidFill>
                  <a:srgbClr val="FF0000"/>
                </a:solidFill>
                <a:latin typeface="Times New Roman" pitchFamily="18" charset="0"/>
                <a:cs typeface="Times New Roman" pitchFamily="18" charset="0"/>
              </a:rPr>
              <a:t>5. </a:t>
            </a:r>
            <a:r>
              <a:rPr lang="en-US" spc="-70" dirty="0" err="1" smtClean="0">
                <a:solidFill>
                  <a:srgbClr val="FF0000"/>
                </a:solidFill>
                <a:latin typeface="Times New Roman" pitchFamily="18" charset="0"/>
                <a:cs typeface="Times New Roman" pitchFamily="18" charset="0"/>
              </a:rPr>
              <a:t>Các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cuộc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thi</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quốc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gia</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quốc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tế</a:t>
            </a:r>
            <a:endParaRPr lang="en-US" spc="-70" dirty="0" smtClean="0">
              <a:solidFill>
                <a:srgbClr val="FF0000"/>
              </a:solidFill>
              <a:latin typeface="Times New Roman" pitchFamily="18" charset="0"/>
              <a:cs typeface="Times New Roman" pitchFamily="18" charset="0"/>
            </a:endParaRPr>
          </a:p>
          <a:p>
            <a:pPr>
              <a:spcBef>
                <a:spcPts val="0"/>
              </a:spcBef>
              <a:spcAft>
                <a:spcPts val="600"/>
              </a:spcAft>
              <a:buFont typeface="Wingdings" pitchFamily="2" charset="2"/>
              <a:buNone/>
              <a:defRPr/>
            </a:pPr>
            <a:r>
              <a:rPr lang="en-US" spc="-70" dirty="0" smtClean="0">
                <a:solidFill>
                  <a:srgbClr val="FF0000"/>
                </a:solidFill>
                <a:latin typeface="Times New Roman" pitchFamily="18" charset="0"/>
                <a:cs typeface="Times New Roman" pitchFamily="18" charset="0"/>
              </a:rPr>
              <a:t>6. </a:t>
            </a:r>
            <a:r>
              <a:rPr lang="en-US" spc="-70" dirty="0" err="1" smtClean="0">
                <a:solidFill>
                  <a:srgbClr val="FF0000"/>
                </a:solidFill>
                <a:latin typeface="Times New Roman" pitchFamily="18" charset="0"/>
                <a:cs typeface="Times New Roman" pitchFamily="18" charset="0"/>
              </a:rPr>
              <a:t>Các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cuộc</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thi</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sân</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chơi</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trí</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tuệ</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Trạng</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Nguyên</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tuổi</a:t>
            </a:r>
            <a:r>
              <a:rPr lang="en-US" spc="-70" dirty="0" smtClean="0">
                <a:solidFill>
                  <a:srgbClr val="FF0000"/>
                </a:solidFill>
                <a:latin typeface="Times New Roman" pitchFamily="18" charset="0"/>
                <a:cs typeface="Times New Roman" pitchFamily="18" charset="0"/>
              </a:rPr>
              <a:t> 13; </a:t>
            </a:r>
            <a:r>
              <a:rPr lang="en-US" spc="-70" dirty="0" err="1" smtClean="0">
                <a:solidFill>
                  <a:srgbClr val="FF0000"/>
                </a:solidFill>
                <a:latin typeface="Times New Roman" pitchFamily="18" charset="0"/>
                <a:cs typeface="Times New Roman" pitchFamily="18" charset="0"/>
              </a:rPr>
              <a:t>Tiếng</a:t>
            </a:r>
            <a:r>
              <a:rPr lang="en-US" spc="-70" dirty="0" smtClean="0">
                <a:solidFill>
                  <a:srgbClr val="FF0000"/>
                </a:solidFill>
                <a:latin typeface="Times New Roman" pitchFamily="18" charset="0"/>
                <a:cs typeface="Times New Roman" pitchFamily="18" charset="0"/>
              </a:rPr>
              <a:t> </a:t>
            </a:r>
            <a:r>
              <a:rPr lang="en-US" spc="-70" dirty="0" err="1" smtClean="0">
                <a:solidFill>
                  <a:srgbClr val="FF0000"/>
                </a:solidFill>
                <a:latin typeface="Times New Roman" pitchFamily="18" charset="0"/>
                <a:cs typeface="Times New Roman" pitchFamily="18" charset="0"/>
              </a:rPr>
              <a:t>Anh</a:t>
            </a:r>
            <a:r>
              <a:rPr lang="en-US" spc="-70" dirty="0" smtClean="0">
                <a:solidFill>
                  <a:srgbClr val="FF0000"/>
                </a:solidFill>
                <a:latin typeface="Times New Roman" pitchFamily="18" charset="0"/>
                <a:cs typeface="Times New Roman" pitchFamily="18" charset="0"/>
              </a:rPr>
              <a:t>,…</a:t>
            </a:r>
            <a:endParaRPr lang="en-US" spc="-70" dirty="0">
              <a:solidFill>
                <a:srgbClr val="0000FF"/>
              </a:solidFill>
              <a:latin typeface="Times New Roman" pitchFamily="18" charset="0"/>
              <a:cs typeface="Times New Roman" pitchFamily="18" charset="0"/>
            </a:endParaRPr>
          </a:p>
        </p:txBody>
      </p:sp>
      <p:sp>
        <p:nvSpPr>
          <p:cNvPr id="36" name="Rounded Rectangle 35"/>
          <p:cNvSpPr/>
          <p:nvPr/>
        </p:nvSpPr>
        <p:spPr>
          <a:xfrm>
            <a:off x="1066800" y="2032000"/>
            <a:ext cx="2209800" cy="558800"/>
          </a:xfrm>
          <a:prstGeom prst="roundRect">
            <a:avLst/>
          </a:prstGeom>
          <a:solidFill>
            <a:srgbClr val="FFFF00"/>
          </a:solidFill>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b="1" dirty="0" err="1" smtClean="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rPr>
              <a:t>Học</a:t>
            </a:r>
            <a:r>
              <a:rPr lang="en-US" b="1" dirty="0" smtClean="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en-US" b="1" dirty="0" err="1" smtClean="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rPr>
              <a:t>sinh</a:t>
            </a:r>
            <a:endParaRPr lang="en-US" b="1" dirty="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
        <p:nvSpPr>
          <p:cNvPr id="13" name="Rounded Rectangle 12"/>
          <p:cNvSpPr/>
          <p:nvPr/>
        </p:nvSpPr>
        <p:spPr>
          <a:xfrm>
            <a:off x="5600701" y="2032000"/>
            <a:ext cx="2209800" cy="558800"/>
          </a:xfrm>
          <a:prstGeom prst="roundRect">
            <a:avLst/>
          </a:prstGeom>
          <a:solidFill>
            <a:srgbClr val="FFFF00"/>
          </a:solidFill>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r>
              <a:rPr lang="en-US" b="1" dirty="0" err="1" smtClean="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rPr>
              <a:t>Giáo</a:t>
            </a:r>
            <a:r>
              <a:rPr lang="en-US" b="1" dirty="0" smtClean="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rPr>
              <a:t> </a:t>
            </a:r>
            <a:r>
              <a:rPr lang="en-US" b="1" dirty="0" err="1" smtClean="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rPr>
              <a:t>viên</a:t>
            </a:r>
            <a:endParaRPr lang="en-US" b="1" dirty="0">
              <a:solidFill>
                <a:srgbClr val="000099"/>
              </a:solidFill>
              <a:effectLst>
                <a:outerShdw blurRad="38100" dist="38100" dir="2700000" algn="tl">
                  <a:srgbClr val="000000">
                    <a:alpha val="43137"/>
                  </a:srgbClr>
                </a:outerShdw>
              </a:effectLst>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91071166"/>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p:cTn id="7" dur="500" fill="hold"/>
                                        <p:tgtEl>
                                          <p:spTgt spid="25"/>
                                        </p:tgtEl>
                                        <p:attrNameLst>
                                          <p:attrName>ppt_w</p:attrName>
                                        </p:attrNameLst>
                                      </p:cBhvr>
                                      <p:tavLst>
                                        <p:tav tm="0">
                                          <p:val>
                                            <p:fltVal val="0"/>
                                          </p:val>
                                        </p:tav>
                                        <p:tav tm="100000">
                                          <p:val>
                                            <p:strVal val="#ppt_w"/>
                                          </p:val>
                                        </p:tav>
                                      </p:tavLst>
                                    </p:anim>
                                    <p:anim calcmode="lin" valueType="num">
                                      <p:cBhvr>
                                        <p:cTn id="8" dur="500" fill="hold"/>
                                        <p:tgtEl>
                                          <p:spTgt spid="25"/>
                                        </p:tgtEl>
                                        <p:attrNameLst>
                                          <p:attrName>ppt_h</p:attrName>
                                        </p:attrNameLst>
                                      </p:cBhvr>
                                      <p:tavLst>
                                        <p:tav tm="0">
                                          <p:val>
                                            <p:fltVal val="0"/>
                                          </p:val>
                                        </p:tav>
                                        <p:tav tm="100000">
                                          <p:val>
                                            <p:strVal val="#ppt_h"/>
                                          </p:val>
                                        </p:tav>
                                      </p:tavLst>
                                    </p:anim>
                                    <p:animEffect transition="in" filter="fade">
                                      <p:cBhvr>
                                        <p:cTn id="9" dur="500"/>
                                        <p:tgtEl>
                                          <p:spTgt spid="2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checkerboard(across)">
                                      <p:cBhvr>
                                        <p:cTn id="14" dur="500"/>
                                        <p:tgtEl>
                                          <p:spTgt spid="2"/>
                                        </p:tgtEl>
                                      </p:cBhvr>
                                    </p:animEffect>
                                  </p:childTnLst>
                                </p:cTn>
                              </p:par>
                              <p:par>
                                <p:cTn id="15" presetID="5" presetClass="entr" presetSubtype="1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checkerboard(across)">
                                      <p:cBhvr>
                                        <p:cTn id="17" dur="500"/>
                                        <p:tgtEl>
                                          <p:spTgt spid="29"/>
                                        </p:tgtEl>
                                      </p:cBhvr>
                                    </p:animEffect>
                                  </p:childTnLst>
                                </p:cTn>
                              </p:par>
                              <p:par>
                                <p:cTn id="18" presetID="5" presetClass="entr" presetSubtype="10" fill="hold" nodeType="with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checkerboard(across)">
                                      <p:cBhvr>
                                        <p:cTn id="20" dur="500"/>
                                        <p:tgtEl>
                                          <p:spTgt spid="30"/>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checkerboard(across)">
                                      <p:cBhvr>
                                        <p:cTn id="23" dur="500"/>
                                        <p:tgtEl>
                                          <p:spTgt spid="31"/>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checkerboard(across)">
                                      <p:cBhvr>
                                        <p:cTn id="26" dur="500"/>
                                        <p:tgtEl>
                                          <p:spTgt spid="34"/>
                                        </p:tgtEl>
                                      </p:cBhvr>
                                    </p:animEffect>
                                  </p:childTnLst>
                                </p:cTn>
                              </p:par>
                              <p:par>
                                <p:cTn id="27" presetID="5" presetClass="entr" presetSubtype="1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animEffect transition="in" filter="checkerboard(across)">
                                      <p:cBhvr>
                                        <p:cTn id="29" dur="500"/>
                                        <p:tgtEl>
                                          <p:spTgt spid="36"/>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heckerboard(across)">
                                      <p:cBhvr>
                                        <p:cTn id="3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1" grpId="0"/>
      <p:bldP spid="34" grpId="0"/>
      <p:bldP spid="36" grpId="0" animBg="1"/>
      <p:bldP spid="1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752600" y="76200"/>
            <a:ext cx="7239000" cy="711200"/>
          </a:xfrm>
          <a:prstGeom prst="rect">
            <a:avLst/>
          </a:prstGeom>
        </p:spPr>
        <p:txBody>
          <a:bodyPr anchor="b"/>
          <a:lstStyle/>
          <a:p>
            <a:pPr algn="ctr" eaLnBrk="1" hangingPunct="1">
              <a:lnSpc>
                <a:spcPct val="90000"/>
              </a:lnSpc>
              <a:defRPr/>
            </a:pPr>
            <a:r>
              <a:rPr lang="en-US" altLang="vi-VN" sz="2400" b="1" dirty="0" smtClean="0">
                <a:solidFill>
                  <a:srgbClr val="FFFF00"/>
                </a:solidFill>
                <a:latin typeface="Times New Roman" panose="02020603050405020304" pitchFamily="18" charset="0"/>
                <a:cs typeface="Times New Roman" panose="02020603050405020304" pitchFamily="18" charset="0"/>
              </a:rPr>
              <a:t>4. </a:t>
            </a:r>
            <a:r>
              <a:rPr lang="vi-VN" altLang="vi-VN" sz="2400" b="1" dirty="0">
                <a:solidFill>
                  <a:srgbClr val="FFFF00"/>
                </a:solidFill>
                <a:cs typeface="Times New Roman" panose="02020603050405020304" pitchFamily="18" charset="0"/>
              </a:rPr>
              <a:t>Các </a:t>
            </a:r>
            <a:r>
              <a:rPr lang="en-US" altLang="vi-VN" sz="2400" b="1" dirty="0" err="1">
                <a:solidFill>
                  <a:srgbClr val="FFFF00"/>
                </a:solidFill>
                <a:latin typeface="Times New Roman" panose="02020603050405020304" pitchFamily="18" charset="0"/>
                <a:cs typeface="Times New Roman" panose="02020603050405020304" pitchFamily="18" charset="0"/>
              </a:rPr>
              <a:t>hoạt</a:t>
            </a:r>
            <a:r>
              <a:rPr lang="en-US" altLang="vi-VN" sz="2400" b="1" dirty="0">
                <a:solidFill>
                  <a:srgbClr val="FFFF00"/>
                </a:solidFill>
                <a:latin typeface="Times New Roman" panose="02020603050405020304" pitchFamily="18" charset="0"/>
                <a:cs typeface="Times New Roman" panose="02020603050405020304" pitchFamily="18" charset="0"/>
              </a:rPr>
              <a:t> </a:t>
            </a:r>
            <a:r>
              <a:rPr lang="en-US" altLang="vi-VN" sz="2400" b="1" dirty="0" err="1">
                <a:solidFill>
                  <a:srgbClr val="FFFF00"/>
                </a:solidFill>
                <a:latin typeface="Times New Roman" panose="02020603050405020304" pitchFamily="18" charset="0"/>
                <a:cs typeface="Times New Roman" panose="02020603050405020304" pitchFamily="18" charset="0"/>
              </a:rPr>
              <a:t>động</a:t>
            </a:r>
            <a:r>
              <a:rPr lang="en-US" altLang="vi-VN" sz="2400" b="1" dirty="0">
                <a:solidFill>
                  <a:srgbClr val="FFFF00"/>
                </a:solidFill>
                <a:latin typeface="Times New Roman" panose="02020603050405020304" pitchFamily="18" charset="0"/>
                <a:cs typeface="Times New Roman" panose="02020603050405020304" pitchFamily="18" charset="0"/>
              </a:rPr>
              <a:t> </a:t>
            </a:r>
            <a:r>
              <a:rPr lang="en-US" altLang="vi-VN" sz="2400" b="1" dirty="0" err="1">
                <a:solidFill>
                  <a:srgbClr val="FFFF00"/>
                </a:solidFill>
                <a:latin typeface="Times New Roman" panose="02020603050405020304" pitchFamily="18" charset="0"/>
                <a:cs typeface="Times New Roman" panose="02020603050405020304" pitchFamily="18" charset="0"/>
              </a:rPr>
              <a:t>khác</a:t>
            </a:r>
            <a:endParaRPr lang="en-US" sz="2400" b="1" dirty="0">
              <a:solidFill>
                <a:srgbClr val="FFFF00"/>
              </a:solidFill>
              <a:effectLst>
                <a:outerShdw blurRad="38100" dist="38100" dir="2700000" algn="tl">
                  <a:srgbClr val="C0C0C0"/>
                </a:outerShdw>
              </a:effectLst>
              <a:latin typeface="Tahoma" pitchFamily="34" charset="0"/>
              <a:cs typeface="Tahoma" pitchFamily="34" charset="0"/>
            </a:endParaRPr>
          </a:p>
        </p:txBody>
      </p:sp>
      <p:grpSp>
        <p:nvGrpSpPr>
          <p:cNvPr id="25603" name="Group 7"/>
          <p:cNvGrpSpPr>
            <a:grpSpLocks/>
          </p:cNvGrpSpPr>
          <p:nvPr/>
        </p:nvGrpSpPr>
        <p:grpSpPr bwMode="auto">
          <a:xfrm>
            <a:off x="508000" y="1676400"/>
            <a:ext cx="3835400" cy="4267199"/>
            <a:chOff x="457200" y="1239996"/>
            <a:chExt cx="2177144" cy="2804886"/>
          </a:xfrm>
        </p:grpSpPr>
        <p:sp>
          <p:nvSpPr>
            <p:cNvPr id="7" name="Rectangle 6"/>
            <p:cNvSpPr/>
            <p:nvPr/>
          </p:nvSpPr>
          <p:spPr>
            <a:xfrm>
              <a:off x="457200" y="1239996"/>
              <a:ext cx="2177144" cy="2804886"/>
            </a:xfrm>
            <a:prstGeom prst="rect">
              <a:avLst/>
            </a:prstGeom>
            <a:ln/>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536500" y="1294257"/>
              <a:ext cx="2018544" cy="2694277"/>
            </a:xfrm>
            <a:prstGeom prst="rect">
              <a:avLst/>
            </a:prstGeom>
            <a:ln/>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endParaRPr lang="en-US"/>
            </a:p>
          </p:txBody>
        </p:sp>
      </p:grpSp>
      <p:grpSp>
        <p:nvGrpSpPr>
          <p:cNvPr id="25604" name="Group 6"/>
          <p:cNvGrpSpPr>
            <a:grpSpLocks/>
          </p:cNvGrpSpPr>
          <p:nvPr/>
        </p:nvGrpSpPr>
        <p:grpSpPr bwMode="auto">
          <a:xfrm flipV="1">
            <a:off x="328613" y="1790700"/>
            <a:ext cx="3417887" cy="525463"/>
            <a:chOff x="4763053" y="2429435"/>
            <a:chExt cx="2840865" cy="833718"/>
          </a:xfrm>
        </p:grpSpPr>
        <p:sp>
          <p:nvSpPr>
            <p:cNvPr id="10" name="Freeform 9"/>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2">
                    <a:lumMod val="75000"/>
                  </a:schemeClr>
                </a:gs>
                <a:gs pos="69000">
                  <a:schemeClr val="accent2"/>
                </a:gs>
                <a:gs pos="100000">
                  <a:schemeClr val="accent2">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Pie 10"/>
            <p:cNvSpPr/>
            <p:nvPr/>
          </p:nvSpPr>
          <p:spPr bwMode="gray">
            <a:xfrm>
              <a:off x="4763053" y="3084319"/>
              <a:ext cx="304802" cy="178834"/>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grpSp>
        <p:nvGrpSpPr>
          <p:cNvPr id="5" name="Group 57"/>
          <p:cNvGrpSpPr>
            <a:grpSpLocks/>
          </p:cNvGrpSpPr>
          <p:nvPr/>
        </p:nvGrpSpPr>
        <p:grpSpPr bwMode="auto">
          <a:xfrm>
            <a:off x="5010151" y="1676400"/>
            <a:ext cx="3676649" cy="4267199"/>
            <a:chOff x="457200" y="1239996"/>
            <a:chExt cx="2177144" cy="2804886"/>
          </a:xfrm>
          <a:solidFill>
            <a:schemeClr val="accent2">
              <a:lumMod val="60000"/>
              <a:lumOff val="40000"/>
            </a:schemeClr>
          </a:solidFill>
        </p:grpSpPr>
        <p:sp>
          <p:nvSpPr>
            <p:cNvPr id="13" name="Rectangle 12"/>
            <p:cNvSpPr/>
            <p:nvPr/>
          </p:nvSpPr>
          <p:spPr>
            <a:xfrm>
              <a:off x="457200" y="1239996"/>
              <a:ext cx="2177144" cy="2804886"/>
            </a:xfrm>
            <a:prstGeom prst="rect">
              <a:avLst/>
            </a:prstGeom>
            <a:grp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14" name="Rectangle 13"/>
            <p:cNvSpPr/>
            <p:nvPr/>
          </p:nvSpPr>
          <p:spPr>
            <a:xfrm>
              <a:off x="536316" y="1293865"/>
              <a:ext cx="2018913" cy="2694698"/>
            </a:xfrm>
            <a:prstGeom prst="rect">
              <a:avLst/>
            </a:prstGeom>
            <a:grpFill/>
            <a:ln w="19050">
              <a:solidFill>
                <a:schemeClr val="bg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grpSp>
      <p:grpSp>
        <p:nvGrpSpPr>
          <p:cNvPr id="25606" name="Group 60"/>
          <p:cNvGrpSpPr>
            <a:grpSpLocks/>
          </p:cNvGrpSpPr>
          <p:nvPr/>
        </p:nvGrpSpPr>
        <p:grpSpPr bwMode="auto">
          <a:xfrm flipV="1">
            <a:off x="4838700" y="1793875"/>
            <a:ext cx="3275013" cy="525463"/>
            <a:chOff x="4782670" y="2429435"/>
            <a:chExt cx="2840865" cy="833718"/>
          </a:xfrm>
        </p:grpSpPr>
        <p:sp>
          <p:nvSpPr>
            <p:cNvPr id="16" name="Freeform 15"/>
            <p:cNvSpPr/>
            <p:nvPr/>
          </p:nvSpPr>
          <p:spPr bwMode="gray">
            <a:xfrm>
              <a:off x="4790411"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1">
                    <a:lumMod val="75000"/>
                  </a:schemeClr>
                </a:gs>
                <a:gs pos="69000">
                  <a:schemeClr val="accent1"/>
                </a:gs>
                <a:gs pos="100000">
                  <a:schemeClr val="accent1">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Pie 16"/>
            <p:cNvSpPr/>
            <p:nvPr/>
          </p:nvSpPr>
          <p:spPr bwMode="gray">
            <a:xfrm>
              <a:off x="4782670" y="3084319"/>
              <a:ext cx="304330" cy="178834"/>
            </a:xfrm>
            <a:prstGeom prst="pie">
              <a:avLst>
                <a:gd name="adj1" fmla="val 5429925"/>
                <a:gd name="adj2" fmla="val 1620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sp>
        <p:nvSpPr>
          <p:cNvPr id="25607" name="Rectangle 79"/>
          <p:cNvSpPr>
            <a:spLocks noChangeArrowheads="1"/>
          </p:cNvSpPr>
          <p:nvPr/>
        </p:nvSpPr>
        <p:spPr bwMode="auto">
          <a:xfrm>
            <a:off x="609600" y="2497247"/>
            <a:ext cx="3505200" cy="3370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spcBef>
                <a:spcPts val="300"/>
              </a:spcBef>
              <a:spcAft>
                <a:spcPts val="300"/>
              </a:spcAft>
              <a:defRPr/>
            </a:pPr>
            <a:r>
              <a:rPr lang="en-US" altLang="vi-VN" dirty="0">
                <a:latin typeface="Times New Roman" pitchFamily="18" charset="0"/>
                <a:cs typeface="Times New Roman" pitchFamily="18" charset="0"/>
              </a:rPr>
              <a:t>+ </a:t>
            </a:r>
            <a:r>
              <a:rPr lang="en-US" altLang="vi-VN" dirty="0" err="1"/>
              <a:t>Hoạt</a:t>
            </a:r>
            <a:r>
              <a:rPr lang="en-US" altLang="vi-VN" dirty="0"/>
              <a:t> </a:t>
            </a:r>
            <a:r>
              <a:rPr lang="en-US" altLang="vi-VN" dirty="0" err="1"/>
              <a:t>động</a:t>
            </a:r>
            <a:r>
              <a:rPr lang="en-US" altLang="vi-VN" dirty="0"/>
              <a:t> </a:t>
            </a:r>
            <a:r>
              <a:rPr lang="en-US" altLang="vi-VN" dirty="0" err="1"/>
              <a:t>ngoại</a:t>
            </a:r>
            <a:r>
              <a:rPr lang="en-US" altLang="vi-VN" dirty="0"/>
              <a:t> </a:t>
            </a:r>
            <a:r>
              <a:rPr lang="en-US" altLang="vi-VN" dirty="0" err="1"/>
              <a:t>khóa</a:t>
            </a:r>
            <a:r>
              <a:rPr lang="en-US" altLang="vi-VN" dirty="0"/>
              <a:t>, </a:t>
            </a:r>
            <a:r>
              <a:rPr lang="en-US" altLang="vi-VN" dirty="0" err="1"/>
              <a:t>sinh</a:t>
            </a:r>
            <a:r>
              <a:rPr lang="en-US" altLang="vi-VN" dirty="0"/>
              <a:t> </a:t>
            </a:r>
            <a:r>
              <a:rPr lang="en-US" altLang="vi-VN" dirty="0" err="1"/>
              <a:t>hoạt</a:t>
            </a:r>
            <a:r>
              <a:rPr lang="en-US" altLang="vi-VN" dirty="0"/>
              <a:t> </a:t>
            </a:r>
            <a:r>
              <a:rPr lang="en-US" altLang="vi-VN" dirty="0" err="1"/>
              <a:t>lớp</a:t>
            </a:r>
            <a:r>
              <a:rPr lang="en-US" altLang="vi-VN" dirty="0"/>
              <a:t>: </a:t>
            </a:r>
            <a:r>
              <a:rPr lang="en-US" altLang="vi-VN" dirty="0" err="1"/>
              <a:t>chú</a:t>
            </a:r>
            <a:r>
              <a:rPr lang="en-US" altLang="vi-VN" dirty="0"/>
              <a:t> </a:t>
            </a:r>
            <a:r>
              <a:rPr lang="en-US" altLang="vi-VN" dirty="0" err="1"/>
              <a:t>trọng</a:t>
            </a:r>
            <a:r>
              <a:rPr lang="en-US" altLang="vi-VN" dirty="0"/>
              <a:t> </a:t>
            </a:r>
            <a:r>
              <a:rPr lang="en-US" altLang="vi-VN" dirty="0" err="1"/>
              <a:t>theo</a:t>
            </a:r>
            <a:r>
              <a:rPr lang="en-US" altLang="vi-VN" dirty="0"/>
              <a:t> </a:t>
            </a:r>
            <a:r>
              <a:rPr lang="en-US" altLang="vi-VN" dirty="0" err="1"/>
              <a:t>hướng</a:t>
            </a:r>
            <a:r>
              <a:rPr lang="en-US" altLang="vi-VN" dirty="0"/>
              <a:t> </a:t>
            </a:r>
            <a:r>
              <a:rPr lang="en-US" altLang="vi-VN" dirty="0" err="1"/>
              <a:t>phát</a:t>
            </a:r>
            <a:r>
              <a:rPr lang="en-US" altLang="vi-VN" dirty="0"/>
              <a:t> </a:t>
            </a:r>
            <a:r>
              <a:rPr lang="en-US" altLang="vi-VN" dirty="0" err="1"/>
              <a:t>triển</a:t>
            </a:r>
            <a:r>
              <a:rPr lang="en-US" altLang="vi-VN" dirty="0"/>
              <a:t> </a:t>
            </a:r>
            <a:r>
              <a:rPr lang="en-US" altLang="vi-VN" dirty="0" err="1"/>
              <a:t>phẩm</a:t>
            </a:r>
            <a:r>
              <a:rPr lang="en-US" altLang="vi-VN" dirty="0"/>
              <a:t> </a:t>
            </a:r>
            <a:r>
              <a:rPr lang="en-US" altLang="vi-VN" dirty="0" err="1"/>
              <a:t>chất</a:t>
            </a:r>
            <a:r>
              <a:rPr lang="en-US" altLang="vi-VN" dirty="0"/>
              <a:t>, </a:t>
            </a:r>
            <a:r>
              <a:rPr lang="en-US" altLang="vi-VN" dirty="0" err="1"/>
              <a:t>năng</a:t>
            </a:r>
            <a:r>
              <a:rPr lang="en-US" altLang="vi-VN" dirty="0"/>
              <a:t> </a:t>
            </a:r>
            <a:r>
              <a:rPr lang="en-US" altLang="vi-VN" dirty="0" err="1"/>
              <a:t>lực</a:t>
            </a:r>
            <a:r>
              <a:rPr lang="en-US" altLang="vi-VN" dirty="0"/>
              <a:t> </a:t>
            </a:r>
            <a:r>
              <a:rPr lang="en-US" altLang="vi-VN" dirty="0" err="1"/>
              <a:t>của</a:t>
            </a:r>
            <a:r>
              <a:rPr lang="en-US" altLang="vi-VN" dirty="0"/>
              <a:t> </a:t>
            </a:r>
            <a:r>
              <a:rPr lang="en-US" altLang="vi-VN" dirty="0" err="1"/>
              <a:t>học</a:t>
            </a:r>
            <a:r>
              <a:rPr lang="en-US" altLang="vi-VN" dirty="0"/>
              <a:t> </a:t>
            </a:r>
            <a:r>
              <a:rPr lang="en-US" altLang="vi-VN" dirty="0" err="1"/>
              <a:t>sinh</a:t>
            </a:r>
            <a:endParaRPr lang="en-US" altLang="vi-VN" dirty="0"/>
          </a:p>
          <a:p>
            <a:pPr algn="just">
              <a:spcBef>
                <a:spcPts val="300"/>
              </a:spcBef>
              <a:spcAft>
                <a:spcPts val="300"/>
              </a:spcAft>
              <a:defRPr/>
            </a:pPr>
            <a:r>
              <a:rPr lang="en-US" altLang="vi-VN" dirty="0"/>
              <a:t>+ </a:t>
            </a:r>
            <a:r>
              <a:rPr lang="en-US" altLang="vi-VN" dirty="0" err="1"/>
              <a:t>Quan</a:t>
            </a:r>
            <a:r>
              <a:rPr lang="en-US" altLang="vi-VN" dirty="0"/>
              <a:t> </a:t>
            </a:r>
            <a:r>
              <a:rPr lang="en-US" altLang="vi-VN" dirty="0" err="1"/>
              <a:t>tâm</a:t>
            </a:r>
            <a:r>
              <a:rPr lang="en-US" altLang="vi-VN" dirty="0"/>
              <a:t> </a:t>
            </a:r>
            <a:r>
              <a:rPr lang="en-US" altLang="vi-VN" dirty="0" err="1"/>
              <a:t>giáo</a:t>
            </a:r>
            <a:r>
              <a:rPr lang="en-US" altLang="vi-VN" dirty="0"/>
              <a:t> </a:t>
            </a:r>
            <a:r>
              <a:rPr lang="en-US" altLang="vi-VN" dirty="0" err="1"/>
              <a:t>dục</a:t>
            </a:r>
            <a:r>
              <a:rPr lang="en-US" altLang="vi-VN" dirty="0"/>
              <a:t> </a:t>
            </a:r>
            <a:r>
              <a:rPr lang="en-US" altLang="vi-VN" dirty="0" err="1"/>
              <a:t>đạo</a:t>
            </a:r>
            <a:r>
              <a:rPr lang="en-US" altLang="vi-VN" dirty="0"/>
              <a:t> </a:t>
            </a:r>
            <a:r>
              <a:rPr lang="en-US" altLang="vi-VN" dirty="0" err="1"/>
              <a:t>đức</a:t>
            </a:r>
            <a:r>
              <a:rPr lang="en-US" altLang="vi-VN" dirty="0"/>
              <a:t>, </a:t>
            </a:r>
            <a:r>
              <a:rPr lang="en-US" altLang="vi-VN" dirty="0" err="1"/>
              <a:t>rèn</a:t>
            </a:r>
            <a:r>
              <a:rPr lang="en-US" altLang="vi-VN" dirty="0"/>
              <a:t> </a:t>
            </a:r>
            <a:r>
              <a:rPr lang="en-US" altLang="vi-VN" dirty="0" err="1"/>
              <a:t>nề</a:t>
            </a:r>
            <a:r>
              <a:rPr lang="en-US" altLang="vi-VN" dirty="0"/>
              <a:t> </a:t>
            </a:r>
            <a:r>
              <a:rPr lang="en-US" altLang="vi-VN" dirty="0" err="1"/>
              <a:t>nếp</a:t>
            </a:r>
            <a:r>
              <a:rPr lang="en-US" altLang="vi-VN" dirty="0"/>
              <a:t> </a:t>
            </a:r>
            <a:r>
              <a:rPr lang="en-US" altLang="vi-VN" dirty="0" err="1"/>
              <a:t>và</a:t>
            </a:r>
            <a:r>
              <a:rPr lang="en-US" altLang="vi-VN" dirty="0"/>
              <a:t> </a:t>
            </a:r>
            <a:r>
              <a:rPr lang="en-US" altLang="vi-VN" dirty="0" err="1"/>
              <a:t>kĩ</a:t>
            </a:r>
            <a:r>
              <a:rPr lang="en-US" altLang="vi-VN" dirty="0"/>
              <a:t> </a:t>
            </a:r>
            <a:r>
              <a:rPr lang="en-US" altLang="vi-VN" dirty="0" err="1"/>
              <a:t>năng</a:t>
            </a:r>
            <a:r>
              <a:rPr lang="en-US" altLang="vi-VN" dirty="0"/>
              <a:t> </a:t>
            </a:r>
            <a:r>
              <a:rPr lang="en-US" altLang="vi-VN" dirty="0" err="1"/>
              <a:t>sống</a:t>
            </a:r>
            <a:r>
              <a:rPr lang="en-US" altLang="vi-VN" dirty="0"/>
              <a:t> </a:t>
            </a:r>
            <a:r>
              <a:rPr lang="en-US" altLang="vi-VN" dirty="0" err="1"/>
              <a:t>cho</a:t>
            </a:r>
            <a:r>
              <a:rPr lang="en-US" altLang="vi-VN" dirty="0"/>
              <a:t> HS</a:t>
            </a:r>
          </a:p>
          <a:p>
            <a:pPr algn="just">
              <a:spcBef>
                <a:spcPts val="300"/>
              </a:spcBef>
              <a:spcAft>
                <a:spcPts val="300"/>
              </a:spcAft>
              <a:defRPr/>
            </a:pPr>
            <a:r>
              <a:rPr lang="en-US" altLang="vi-VN" dirty="0"/>
              <a:t>+ </a:t>
            </a:r>
            <a:r>
              <a:rPr lang="en-US" altLang="vi-VN" dirty="0" err="1"/>
              <a:t>Đa</a:t>
            </a:r>
            <a:r>
              <a:rPr lang="en-US" altLang="vi-VN" dirty="0"/>
              <a:t> </a:t>
            </a:r>
            <a:r>
              <a:rPr lang="en-US" altLang="vi-VN" dirty="0" err="1"/>
              <a:t>dạng</a:t>
            </a:r>
            <a:r>
              <a:rPr lang="en-US" altLang="vi-VN" dirty="0"/>
              <a:t> </a:t>
            </a:r>
            <a:r>
              <a:rPr lang="en-US" altLang="vi-VN" dirty="0" err="1"/>
              <a:t>các</a:t>
            </a:r>
            <a:r>
              <a:rPr lang="en-US" altLang="vi-VN" dirty="0"/>
              <a:t> </a:t>
            </a:r>
            <a:r>
              <a:rPr lang="en-US" altLang="vi-VN" dirty="0" err="1"/>
              <a:t>nội</a:t>
            </a:r>
            <a:r>
              <a:rPr lang="en-US" altLang="vi-VN" dirty="0"/>
              <a:t> dung, </a:t>
            </a:r>
            <a:r>
              <a:rPr lang="en-US" altLang="vi-VN" dirty="0" err="1"/>
              <a:t>hình</a:t>
            </a:r>
            <a:r>
              <a:rPr lang="en-US" altLang="vi-VN" dirty="0"/>
              <a:t> </a:t>
            </a:r>
            <a:r>
              <a:rPr lang="en-US" altLang="vi-VN" dirty="0" err="1"/>
              <a:t>thức</a:t>
            </a:r>
            <a:r>
              <a:rPr lang="en-US" altLang="vi-VN" dirty="0"/>
              <a:t> </a:t>
            </a:r>
            <a:r>
              <a:rPr lang="en-US" altLang="vi-VN" dirty="0" err="1"/>
              <a:t>tổ</a:t>
            </a:r>
            <a:r>
              <a:rPr lang="en-US" altLang="vi-VN" dirty="0"/>
              <a:t> </a:t>
            </a:r>
            <a:r>
              <a:rPr lang="en-US" altLang="vi-VN" dirty="0" err="1"/>
              <a:t>chức</a:t>
            </a:r>
            <a:r>
              <a:rPr lang="en-US" altLang="vi-VN" dirty="0"/>
              <a:t> HĐNGLL </a:t>
            </a:r>
          </a:p>
          <a:p>
            <a:pPr algn="just">
              <a:spcBef>
                <a:spcPts val="300"/>
              </a:spcBef>
              <a:spcAft>
                <a:spcPts val="300"/>
              </a:spcAft>
              <a:defRPr/>
            </a:pPr>
            <a:r>
              <a:rPr lang="en-US" altLang="vi-VN" dirty="0"/>
              <a:t>+ </a:t>
            </a:r>
            <a:r>
              <a:rPr lang="en-US" altLang="vi-VN" dirty="0" err="1"/>
              <a:t>Đổi</a:t>
            </a:r>
            <a:r>
              <a:rPr lang="en-US" altLang="vi-VN" dirty="0"/>
              <a:t> </a:t>
            </a:r>
            <a:r>
              <a:rPr lang="en-US" altLang="vi-VN" dirty="0" err="1"/>
              <a:t>mới</a:t>
            </a:r>
            <a:r>
              <a:rPr lang="en-US" altLang="vi-VN" dirty="0"/>
              <a:t> </a:t>
            </a:r>
            <a:r>
              <a:rPr lang="en-US" altLang="vi-VN" dirty="0" err="1"/>
              <a:t>hình</a:t>
            </a:r>
            <a:r>
              <a:rPr lang="en-US" altLang="vi-VN" dirty="0"/>
              <a:t> </a:t>
            </a:r>
            <a:r>
              <a:rPr lang="en-US" altLang="vi-VN" dirty="0" err="1"/>
              <a:t>thức</a:t>
            </a:r>
            <a:r>
              <a:rPr lang="en-US" altLang="vi-VN" dirty="0"/>
              <a:t> </a:t>
            </a:r>
            <a:r>
              <a:rPr lang="en-US" altLang="vi-VN" dirty="0" err="1"/>
              <a:t>hoạt</a:t>
            </a:r>
            <a:r>
              <a:rPr lang="en-US" altLang="vi-VN" dirty="0"/>
              <a:t> </a:t>
            </a:r>
            <a:r>
              <a:rPr lang="en-US" altLang="vi-VN" dirty="0" err="1"/>
              <a:t>động</a:t>
            </a:r>
            <a:r>
              <a:rPr lang="en-US" altLang="vi-VN" dirty="0"/>
              <a:t> </a:t>
            </a:r>
            <a:r>
              <a:rPr lang="en-US" altLang="vi-VN" dirty="0" err="1"/>
              <a:t>Đoàn</a:t>
            </a:r>
            <a:r>
              <a:rPr lang="en-US" altLang="vi-VN" dirty="0"/>
              <a:t> – </a:t>
            </a:r>
            <a:r>
              <a:rPr lang="en-US" altLang="vi-VN" dirty="0" err="1"/>
              <a:t>Đội</a:t>
            </a:r>
            <a:r>
              <a:rPr lang="en-US" altLang="vi-VN" dirty="0"/>
              <a:t>, </a:t>
            </a:r>
          </a:p>
        </p:txBody>
      </p:sp>
      <p:sp>
        <p:nvSpPr>
          <p:cNvPr id="25608" name="Rectangle 82"/>
          <p:cNvSpPr>
            <a:spLocks noChangeArrowheads="1"/>
          </p:cNvSpPr>
          <p:nvPr/>
        </p:nvSpPr>
        <p:spPr bwMode="auto">
          <a:xfrm>
            <a:off x="5105400" y="2843242"/>
            <a:ext cx="3390900" cy="22621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spcBef>
                <a:spcPts val="300"/>
              </a:spcBef>
              <a:spcAft>
                <a:spcPts val="300"/>
              </a:spcAft>
              <a:defRPr/>
            </a:pPr>
            <a:r>
              <a:rPr lang="en-US" altLang="vi-VN" dirty="0"/>
              <a:t>+ </a:t>
            </a:r>
            <a:r>
              <a:rPr lang="en-US" altLang="vi-VN" dirty="0" err="1" smtClean="0"/>
              <a:t>Nâng</a:t>
            </a:r>
            <a:r>
              <a:rPr lang="en-US" altLang="vi-VN" dirty="0" smtClean="0"/>
              <a:t> </a:t>
            </a:r>
            <a:r>
              <a:rPr lang="en-US" altLang="vi-VN" dirty="0" err="1" smtClean="0"/>
              <a:t>hạng</a:t>
            </a:r>
            <a:r>
              <a:rPr lang="en-US" altLang="vi-VN" dirty="0" smtClean="0"/>
              <a:t> </a:t>
            </a:r>
            <a:r>
              <a:rPr lang="en-US" altLang="vi-VN" dirty="0" err="1" smtClean="0"/>
              <a:t>thư</a:t>
            </a:r>
            <a:r>
              <a:rPr lang="en-US" altLang="vi-VN" dirty="0" smtClean="0"/>
              <a:t> </a:t>
            </a:r>
            <a:r>
              <a:rPr lang="en-US" altLang="vi-VN" dirty="0" err="1"/>
              <a:t>viện</a:t>
            </a:r>
            <a:r>
              <a:rPr lang="en-US" altLang="vi-VN" dirty="0"/>
              <a:t> </a:t>
            </a:r>
            <a:r>
              <a:rPr lang="en-US" altLang="vi-VN" dirty="0" err="1"/>
              <a:t>Xuất</a:t>
            </a:r>
            <a:r>
              <a:rPr lang="en-US" altLang="vi-VN" dirty="0"/>
              <a:t> </a:t>
            </a:r>
            <a:r>
              <a:rPr lang="en-US" altLang="vi-VN" dirty="0" err="1"/>
              <a:t>sắc</a:t>
            </a:r>
            <a:r>
              <a:rPr lang="en-US" altLang="vi-VN" dirty="0"/>
              <a:t>: </a:t>
            </a:r>
            <a:r>
              <a:rPr lang="en-US" altLang="vi-VN" dirty="0" smtClean="0"/>
              <a:t>THCS </a:t>
            </a:r>
            <a:r>
              <a:rPr lang="en-US" altLang="vi-VN" dirty="0" err="1"/>
              <a:t>Ngọc</a:t>
            </a:r>
            <a:r>
              <a:rPr lang="en-US" altLang="vi-VN" dirty="0"/>
              <a:t> </a:t>
            </a:r>
            <a:r>
              <a:rPr lang="en-US" altLang="vi-VN" dirty="0" err="1"/>
              <a:t>Thụy</a:t>
            </a:r>
            <a:endParaRPr lang="en-US" altLang="vi-VN" dirty="0"/>
          </a:p>
          <a:p>
            <a:pPr algn="just">
              <a:spcBef>
                <a:spcPts val="300"/>
              </a:spcBef>
              <a:spcAft>
                <a:spcPts val="300"/>
              </a:spcAft>
              <a:defRPr/>
            </a:pPr>
            <a:r>
              <a:rPr lang="en-US" altLang="vi-VN" dirty="0"/>
              <a:t>+ 17/17 </a:t>
            </a:r>
            <a:r>
              <a:rPr lang="en-US" altLang="vi-VN" dirty="0" err="1" smtClean="0"/>
              <a:t>trường</a:t>
            </a:r>
            <a:r>
              <a:rPr lang="en-US" altLang="vi-VN" dirty="0" smtClean="0"/>
              <a:t> </a:t>
            </a:r>
            <a:r>
              <a:rPr lang="en-US" altLang="vi-VN" dirty="0" err="1"/>
              <a:t>Duy</a:t>
            </a:r>
            <a:r>
              <a:rPr lang="en-US" altLang="vi-VN" dirty="0"/>
              <a:t> </a:t>
            </a:r>
            <a:r>
              <a:rPr lang="en-US" altLang="vi-VN" dirty="0" err="1"/>
              <a:t>trì</a:t>
            </a:r>
            <a:r>
              <a:rPr lang="en-US" altLang="vi-VN" dirty="0"/>
              <a:t> </a:t>
            </a:r>
            <a:r>
              <a:rPr lang="en-US" altLang="vi-VN" dirty="0" err="1"/>
              <a:t>danh</a:t>
            </a:r>
            <a:r>
              <a:rPr lang="en-US" altLang="vi-VN" dirty="0"/>
              <a:t> </a:t>
            </a:r>
            <a:r>
              <a:rPr lang="en-US" altLang="vi-VN" dirty="0" err="1"/>
              <a:t>hiệu</a:t>
            </a:r>
            <a:endParaRPr lang="en-US" altLang="vi-VN" dirty="0"/>
          </a:p>
          <a:p>
            <a:pPr algn="just">
              <a:spcBef>
                <a:spcPts val="300"/>
              </a:spcBef>
              <a:spcAft>
                <a:spcPts val="300"/>
              </a:spcAft>
              <a:defRPr/>
            </a:pPr>
            <a:r>
              <a:rPr lang="en-US" altLang="vi-VN" dirty="0"/>
              <a:t>+ </a:t>
            </a:r>
            <a:r>
              <a:rPr lang="en-US" altLang="vi-VN" dirty="0" err="1" smtClean="0"/>
              <a:t>Đổi</a:t>
            </a:r>
            <a:r>
              <a:rPr lang="en-US" altLang="vi-VN" dirty="0" smtClean="0"/>
              <a:t> </a:t>
            </a:r>
            <a:r>
              <a:rPr lang="en-US" altLang="vi-VN" dirty="0" err="1" smtClean="0"/>
              <a:t>mới</a:t>
            </a:r>
            <a:r>
              <a:rPr lang="en-US" altLang="vi-VN" dirty="0" smtClean="0"/>
              <a:t> </a:t>
            </a:r>
            <a:r>
              <a:rPr lang="en-US" altLang="vi-VN" dirty="0" err="1" smtClean="0"/>
              <a:t>hình</a:t>
            </a:r>
            <a:r>
              <a:rPr lang="en-US" altLang="vi-VN" dirty="0" smtClean="0"/>
              <a:t> </a:t>
            </a:r>
            <a:r>
              <a:rPr lang="en-US" altLang="vi-VN" dirty="0" err="1" smtClean="0"/>
              <a:t>thức</a:t>
            </a:r>
            <a:r>
              <a:rPr lang="en-US" altLang="vi-VN" dirty="0" smtClean="0"/>
              <a:t> </a:t>
            </a:r>
            <a:r>
              <a:rPr lang="en-US" altLang="vi-VN" dirty="0" err="1" smtClean="0"/>
              <a:t>tổ</a:t>
            </a:r>
            <a:r>
              <a:rPr lang="en-US" altLang="vi-VN" dirty="0" smtClean="0"/>
              <a:t> </a:t>
            </a:r>
            <a:r>
              <a:rPr lang="en-US" altLang="vi-VN" dirty="0" err="1" smtClean="0"/>
              <a:t>chức</a:t>
            </a:r>
            <a:r>
              <a:rPr lang="en-US" altLang="vi-VN" dirty="0" smtClean="0"/>
              <a:t> </a:t>
            </a:r>
            <a:r>
              <a:rPr lang="en-US" altLang="vi-VN" dirty="0" err="1" smtClean="0"/>
              <a:t>để</a:t>
            </a:r>
            <a:r>
              <a:rPr lang="en-US" altLang="vi-VN" dirty="0" smtClean="0"/>
              <a:t> </a:t>
            </a:r>
            <a:r>
              <a:rPr lang="en-US" altLang="vi-VN" dirty="0" err="1" smtClean="0"/>
              <a:t>thu</a:t>
            </a:r>
            <a:r>
              <a:rPr lang="en-US" altLang="vi-VN" dirty="0" smtClean="0"/>
              <a:t> </a:t>
            </a:r>
            <a:r>
              <a:rPr lang="en-US" altLang="vi-VN" dirty="0" err="1" smtClean="0"/>
              <a:t>hút</a:t>
            </a:r>
            <a:r>
              <a:rPr lang="en-US" altLang="vi-VN" dirty="0" smtClean="0"/>
              <a:t> </a:t>
            </a:r>
            <a:r>
              <a:rPr lang="en-US" altLang="vi-VN" dirty="0" err="1" smtClean="0"/>
              <a:t>bạn</a:t>
            </a:r>
            <a:r>
              <a:rPr lang="en-US" altLang="vi-VN" dirty="0" smtClean="0"/>
              <a:t> </a:t>
            </a:r>
            <a:r>
              <a:rPr lang="en-US" altLang="vi-VN" dirty="0" err="1" smtClean="0"/>
              <a:t>đọc</a:t>
            </a:r>
            <a:endParaRPr lang="vi-VN" altLang="vi-VN" dirty="0"/>
          </a:p>
          <a:p>
            <a:pPr marL="1588" indent="-1588" algn="just">
              <a:spcBef>
                <a:spcPts val="300"/>
              </a:spcBef>
              <a:spcAft>
                <a:spcPts val="300"/>
              </a:spcAft>
              <a:defRPr/>
            </a:pPr>
            <a:endParaRPr lang="vi-VN" altLang="vi-VN" dirty="0">
              <a:solidFill>
                <a:schemeClr val="bg1"/>
              </a:solidFill>
            </a:endParaRPr>
          </a:p>
        </p:txBody>
      </p:sp>
      <p:sp>
        <p:nvSpPr>
          <p:cNvPr id="20" name="TextBox 19"/>
          <p:cNvSpPr txBox="1"/>
          <p:nvPr/>
        </p:nvSpPr>
        <p:spPr>
          <a:xfrm>
            <a:off x="533400" y="1901795"/>
            <a:ext cx="3062288" cy="400110"/>
          </a:xfrm>
          <a:prstGeom prst="rect">
            <a:avLst/>
          </a:prstGeom>
          <a:noFill/>
        </p:spPr>
        <p:txBody>
          <a:bodyPr anchor="ctr">
            <a:spAutoFit/>
          </a:bodyPr>
          <a:lstStyle/>
          <a:p>
            <a:pPr marL="285750" indent="-285750" algn="just">
              <a:spcBef>
                <a:spcPts val="300"/>
              </a:spcBef>
              <a:spcAft>
                <a:spcPts val="300"/>
              </a:spcAft>
              <a:buFontTx/>
              <a:buChar char="-"/>
              <a:defRPr/>
            </a:pPr>
            <a:r>
              <a:rPr lang="en-US" altLang="vi-VN" sz="2000" b="1" dirty="0" err="1">
                <a:solidFill>
                  <a:schemeClr val="bg1"/>
                </a:solidFill>
                <a:latin typeface="Times New Roman" pitchFamily="18" charset="0"/>
                <a:cs typeface="Times New Roman" pitchFamily="18" charset="0"/>
              </a:rPr>
              <a:t>Công</a:t>
            </a:r>
            <a:r>
              <a:rPr lang="en-US" altLang="vi-VN" sz="2000" b="1" dirty="0">
                <a:solidFill>
                  <a:schemeClr val="bg1"/>
                </a:solidFill>
                <a:latin typeface="Times New Roman" pitchFamily="18" charset="0"/>
                <a:cs typeface="Times New Roman" pitchFamily="18" charset="0"/>
              </a:rPr>
              <a:t> </a:t>
            </a:r>
            <a:r>
              <a:rPr lang="en-US" altLang="vi-VN" sz="2000" b="1" dirty="0" err="1">
                <a:solidFill>
                  <a:schemeClr val="bg1"/>
                </a:solidFill>
                <a:latin typeface="Times New Roman" pitchFamily="18" charset="0"/>
                <a:cs typeface="Times New Roman" pitchFamily="18" charset="0"/>
              </a:rPr>
              <a:t>tác</a:t>
            </a:r>
            <a:r>
              <a:rPr lang="en-US" altLang="vi-VN" sz="2000" b="1" dirty="0">
                <a:solidFill>
                  <a:schemeClr val="bg1"/>
                </a:solidFill>
                <a:latin typeface="Times New Roman" pitchFamily="18" charset="0"/>
                <a:cs typeface="Times New Roman" pitchFamily="18" charset="0"/>
              </a:rPr>
              <a:t> </a:t>
            </a:r>
            <a:r>
              <a:rPr lang="en-US" altLang="vi-VN" sz="2000" b="1" dirty="0" err="1">
                <a:solidFill>
                  <a:schemeClr val="bg1"/>
                </a:solidFill>
                <a:latin typeface="Times New Roman" pitchFamily="18" charset="0"/>
                <a:cs typeface="Times New Roman" pitchFamily="18" charset="0"/>
              </a:rPr>
              <a:t>chủ</a:t>
            </a:r>
            <a:r>
              <a:rPr lang="en-US" altLang="vi-VN" sz="2000" b="1" dirty="0">
                <a:solidFill>
                  <a:schemeClr val="bg1"/>
                </a:solidFill>
                <a:latin typeface="Times New Roman" pitchFamily="18" charset="0"/>
                <a:cs typeface="Times New Roman" pitchFamily="18" charset="0"/>
              </a:rPr>
              <a:t> </a:t>
            </a:r>
            <a:r>
              <a:rPr lang="en-US" altLang="vi-VN" sz="2000" b="1" dirty="0" err="1">
                <a:solidFill>
                  <a:schemeClr val="bg1"/>
                </a:solidFill>
                <a:latin typeface="Times New Roman" pitchFamily="18" charset="0"/>
                <a:cs typeface="Times New Roman" pitchFamily="18" charset="0"/>
              </a:rPr>
              <a:t>nhiệm</a:t>
            </a:r>
            <a:r>
              <a:rPr lang="en-US" altLang="vi-VN" sz="2000" b="1" dirty="0">
                <a:solidFill>
                  <a:schemeClr val="bg1"/>
                </a:solidFill>
                <a:latin typeface="Times New Roman" pitchFamily="18" charset="0"/>
                <a:cs typeface="Times New Roman" pitchFamily="18" charset="0"/>
              </a:rPr>
              <a:t>:</a:t>
            </a:r>
            <a:r>
              <a:rPr lang="en-US" altLang="vi-VN" sz="2000" dirty="0">
                <a:solidFill>
                  <a:schemeClr val="bg1"/>
                </a:solidFill>
                <a:latin typeface="Times New Roman" pitchFamily="18" charset="0"/>
                <a:cs typeface="Times New Roman" pitchFamily="18" charset="0"/>
              </a:rPr>
              <a:t> </a:t>
            </a:r>
          </a:p>
        </p:txBody>
      </p:sp>
      <p:sp>
        <p:nvSpPr>
          <p:cNvPr id="22" name="TextBox 21"/>
          <p:cNvSpPr txBox="1"/>
          <p:nvPr/>
        </p:nvSpPr>
        <p:spPr>
          <a:xfrm>
            <a:off x="4724400" y="1889889"/>
            <a:ext cx="3571875" cy="400110"/>
          </a:xfrm>
          <a:prstGeom prst="rect">
            <a:avLst/>
          </a:prstGeom>
          <a:noFill/>
        </p:spPr>
        <p:txBody>
          <a:bodyPr anchor="ctr">
            <a:spAutoFit/>
          </a:bodyPr>
          <a:lstStyle/>
          <a:p>
            <a:pPr marL="285750" indent="-285750" algn="just">
              <a:spcBef>
                <a:spcPts val="300"/>
              </a:spcBef>
              <a:spcAft>
                <a:spcPts val="300"/>
              </a:spcAft>
              <a:buFontTx/>
              <a:buChar char="-"/>
              <a:defRPr/>
            </a:pPr>
            <a:r>
              <a:rPr lang="en-US" altLang="vi-VN" sz="2000" b="1" dirty="0" err="1">
                <a:solidFill>
                  <a:schemeClr val="bg1"/>
                </a:solidFill>
                <a:latin typeface="Times New Roman" pitchFamily="18" charset="0"/>
                <a:cs typeface="Times New Roman" pitchFamily="18" charset="0"/>
              </a:rPr>
              <a:t>Công</a:t>
            </a:r>
            <a:r>
              <a:rPr lang="en-US" altLang="vi-VN" sz="2000" b="1" dirty="0">
                <a:solidFill>
                  <a:schemeClr val="bg1"/>
                </a:solidFill>
                <a:latin typeface="Times New Roman" pitchFamily="18" charset="0"/>
                <a:cs typeface="Times New Roman" pitchFamily="18" charset="0"/>
              </a:rPr>
              <a:t> </a:t>
            </a:r>
            <a:r>
              <a:rPr lang="en-US" altLang="vi-VN" sz="2000" b="1" dirty="0" err="1">
                <a:solidFill>
                  <a:schemeClr val="bg1"/>
                </a:solidFill>
                <a:latin typeface="Times New Roman" pitchFamily="18" charset="0"/>
                <a:cs typeface="Times New Roman" pitchFamily="18" charset="0"/>
              </a:rPr>
              <a:t>tác</a:t>
            </a:r>
            <a:r>
              <a:rPr lang="en-US" altLang="vi-VN" sz="2000" b="1" dirty="0">
                <a:solidFill>
                  <a:schemeClr val="bg1"/>
                </a:solidFill>
                <a:latin typeface="Times New Roman" pitchFamily="18" charset="0"/>
                <a:cs typeface="Times New Roman" pitchFamily="18" charset="0"/>
              </a:rPr>
              <a:t> </a:t>
            </a:r>
            <a:r>
              <a:rPr lang="en-US" altLang="vi-VN" sz="2000" b="1" dirty="0" err="1">
                <a:solidFill>
                  <a:schemeClr val="bg1"/>
                </a:solidFill>
                <a:latin typeface="Times New Roman" pitchFamily="18" charset="0"/>
                <a:cs typeface="Times New Roman" pitchFamily="18" charset="0"/>
              </a:rPr>
              <a:t>thư</a:t>
            </a:r>
            <a:r>
              <a:rPr lang="en-US" altLang="vi-VN" sz="2000" b="1" dirty="0">
                <a:solidFill>
                  <a:schemeClr val="bg1"/>
                </a:solidFill>
                <a:latin typeface="Times New Roman" pitchFamily="18" charset="0"/>
                <a:cs typeface="Times New Roman" pitchFamily="18" charset="0"/>
              </a:rPr>
              <a:t> </a:t>
            </a:r>
            <a:r>
              <a:rPr lang="en-US" altLang="vi-VN" sz="2000" b="1" dirty="0" err="1">
                <a:solidFill>
                  <a:schemeClr val="bg1"/>
                </a:solidFill>
                <a:latin typeface="Times New Roman" pitchFamily="18" charset="0"/>
                <a:cs typeface="Times New Roman" pitchFamily="18" charset="0"/>
              </a:rPr>
              <a:t>viện</a:t>
            </a:r>
            <a:r>
              <a:rPr lang="en-US" altLang="vi-VN" dirty="0">
                <a:solidFill>
                  <a:schemeClr val="bg1"/>
                </a:solidFill>
                <a:latin typeface="Times New Roman" pitchFamily="18" charset="0"/>
                <a:cs typeface="Times New Roman" pitchFamily="18" charset="0"/>
              </a:rPr>
              <a:t>: </a:t>
            </a:r>
          </a:p>
        </p:txBody>
      </p:sp>
    </p:spTree>
    <p:extLst>
      <p:ext uri="{BB962C8B-B14F-4D97-AF65-F5344CB8AC3E}">
        <p14:creationId xmlns:p14="http://schemas.microsoft.com/office/powerpoint/2010/main" val="828997047"/>
      </p:ext>
    </p:extLst>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752600" y="76200"/>
            <a:ext cx="7239000" cy="711200"/>
          </a:xfrm>
          <a:prstGeom prst="rect">
            <a:avLst/>
          </a:prstGeom>
        </p:spPr>
        <p:txBody>
          <a:bodyPr anchor="b"/>
          <a:lstStyle/>
          <a:p>
            <a:pPr algn="ctr" eaLnBrk="1" hangingPunct="1">
              <a:lnSpc>
                <a:spcPct val="90000"/>
              </a:lnSpc>
              <a:defRPr/>
            </a:pPr>
            <a:r>
              <a:rPr lang="en-US" altLang="vi-VN" sz="2200" b="1" dirty="0" smtClean="0">
                <a:solidFill>
                  <a:srgbClr val="FFFF00"/>
                </a:solidFill>
                <a:latin typeface="Times New Roman" panose="02020603050405020304" pitchFamily="18" charset="0"/>
                <a:cs typeface="Times New Roman" panose="02020603050405020304" pitchFamily="18" charset="0"/>
              </a:rPr>
              <a:t>III. </a:t>
            </a:r>
            <a:r>
              <a:rPr lang="en-US" altLang="vi-VN" sz="2200" b="1" dirty="0" err="1" smtClean="0">
                <a:solidFill>
                  <a:srgbClr val="FFFF00"/>
                </a:solidFill>
                <a:latin typeface="Times New Roman" panose="02020603050405020304" pitchFamily="18" charset="0"/>
                <a:cs typeface="Times New Roman" panose="02020603050405020304" pitchFamily="18" charset="0"/>
              </a:rPr>
              <a:t>Triển</a:t>
            </a:r>
            <a:r>
              <a:rPr lang="en-US" altLang="vi-VN" sz="2200" b="1" dirty="0" smtClean="0">
                <a:solidFill>
                  <a:srgbClr val="FFFF00"/>
                </a:solidFill>
                <a:latin typeface="Times New Roman" panose="02020603050405020304" pitchFamily="18" charset="0"/>
                <a:cs typeface="Times New Roman" panose="02020603050405020304" pitchFamily="18" charset="0"/>
              </a:rPr>
              <a:t> </a:t>
            </a:r>
            <a:r>
              <a:rPr lang="en-US" altLang="vi-VN" sz="2200" b="1" dirty="0" err="1" smtClean="0">
                <a:solidFill>
                  <a:srgbClr val="FFFF00"/>
                </a:solidFill>
                <a:latin typeface="Times New Roman" panose="02020603050405020304" pitchFamily="18" charset="0"/>
                <a:cs typeface="Times New Roman" panose="02020603050405020304" pitchFamily="18" charset="0"/>
              </a:rPr>
              <a:t>khai</a:t>
            </a:r>
            <a:r>
              <a:rPr lang="en-US" altLang="vi-VN" sz="2200" b="1" dirty="0" smtClean="0">
                <a:solidFill>
                  <a:srgbClr val="FFFF00"/>
                </a:solidFill>
                <a:latin typeface="Times New Roman" panose="02020603050405020304" pitchFamily="18" charset="0"/>
                <a:cs typeface="Times New Roman" panose="02020603050405020304" pitchFamily="18" charset="0"/>
              </a:rPr>
              <a:t> CTGDPT </a:t>
            </a:r>
            <a:r>
              <a:rPr lang="en-US" altLang="vi-VN" sz="2200" b="1" dirty="0" err="1" smtClean="0">
                <a:solidFill>
                  <a:srgbClr val="FFFF00"/>
                </a:solidFill>
                <a:latin typeface="Times New Roman" panose="02020603050405020304" pitchFamily="18" charset="0"/>
                <a:cs typeface="Times New Roman" panose="02020603050405020304" pitchFamily="18" charset="0"/>
              </a:rPr>
              <a:t>và</a:t>
            </a:r>
            <a:r>
              <a:rPr lang="en-US" altLang="vi-VN" sz="2200" b="1" dirty="0" smtClean="0">
                <a:solidFill>
                  <a:srgbClr val="FFFF00"/>
                </a:solidFill>
                <a:latin typeface="Times New Roman" panose="02020603050405020304" pitchFamily="18" charset="0"/>
                <a:cs typeface="Times New Roman" panose="02020603050405020304" pitchFamily="18" charset="0"/>
              </a:rPr>
              <a:t> </a:t>
            </a:r>
            <a:r>
              <a:rPr lang="en-US" altLang="vi-VN" sz="2200" b="1" dirty="0" err="1" smtClean="0">
                <a:solidFill>
                  <a:srgbClr val="FFFF00"/>
                </a:solidFill>
                <a:latin typeface="Times New Roman" panose="02020603050405020304" pitchFamily="18" charset="0"/>
                <a:cs typeface="Times New Roman" panose="02020603050405020304" pitchFamily="18" charset="0"/>
              </a:rPr>
              <a:t>phát</a:t>
            </a:r>
            <a:r>
              <a:rPr lang="en-US" altLang="vi-VN" sz="2200" b="1" dirty="0" smtClean="0">
                <a:solidFill>
                  <a:srgbClr val="FFFF00"/>
                </a:solidFill>
                <a:latin typeface="Times New Roman" panose="02020603050405020304" pitchFamily="18" charset="0"/>
                <a:cs typeface="Times New Roman" panose="02020603050405020304" pitchFamily="18" charset="0"/>
              </a:rPr>
              <a:t> </a:t>
            </a:r>
            <a:r>
              <a:rPr lang="en-US" altLang="vi-VN" sz="2200" b="1" dirty="0" err="1" smtClean="0">
                <a:solidFill>
                  <a:srgbClr val="FFFF00"/>
                </a:solidFill>
                <a:latin typeface="Times New Roman" panose="02020603050405020304" pitchFamily="18" charset="0"/>
                <a:cs typeface="Times New Roman" panose="02020603050405020304" pitchFamily="18" charset="0"/>
              </a:rPr>
              <a:t>triển</a:t>
            </a:r>
            <a:r>
              <a:rPr lang="en-US" altLang="vi-VN" sz="2200" b="1" dirty="0" smtClean="0">
                <a:solidFill>
                  <a:srgbClr val="FFFF00"/>
                </a:solidFill>
                <a:latin typeface="Times New Roman" panose="02020603050405020304" pitchFamily="18" charset="0"/>
                <a:cs typeface="Times New Roman" panose="02020603050405020304" pitchFamily="18" charset="0"/>
              </a:rPr>
              <a:t> </a:t>
            </a:r>
            <a:r>
              <a:rPr lang="en-US" altLang="vi-VN" sz="2200" b="1" dirty="0" err="1" smtClean="0">
                <a:solidFill>
                  <a:srgbClr val="FFFF00"/>
                </a:solidFill>
                <a:latin typeface="Times New Roman" panose="02020603050405020304" pitchFamily="18" charset="0"/>
                <a:cs typeface="Times New Roman" panose="02020603050405020304" pitchFamily="18" charset="0"/>
              </a:rPr>
              <a:t>đội</a:t>
            </a:r>
            <a:r>
              <a:rPr lang="en-US" altLang="vi-VN" sz="2200" b="1" dirty="0" smtClean="0">
                <a:solidFill>
                  <a:srgbClr val="FFFF00"/>
                </a:solidFill>
                <a:latin typeface="Times New Roman" panose="02020603050405020304" pitchFamily="18" charset="0"/>
                <a:cs typeface="Times New Roman" panose="02020603050405020304" pitchFamily="18" charset="0"/>
              </a:rPr>
              <a:t> </a:t>
            </a:r>
            <a:r>
              <a:rPr lang="en-US" altLang="vi-VN" sz="2200" b="1" dirty="0" err="1" smtClean="0">
                <a:solidFill>
                  <a:srgbClr val="FFFF00"/>
                </a:solidFill>
                <a:latin typeface="Times New Roman" panose="02020603050405020304" pitchFamily="18" charset="0"/>
                <a:cs typeface="Times New Roman" panose="02020603050405020304" pitchFamily="18" charset="0"/>
              </a:rPr>
              <a:t>ngũ</a:t>
            </a:r>
            <a:endParaRPr lang="en-US" sz="2400" b="1" dirty="0">
              <a:solidFill>
                <a:srgbClr val="FFFF00"/>
              </a:solidFill>
              <a:effectLst>
                <a:outerShdw blurRad="38100" dist="38100" dir="2700000" algn="tl">
                  <a:srgbClr val="C0C0C0"/>
                </a:outerShdw>
              </a:effectLst>
              <a:latin typeface="Tahoma" pitchFamily="34" charset="0"/>
              <a:cs typeface="Tahoma" pitchFamily="34" charset="0"/>
            </a:endParaRPr>
          </a:p>
        </p:txBody>
      </p:sp>
      <p:grpSp>
        <p:nvGrpSpPr>
          <p:cNvPr id="25603" name="Group 7"/>
          <p:cNvGrpSpPr>
            <a:grpSpLocks/>
          </p:cNvGrpSpPr>
          <p:nvPr/>
        </p:nvGrpSpPr>
        <p:grpSpPr bwMode="auto">
          <a:xfrm>
            <a:off x="508000" y="1676400"/>
            <a:ext cx="3835400" cy="4953000"/>
            <a:chOff x="457200" y="1239996"/>
            <a:chExt cx="2177144" cy="2804886"/>
          </a:xfrm>
        </p:grpSpPr>
        <p:sp>
          <p:nvSpPr>
            <p:cNvPr id="7" name="Rectangle 6"/>
            <p:cNvSpPr/>
            <p:nvPr/>
          </p:nvSpPr>
          <p:spPr>
            <a:xfrm>
              <a:off x="457200" y="1239996"/>
              <a:ext cx="2177144" cy="2804886"/>
            </a:xfrm>
            <a:prstGeom prst="rect">
              <a:avLst/>
            </a:prstGeom>
            <a:solidFill>
              <a:schemeClr val="accent1">
                <a:lumMod val="5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Rectangle 7"/>
            <p:cNvSpPr/>
            <p:nvPr/>
          </p:nvSpPr>
          <p:spPr>
            <a:xfrm>
              <a:off x="536500" y="1294257"/>
              <a:ext cx="2018544" cy="2694277"/>
            </a:xfrm>
            <a:prstGeom prst="rect">
              <a:avLst/>
            </a:prstGeom>
            <a:noFill/>
            <a:ln w="19050">
              <a:solidFill>
                <a:schemeClr val="bg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25604" name="Group 6"/>
          <p:cNvGrpSpPr>
            <a:grpSpLocks/>
          </p:cNvGrpSpPr>
          <p:nvPr/>
        </p:nvGrpSpPr>
        <p:grpSpPr bwMode="auto">
          <a:xfrm flipV="1">
            <a:off x="328613" y="1790700"/>
            <a:ext cx="3417887" cy="525463"/>
            <a:chOff x="4763053" y="2429435"/>
            <a:chExt cx="2840865" cy="833718"/>
          </a:xfrm>
        </p:grpSpPr>
        <p:sp>
          <p:nvSpPr>
            <p:cNvPr id="10" name="Freeform 9"/>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2">
                    <a:lumMod val="75000"/>
                  </a:schemeClr>
                </a:gs>
                <a:gs pos="69000">
                  <a:schemeClr val="accent2"/>
                </a:gs>
                <a:gs pos="100000">
                  <a:schemeClr val="accent2">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1" name="Pie 10"/>
            <p:cNvSpPr/>
            <p:nvPr/>
          </p:nvSpPr>
          <p:spPr bwMode="gray">
            <a:xfrm>
              <a:off x="4763053" y="3084319"/>
              <a:ext cx="304802" cy="178834"/>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grpSp>
        <p:nvGrpSpPr>
          <p:cNvPr id="5" name="Group 57"/>
          <p:cNvGrpSpPr>
            <a:grpSpLocks/>
          </p:cNvGrpSpPr>
          <p:nvPr/>
        </p:nvGrpSpPr>
        <p:grpSpPr bwMode="auto">
          <a:xfrm>
            <a:off x="5010151" y="1676400"/>
            <a:ext cx="3676649" cy="4853498"/>
            <a:chOff x="457200" y="1239996"/>
            <a:chExt cx="2177144" cy="2804886"/>
          </a:xfrm>
          <a:solidFill>
            <a:schemeClr val="accent1">
              <a:lumMod val="50000"/>
            </a:schemeClr>
          </a:solidFill>
        </p:grpSpPr>
        <p:sp>
          <p:nvSpPr>
            <p:cNvPr id="13" name="Rectangle 12"/>
            <p:cNvSpPr/>
            <p:nvPr/>
          </p:nvSpPr>
          <p:spPr>
            <a:xfrm>
              <a:off x="457200" y="1239996"/>
              <a:ext cx="2177144" cy="2804886"/>
            </a:xfrm>
            <a:prstGeom prst="rect">
              <a:avLst/>
            </a:prstGeom>
            <a:grp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sp>
          <p:nvSpPr>
            <p:cNvPr id="14" name="Rectangle 13"/>
            <p:cNvSpPr/>
            <p:nvPr/>
          </p:nvSpPr>
          <p:spPr>
            <a:xfrm>
              <a:off x="536316" y="1293865"/>
              <a:ext cx="2018913" cy="2694698"/>
            </a:xfrm>
            <a:prstGeom prst="rect">
              <a:avLst/>
            </a:prstGeom>
            <a:grpFill/>
            <a:ln w="19050">
              <a:solidFill>
                <a:schemeClr val="bg1"/>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bg1"/>
                </a:solidFill>
              </a:endParaRPr>
            </a:p>
          </p:txBody>
        </p:sp>
      </p:grpSp>
      <p:grpSp>
        <p:nvGrpSpPr>
          <p:cNvPr id="25606" name="Group 60"/>
          <p:cNvGrpSpPr>
            <a:grpSpLocks/>
          </p:cNvGrpSpPr>
          <p:nvPr/>
        </p:nvGrpSpPr>
        <p:grpSpPr bwMode="auto">
          <a:xfrm flipV="1">
            <a:off x="4838700" y="1793875"/>
            <a:ext cx="3275013" cy="525463"/>
            <a:chOff x="4782670" y="2429435"/>
            <a:chExt cx="2840865" cy="833718"/>
          </a:xfrm>
        </p:grpSpPr>
        <p:sp>
          <p:nvSpPr>
            <p:cNvPr id="16" name="Freeform 15"/>
            <p:cNvSpPr/>
            <p:nvPr/>
          </p:nvSpPr>
          <p:spPr bwMode="gray">
            <a:xfrm>
              <a:off x="4790411"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adFill flip="none" rotWithShape="1">
              <a:gsLst>
                <a:gs pos="0">
                  <a:schemeClr val="accent1">
                    <a:lumMod val="75000"/>
                  </a:schemeClr>
                </a:gs>
                <a:gs pos="69000">
                  <a:schemeClr val="accent1"/>
                </a:gs>
                <a:gs pos="100000">
                  <a:schemeClr val="accent1">
                    <a:lumMod val="60000"/>
                    <a:lumOff val="40000"/>
                  </a:schemeClr>
                </a:gs>
              </a:gsLst>
              <a:lin ang="0" scaled="1"/>
              <a:tileRect/>
            </a:gra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Pie 16"/>
            <p:cNvSpPr/>
            <p:nvPr/>
          </p:nvSpPr>
          <p:spPr bwMode="gray">
            <a:xfrm>
              <a:off x="4782670" y="3084319"/>
              <a:ext cx="304330" cy="178834"/>
            </a:xfrm>
            <a:prstGeom prst="pie">
              <a:avLst>
                <a:gd name="adj1" fmla="val 5429925"/>
                <a:gd name="adj2" fmla="val 1620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solidFill>
                  <a:schemeClr val="tx1"/>
                </a:solidFill>
              </a:endParaRPr>
            </a:p>
          </p:txBody>
        </p:sp>
      </p:grpSp>
      <p:sp>
        <p:nvSpPr>
          <p:cNvPr id="25607" name="Rectangle 79"/>
          <p:cNvSpPr>
            <a:spLocks noChangeArrowheads="1"/>
          </p:cNvSpPr>
          <p:nvPr/>
        </p:nvSpPr>
        <p:spPr bwMode="auto">
          <a:xfrm>
            <a:off x="609600" y="2558804"/>
            <a:ext cx="3505200" cy="3247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spcBef>
                <a:spcPts val="300"/>
              </a:spcBef>
              <a:spcAft>
                <a:spcPts val="300"/>
              </a:spcAft>
              <a:defRPr/>
            </a:pPr>
            <a:r>
              <a:rPr lang="en-US" altLang="vi-VN" dirty="0">
                <a:solidFill>
                  <a:schemeClr val="bg1"/>
                </a:solidFill>
                <a:latin typeface="Times New Roman" pitchFamily="18" charset="0"/>
                <a:cs typeface="Times New Roman" pitchFamily="18" charset="0"/>
              </a:rPr>
              <a:t>+ </a:t>
            </a:r>
            <a:r>
              <a:rPr lang="en-US" altLang="vi-VN" dirty="0" err="1" smtClean="0">
                <a:solidFill>
                  <a:schemeClr val="bg1"/>
                </a:solidFill>
              </a:rPr>
              <a:t>Quán</a:t>
            </a:r>
            <a:r>
              <a:rPr lang="en-US" altLang="vi-VN" dirty="0" smtClean="0">
                <a:solidFill>
                  <a:schemeClr val="bg1"/>
                </a:solidFill>
              </a:rPr>
              <a:t> </a:t>
            </a:r>
            <a:r>
              <a:rPr lang="en-US" altLang="vi-VN" dirty="0" err="1" smtClean="0">
                <a:solidFill>
                  <a:schemeClr val="bg1"/>
                </a:solidFill>
              </a:rPr>
              <a:t>triệt</a:t>
            </a:r>
            <a:r>
              <a:rPr lang="en-US" altLang="vi-VN" dirty="0" smtClean="0">
                <a:solidFill>
                  <a:schemeClr val="bg1"/>
                </a:solidFill>
              </a:rPr>
              <a:t> </a:t>
            </a:r>
            <a:r>
              <a:rPr lang="en-US" altLang="vi-VN" dirty="0" err="1" smtClean="0">
                <a:solidFill>
                  <a:schemeClr val="bg1"/>
                </a:solidFill>
              </a:rPr>
              <a:t>văn</a:t>
            </a:r>
            <a:r>
              <a:rPr lang="en-US" altLang="vi-VN" dirty="0" smtClean="0">
                <a:solidFill>
                  <a:schemeClr val="bg1"/>
                </a:solidFill>
              </a:rPr>
              <a:t> </a:t>
            </a:r>
            <a:r>
              <a:rPr lang="en-US" altLang="vi-VN" dirty="0" err="1" smtClean="0">
                <a:solidFill>
                  <a:schemeClr val="bg1"/>
                </a:solidFill>
              </a:rPr>
              <a:t>bản</a:t>
            </a:r>
            <a:r>
              <a:rPr lang="en-US" altLang="vi-VN" dirty="0" smtClean="0">
                <a:solidFill>
                  <a:schemeClr val="bg1"/>
                </a:solidFill>
              </a:rPr>
              <a:t> </a:t>
            </a:r>
            <a:r>
              <a:rPr lang="en-US" altLang="vi-VN" dirty="0" err="1" smtClean="0">
                <a:solidFill>
                  <a:schemeClr val="bg1"/>
                </a:solidFill>
              </a:rPr>
              <a:t>chỉ</a:t>
            </a:r>
            <a:r>
              <a:rPr lang="en-US" altLang="vi-VN" dirty="0" smtClean="0">
                <a:solidFill>
                  <a:schemeClr val="bg1"/>
                </a:solidFill>
              </a:rPr>
              <a:t> </a:t>
            </a:r>
            <a:r>
              <a:rPr lang="en-US" altLang="vi-VN" dirty="0" err="1" smtClean="0">
                <a:solidFill>
                  <a:schemeClr val="bg1"/>
                </a:solidFill>
              </a:rPr>
              <a:t>đạo</a:t>
            </a:r>
            <a:r>
              <a:rPr lang="en-US" altLang="vi-VN" dirty="0" smtClean="0">
                <a:solidFill>
                  <a:schemeClr val="bg1"/>
                </a:solidFill>
              </a:rPr>
              <a:t> </a:t>
            </a:r>
            <a:r>
              <a:rPr lang="en-US" altLang="vi-VN" dirty="0" err="1" smtClean="0">
                <a:solidFill>
                  <a:schemeClr val="bg1"/>
                </a:solidFill>
              </a:rPr>
              <a:t>các</a:t>
            </a:r>
            <a:r>
              <a:rPr lang="en-US" altLang="vi-VN" dirty="0" smtClean="0">
                <a:solidFill>
                  <a:schemeClr val="bg1"/>
                </a:solidFill>
              </a:rPr>
              <a:t> </a:t>
            </a:r>
            <a:r>
              <a:rPr lang="en-US" altLang="vi-VN" dirty="0" err="1" smtClean="0">
                <a:solidFill>
                  <a:schemeClr val="bg1"/>
                </a:solidFill>
              </a:rPr>
              <a:t>cấp</a:t>
            </a:r>
            <a:endParaRPr lang="en-US" altLang="vi-VN" dirty="0" smtClean="0">
              <a:solidFill>
                <a:schemeClr val="bg1"/>
              </a:solidFill>
            </a:endParaRPr>
          </a:p>
          <a:p>
            <a:pPr algn="just">
              <a:spcBef>
                <a:spcPts val="300"/>
              </a:spcBef>
              <a:spcAft>
                <a:spcPts val="300"/>
              </a:spcAft>
              <a:defRPr/>
            </a:pPr>
            <a:r>
              <a:rPr lang="en-US" altLang="vi-VN" dirty="0" smtClean="0">
                <a:solidFill>
                  <a:schemeClr val="bg1"/>
                </a:solidFill>
              </a:rPr>
              <a:t>+ </a:t>
            </a:r>
            <a:r>
              <a:rPr lang="en-US" altLang="vi-VN" dirty="0" err="1" smtClean="0">
                <a:solidFill>
                  <a:schemeClr val="bg1"/>
                </a:solidFill>
              </a:rPr>
              <a:t>Chuẩn</a:t>
            </a:r>
            <a:r>
              <a:rPr lang="en-US" altLang="vi-VN" dirty="0" smtClean="0">
                <a:solidFill>
                  <a:schemeClr val="bg1"/>
                </a:solidFill>
              </a:rPr>
              <a:t> </a:t>
            </a:r>
            <a:r>
              <a:rPr lang="en-US" altLang="vi-VN" dirty="0" err="1" smtClean="0">
                <a:solidFill>
                  <a:schemeClr val="bg1"/>
                </a:solidFill>
              </a:rPr>
              <a:t>bị</a:t>
            </a:r>
            <a:r>
              <a:rPr lang="en-US" altLang="vi-VN" dirty="0" smtClean="0">
                <a:solidFill>
                  <a:schemeClr val="bg1"/>
                </a:solidFill>
              </a:rPr>
              <a:t> </a:t>
            </a:r>
            <a:r>
              <a:rPr lang="en-US" altLang="vi-VN" dirty="0" err="1" smtClean="0">
                <a:solidFill>
                  <a:schemeClr val="bg1"/>
                </a:solidFill>
              </a:rPr>
              <a:t>nguồn</a:t>
            </a:r>
            <a:r>
              <a:rPr lang="en-US" altLang="vi-VN" dirty="0" smtClean="0">
                <a:solidFill>
                  <a:schemeClr val="bg1"/>
                </a:solidFill>
              </a:rPr>
              <a:t> </a:t>
            </a:r>
            <a:r>
              <a:rPr lang="en-US" altLang="vi-VN" dirty="0" err="1" smtClean="0">
                <a:solidFill>
                  <a:schemeClr val="bg1"/>
                </a:solidFill>
              </a:rPr>
              <a:t>lực</a:t>
            </a:r>
            <a:r>
              <a:rPr lang="en-US" altLang="vi-VN" dirty="0" smtClean="0">
                <a:solidFill>
                  <a:schemeClr val="bg1"/>
                </a:solidFill>
              </a:rPr>
              <a:t> </a:t>
            </a:r>
            <a:r>
              <a:rPr lang="en-US" altLang="vi-VN" dirty="0" err="1" smtClean="0">
                <a:solidFill>
                  <a:schemeClr val="bg1"/>
                </a:solidFill>
              </a:rPr>
              <a:t>để</a:t>
            </a:r>
            <a:r>
              <a:rPr lang="en-US" altLang="vi-VN" dirty="0" smtClean="0">
                <a:solidFill>
                  <a:schemeClr val="bg1"/>
                </a:solidFill>
              </a:rPr>
              <a:t> </a:t>
            </a:r>
            <a:r>
              <a:rPr lang="en-US" altLang="vi-VN" dirty="0" err="1" smtClean="0">
                <a:solidFill>
                  <a:schemeClr val="bg1"/>
                </a:solidFill>
              </a:rPr>
              <a:t>thực</a:t>
            </a:r>
            <a:r>
              <a:rPr lang="en-US" altLang="vi-VN" dirty="0" smtClean="0">
                <a:solidFill>
                  <a:schemeClr val="bg1"/>
                </a:solidFill>
              </a:rPr>
              <a:t> </a:t>
            </a:r>
            <a:r>
              <a:rPr lang="en-US" altLang="vi-VN" dirty="0" err="1" smtClean="0">
                <a:solidFill>
                  <a:schemeClr val="bg1"/>
                </a:solidFill>
              </a:rPr>
              <a:t>hiện</a:t>
            </a:r>
            <a:r>
              <a:rPr lang="en-US" altLang="vi-VN" dirty="0" smtClean="0">
                <a:solidFill>
                  <a:schemeClr val="bg1"/>
                </a:solidFill>
              </a:rPr>
              <a:t> </a:t>
            </a:r>
            <a:r>
              <a:rPr lang="en-US" altLang="vi-VN" dirty="0" err="1" smtClean="0">
                <a:solidFill>
                  <a:schemeClr val="bg1"/>
                </a:solidFill>
              </a:rPr>
              <a:t>theo</a:t>
            </a:r>
            <a:r>
              <a:rPr lang="en-US" altLang="vi-VN" dirty="0" smtClean="0">
                <a:solidFill>
                  <a:schemeClr val="bg1"/>
                </a:solidFill>
              </a:rPr>
              <a:t> </a:t>
            </a:r>
            <a:r>
              <a:rPr lang="en-US" altLang="vi-VN" dirty="0" err="1" smtClean="0">
                <a:solidFill>
                  <a:schemeClr val="bg1"/>
                </a:solidFill>
              </a:rPr>
              <a:t>lộ</a:t>
            </a:r>
            <a:r>
              <a:rPr lang="en-US" altLang="vi-VN" dirty="0" smtClean="0">
                <a:solidFill>
                  <a:schemeClr val="bg1"/>
                </a:solidFill>
              </a:rPr>
              <a:t> </a:t>
            </a:r>
            <a:r>
              <a:rPr lang="en-US" altLang="vi-VN" dirty="0" err="1" smtClean="0">
                <a:solidFill>
                  <a:schemeClr val="bg1"/>
                </a:solidFill>
              </a:rPr>
              <a:t>trình</a:t>
            </a:r>
            <a:endParaRPr lang="en-US" altLang="vi-VN" dirty="0">
              <a:solidFill>
                <a:schemeClr val="bg1"/>
              </a:solidFill>
            </a:endParaRPr>
          </a:p>
          <a:p>
            <a:pPr algn="just">
              <a:spcBef>
                <a:spcPts val="300"/>
              </a:spcBef>
              <a:spcAft>
                <a:spcPts val="300"/>
              </a:spcAft>
              <a:defRPr/>
            </a:pPr>
            <a:r>
              <a:rPr lang="en-US" altLang="vi-VN" dirty="0">
                <a:solidFill>
                  <a:schemeClr val="bg1"/>
                </a:solidFill>
              </a:rPr>
              <a:t>+ </a:t>
            </a:r>
            <a:r>
              <a:rPr lang="en-US" altLang="vi-VN" dirty="0" err="1" smtClean="0">
                <a:solidFill>
                  <a:schemeClr val="bg1"/>
                </a:solidFill>
              </a:rPr>
              <a:t>Rà</a:t>
            </a:r>
            <a:r>
              <a:rPr lang="en-US" altLang="vi-VN" dirty="0" smtClean="0">
                <a:solidFill>
                  <a:schemeClr val="bg1"/>
                </a:solidFill>
              </a:rPr>
              <a:t> </a:t>
            </a:r>
            <a:r>
              <a:rPr lang="en-US" altLang="vi-VN" dirty="0" err="1" smtClean="0">
                <a:solidFill>
                  <a:schemeClr val="bg1"/>
                </a:solidFill>
              </a:rPr>
              <a:t>soát</a:t>
            </a:r>
            <a:r>
              <a:rPr lang="en-US" altLang="vi-VN" dirty="0" smtClean="0">
                <a:solidFill>
                  <a:schemeClr val="bg1"/>
                </a:solidFill>
              </a:rPr>
              <a:t> </a:t>
            </a:r>
            <a:r>
              <a:rPr lang="en-US" altLang="vi-VN" dirty="0" err="1" smtClean="0">
                <a:solidFill>
                  <a:schemeClr val="bg1"/>
                </a:solidFill>
              </a:rPr>
              <a:t>thực</a:t>
            </a:r>
            <a:r>
              <a:rPr lang="en-US" altLang="vi-VN" dirty="0" smtClean="0">
                <a:solidFill>
                  <a:schemeClr val="bg1"/>
                </a:solidFill>
              </a:rPr>
              <a:t> </a:t>
            </a:r>
            <a:r>
              <a:rPr lang="en-US" altLang="vi-VN" dirty="0" err="1" smtClean="0">
                <a:solidFill>
                  <a:schemeClr val="bg1"/>
                </a:solidFill>
              </a:rPr>
              <a:t>trạng</a:t>
            </a:r>
            <a:r>
              <a:rPr lang="en-US" altLang="vi-VN" dirty="0" smtClean="0">
                <a:solidFill>
                  <a:schemeClr val="bg1"/>
                </a:solidFill>
              </a:rPr>
              <a:t> </a:t>
            </a:r>
            <a:r>
              <a:rPr lang="en-US" altLang="vi-VN" dirty="0" err="1" smtClean="0">
                <a:solidFill>
                  <a:schemeClr val="bg1"/>
                </a:solidFill>
              </a:rPr>
              <a:t>đội</a:t>
            </a:r>
            <a:r>
              <a:rPr lang="en-US" altLang="vi-VN" dirty="0" smtClean="0">
                <a:solidFill>
                  <a:schemeClr val="bg1"/>
                </a:solidFill>
              </a:rPr>
              <a:t> </a:t>
            </a:r>
            <a:r>
              <a:rPr lang="en-US" altLang="vi-VN" dirty="0" err="1" smtClean="0">
                <a:solidFill>
                  <a:schemeClr val="bg1"/>
                </a:solidFill>
              </a:rPr>
              <a:t>ngũ</a:t>
            </a:r>
            <a:endParaRPr lang="en-US" altLang="vi-VN" dirty="0">
              <a:solidFill>
                <a:schemeClr val="bg1"/>
              </a:solidFill>
            </a:endParaRPr>
          </a:p>
          <a:p>
            <a:pPr algn="just">
              <a:spcBef>
                <a:spcPts val="300"/>
              </a:spcBef>
              <a:spcAft>
                <a:spcPts val="300"/>
              </a:spcAft>
              <a:defRPr/>
            </a:pPr>
            <a:r>
              <a:rPr lang="en-US" altLang="vi-VN" dirty="0">
                <a:solidFill>
                  <a:schemeClr val="bg1"/>
                </a:solidFill>
              </a:rPr>
              <a:t>+ </a:t>
            </a:r>
            <a:r>
              <a:rPr lang="en-US" altLang="vi-VN" dirty="0" err="1" smtClean="0">
                <a:solidFill>
                  <a:schemeClr val="bg1"/>
                </a:solidFill>
              </a:rPr>
              <a:t>Sử</a:t>
            </a:r>
            <a:r>
              <a:rPr lang="en-US" altLang="vi-VN" dirty="0" smtClean="0">
                <a:solidFill>
                  <a:schemeClr val="bg1"/>
                </a:solidFill>
              </a:rPr>
              <a:t> </a:t>
            </a:r>
            <a:r>
              <a:rPr lang="en-US" altLang="vi-VN" dirty="0" err="1" smtClean="0">
                <a:solidFill>
                  <a:schemeClr val="bg1"/>
                </a:solidFill>
              </a:rPr>
              <a:t>dụng</a:t>
            </a:r>
            <a:r>
              <a:rPr lang="en-US" altLang="vi-VN" dirty="0" smtClean="0">
                <a:solidFill>
                  <a:schemeClr val="bg1"/>
                </a:solidFill>
              </a:rPr>
              <a:t> </a:t>
            </a:r>
            <a:r>
              <a:rPr lang="en-US" altLang="vi-VN" dirty="0" err="1" smtClean="0">
                <a:solidFill>
                  <a:schemeClr val="bg1"/>
                </a:solidFill>
              </a:rPr>
              <a:t>hiệu</a:t>
            </a:r>
            <a:r>
              <a:rPr lang="en-US" altLang="vi-VN" dirty="0" smtClean="0">
                <a:solidFill>
                  <a:schemeClr val="bg1"/>
                </a:solidFill>
              </a:rPr>
              <a:t> </a:t>
            </a:r>
            <a:r>
              <a:rPr lang="en-US" altLang="vi-VN" dirty="0" err="1" smtClean="0">
                <a:solidFill>
                  <a:schemeClr val="bg1"/>
                </a:solidFill>
              </a:rPr>
              <a:t>quả</a:t>
            </a:r>
            <a:r>
              <a:rPr lang="en-US" altLang="vi-VN" dirty="0" smtClean="0">
                <a:solidFill>
                  <a:schemeClr val="bg1"/>
                </a:solidFill>
              </a:rPr>
              <a:t> CSVC </a:t>
            </a:r>
            <a:r>
              <a:rPr lang="en-US" altLang="vi-VN" dirty="0" err="1" smtClean="0">
                <a:solidFill>
                  <a:schemeClr val="bg1"/>
                </a:solidFill>
              </a:rPr>
              <a:t>và</a:t>
            </a:r>
            <a:r>
              <a:rPr lang="en-US" altLang="vi-VN" dirty="0" smtClean="0">
                <a:solidFill>
                  <a:schemeClr val="bg1"/>
                </a:solidFill>
              </a:rPr>
              <a:t> </a:t>
            </a:r>
            <a:r>
              <a:rPr lang="en-US" altLang="vi-VN" dirty="0" err="1" smtClean="0">
                <a:solidFill>
                  <a:schemeClr val="bg1"/>
                </a:solidFill>
              </a:rPr>
              <a:t>có</a:t>
            </a:r>
            <a:r>
              <a:rPr lang="en-US" altLang="vi-VN" dirty="0" smtClean="0">
                <a:solidFill>
                  <a:schemeClr val="bg1"/>
                </a:solidFill>
              </a:rPr>
              <a:t> </a:t>
            </a:r>
            <a:r>
              <a:rPr lang="en-US" altLang="vi-VN" dirty="0" err="1" smtClean="0">
                <a:solidFill>
                  <a:schemeClr val="bg1"/>
                </a:solidFill>
              </a:rPr>
              <a:t>kế</a:t>
            </a:r>
            <a:r>
              <a:rPr lang="en-US" altLang="vi-VN" dirty="0" smtClean="0">
                <a:solidFill>
                  <a:schemeClr val="bg1"/>
                </a:solidFill>
              </a:rPr>
              <a:t> </a:t>
            </a:r>
            <a:r>
              <a:rPr lang="en-US" altLang="vi-VN" dirty="0" err="1" smtClean="0">
                <a:solidFill>
                  <a:schemeClr val="bg1"/>
                </a:solidFill>
              </a:rPr>
              <a:t>hoạch</a:t>
            </a:r>
            <a:r>
              <a:rPr lang="en-US" altLang="vi-VN" dirty="0" smtClean="0">
                <a:solidFill>
                  <a:schemeClr val="bg1"/>
                </a:solidFill>
              </a:rPr>
              <a:t> </a:t>
            </a:r>
            <a:r>
              <a:rPr lang="en-US" altLang="vi-VN" dirty="0" err="1" smtClean="0">
                <a:solidFill>
                  <a:schemeClr val="bg1"/>
                </a:solidFill>
              </a:rPr>
              <a:t>đầu</a:t>
            </a:r>
            <a:r>
              <a:rPr lang="en-US" altLang="vi-VN" dirty="0" smtClean="0">
                <a:solidFill>
                  <a:schemeClr val="bg1"/>
                </a:solidFill>
              </a:rPr>
              <a:t> </a:t>
            </a:r>
            <a:r>
              <a:rPr lang="en-US" altLang="vi-VN" dirty="0" err="1" smtClean="0">
                <a:solidFill>
                  <a:schemeClr val="bg1"/>
                </a:solidFill>
              </a:rPr>
              <a:t>tư</a:t>
            </a:r>
            <a:endParaRPr lang="en-US" altLang="vi-VN" dirty="0">
              <a:solidFill>
                <a:schemeClr val="bg1"/>
              </a:solidFill>
            </a:endParaRPr>
          </a:p>
          <a:p>
            <a:pPr algn="just">
              <a:spcBef>
                <a:spcPts val="300"/>
              </a:spcBef>
              <a:spcAft>
                <a:spcPts val="300"/>
              </a:spcAft>
              <a:defRPr/>
            </a:pPr>
            <a:r>
              <a:rPr lang="en-US" altLang="vi-VN" dirty="0">
                <a:solidFill>
                  <a:schemeClr val="bg1"/>
                </a:solidFill>
              </a:rPr>
              <a:t>+ </a:t>
            </a:r>
            <a:r>
              <a:rPr lang="en-US" altLang="vi-VN" dirty="0" err="1" smtClean="0">
                <a:solidFill>
                  <a:schemeClr val="bg1"/>
                </a:solidFill>
              </a:rPr>
              <a:t>Chú</a:t>
            </a:r>
            <a:r>
              <a:rPr lang="en-US" altLang="vi-VN" dirty="0" smtClean="0">
                <a:solidFill>
                  <a:schemeClr val="bg1"/>
                </a:solidFill>
              </a:rPr>
              <a:t> </a:t>
            </a:r>
            <a:r>
              <a:rPr lang="en-US" altLang="vi-VN" dirty="0" err="1" smtClean="0">
                <a:solidFill>
                  <a:schemeClr val="bg1"/>
                </a:solidFill>
              </a:rPr>
              <a:t>trọng</a:t>
            </a:r>
            <a:r>
              <a:rPr lang="en-US" altLang="vi-VN" dirty="0" smtClean="0">
                <a:solidFill>
                  <a:schemeClr val="bg1"/>
                </a:solidFill>
              </a:rPr>
              <a:t> </a:t>
            </a:r>
            <a:r>
              <a:rPr lang="en-US" altLang="vi-VN" dirty="0" err="1" smtClean="0">
                <a:solidFill>
                  <a:schemeClr val="bg1"/>
                </a:solidFill>
              </a:rPr>
              <a:t>đến</a:t>
            </a:r>
            <a:r>
              <a:rPr lang="en-US" altLang="vi-VN" dirty="0" smtClean="0">
                <a:solidFill>
                  <a:schemeClr val="bg1"/>
                </a:solidFill>
              </a:rPr>
              <a:t> </a:t>
            </a:r>
            <a:r>
              <a:rPr lang="en-US" altLang="vi-VN" dirty="0" err="1" smtClean="0">
                <a:solidFill>
                  <a:schemeClr val="bg1"/>
                </a:solidFill>
              </a:rPr>
              <a:t>truyền</a:t>
            </a:r>
            <a:r>
              <a:rPr lang="en-US" altLang="vi-VN" dirty="0" smtClean="0">
                <a:solidFill>
                  <a:schemeClr val="bg1"/>
                </a:solidFill>
              </a:rPr>
              <a:t> </a:t>
            </a:r>
            <a:r>
              <a:rPr lang="en-US" altLang="vi-VN" dirty="0" err="1" smtClean="0">
                <a:solidFill>
                  <a:schemeClr val="bg1"/>
                </a:solidFill>
              </a:rPr>
              <a:t>thông</a:t>
            </a:r>
            <a:r>
              <a:rPr lang="en-US" altLang="vi-VN" dirty="0" smtClean="0">
                <a:solidFill>
                  <a:schemeClr val="bg1"/>
                </a:solidFill>
              </a:rPr>
              <a:t> </a:t>
            </a:r>
            <a:r>
              <a:rPr lang="en-US" altLang="vi-VN" dirty="0" err="1" smtClean="0">
                <a:solidFill>
                  <a:schemeClr val="bg1"/>
                </a:solidFill>
              </a:rPr>
              <a:t>về</a:t>
            </a:r>
            <a:r>
              <a:rPr lang="en-US" altLang="vi-VN" dirty="0" smtClean="0">
                <a:solidFill>
                  <a:schemeClr val="bg1"/>
                </a:solidFill>
              </a:rPr>
              <a:t> </a:t>
            </a:r>
            <a:r>
              <a:rPr lang="en-US" altLang="vi-VN" dirty="0" err="1" smtClean="0">
                <a:solidFill>
                  <a:schemeClr val="bg1"/>
                </a:solidFill>
              </a:rPr>
              <a:t>lộ</a:t>
            </a:r>
            <a:r>
              <a:rPr lang="en-US" altLang="vi-VN" dirty="0" smtClean="0">
                <a:solidFill>
                  <a:schemeClr val="bg1"/>
                </a:solidFill>
              </a:rPr>
              <a:t> </a:t>
            </a:r>
            <a:r>
              <a:rPr lang="en-US" altLang="vi-VN" dirty="0" err="1" smtClean="0">
                <a:solidFill>
                  <a:schemeClr val="bg1"/>
                </a:solidFill>
              </a:rPr>
              <a:t>trình</a:t>
            </a:r>
            <a:r>
              <a:rPr lang="en-US" altLang="vi-VN" dirty="0" smtClean="0">
                <a:solidFill>
                  <a:schemeClr val="bg1"/>
                </a:solidFill>
              </a:rPr>
              <a:t> </a:t>
            </a:r>
            <a:r>
              <a:rPr lang="en-US" altLang="vi-VN" dirty="0" err="1" smtClean="0">
                <a:solidFill>
                  <a:schemeClr val="bg1"/>
                </a:solidFill>
              </a:rPr>
              <a:t>thực</a:t>
            </a:r>
            <a:r>
              <a:rPr lang="en-US" altLang="vi-VN" dirty="0" smtClean="0">
                <a:solidFill>
                  <a:schemeClr val="bg1"/>
                </a:solidFill>
              </a:rPr>
              <a:t> </a:t>
            </a:r>
            <a:r>
              <a:rPr lang="en-US" altLang="vi-VN" dirty="0" err="1" smtClean="0">
                <a:solidFill>
                  <a:schemeClr val="bg1"/>
                </a:solidFill>
              </a:rPr>
              <a:t>hiện</a:t>
            </a:r>
            <a:r>
              <a:rPr lang="en-US" altLang="vi-VN" dirty="0" smtClean="0">
                <a:solidFill>
                  <a:schemeClr val="bg1"/>
                </a:solidFill>
              </a:rPr>
              <a:t> CTGDPT </a:t>
            </a:r>
          </a:p>
          <a:p>
            <a:pPr algn="just">
              <a:spcBef>
                <a:spcPts val="300"/>
              </a:spcBef>
              <a:spcAft>
                <a:spcPts val="300"/>
              </a:spcAft>
              <a:defRPr/>
            </a:pPr>
            <a:endParaRPr lang="en-US" altLang="vi-VN" dirty="0">
              <a:solidFill>
                <a:schemeClr val="bg1"/>
              </a:solidFill>
            </a:endParaRPr>
          </a:p>
        </p:txBody>
      </p:sp>
      <p:sp>
        <p:nvSpPr>
          <p:cNvPr id="25608" name="Rectangle 82"/>
          <p:cNvSpPr>
            <a:spLocks noChangeArrowheads="1"/>
          </p:cNvSpPr>
          <p:nvPr/>
        </p:nvSpPr>
        <p:spPr bwMode="auto">
          <a:xfrm>
            <a:off x="5105400" y="2474416"/>
            <a:ext cx="339090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a:spcBef>
                <a:spcPts val="300"/>
              </a:spcBef>
              <a:spcAft>
                <a:spcPts val="300"/>
              </a:spcAft>
              <a:defRPr/>
            </a:pPr>
            <a:r>
              <a:rPr lang="en-US" altLang="vi-VN" dirty="0">
                <a:solidFill>
                  <a:schemeClr val="bg1"/>
                </a:solidFill>
              </a:rPr>
              <a:t>+ </a:t>
            </a:r>
            <a:r>
              <a:rPr lang="en-US" altLang="vi-VN" dirty="0" err="1" smtClean="0">
                <a:solidFill>
                  <a:schemeClr val="bg1"/>
                </a:solidFill>
              </a:rPr>
              <a:t>Tham</a:t>
            </a:r>
            <a:r>
              <a:rPr lang="en-US" altLang="vi-VN" dirty="0" smtClean="0">
                <a:solidFill>
                  <a:schemeClr val="bg1"/>
                </a:solidFill>
              </a:rPr>
              <a:t> </a:t>
            </a:r>
            <a:r>
              <a:rPr lang="en-US" altLang="vi-VN" dirty="0" err="1" smtClean="0">
                <a:solidFill>
                  <a:schemeClr val="bg1"/>
                </a:solidFill>
              </a:rPr>
              <a:t>gia</a:t>
            </a:r>
            <a:r>
              <a:rPr lang="en-US" altLang="vi-VN" dirty="0" smtClean="0">
                <a:solidFill>
                  <a:schemeClr val="bg1"/>
                </a:solidFill>
              </a:rPr>
              <a:t> </a:t>
            </a:r>
            <a:r>
              <a:rPr lang="en-US" altLang="vi-VN" dirty="0" err="1" smtClean="0">
                <a:solidFill>
                  <a:schemeClr val="bg1"/>
                </a:solidFill>
              </a:rPr>
              <a:t>tập</a:t>
            </a:r>
            <a:r>
              <a:rPr lang="en-US" altLang="vi-VN" dirty="0" smtClean="0">
                <a:solidFill>
                  <a:schemeClr val="bg1"/>
                </a:solidFill>
              </a:rPr>
              <a:t> </a:t>
            </a:r>
            <a:r>
              <a:rPr lang="en-US" altLang="vi-VN" dirty="0" err="1" smtClean="0">
                <a:solidFill>
                  <a:schemeClr val="bg1"/>
                </a:solidFill>
              </a:rPr>
              <a:t>huấn</a:t>
            </a:r>
            <a:r>
              <a:rPr lang="en-US" altLang="vi-VN" dirty="0" smtClean="0">
                <a:solidFill>
                  <a:schemeClr val="bg1"/>
                </a:solidFill>
              </a:rPr>
              <a:t> </a:t>
            </a:r>
            <a:r>
              <a:rPr lang="en-US" altLang="vi-VN" dirty="0" err="1" smtClean="0">
                <a:solidFill>
                  <a:schemeClr val="bg1"/>
                </a:solidFill>
              </a:rPr>
              <a:t>chuyên</a:t>
            </a:r>
            <a:r>
              <a:rPr lang="en-US" altLang="vi-VN" dirty="0" smtClean="0">
                <a:solidFill>
                  <a:schemeClr val="bg1"/>
                </a:solidFill>
              </a:rPr>
              <a:t> </a:t>
            </a:r>
            <a:r>
              <a:rPr lang="en-US" altLang="vi-VN" dirty="0" err="1" smtClean="0">
                <a:solidFill>
                  <a:schemeClr val="bg1"/>
                </a:solidFill>
              </a:rPr>
              <a:t>môn</a:t>
            </a:r>
            <a:r>
              <a:rPr lang="en-US" altLang="vi-VN" dirty="0" smtClean="0">
                <a:solidFill>
                  <a:schemeClr val="bg1"/>
                </a:solidFill>
              </a:rPr>
              <a:t> </a:t>
            </a:r>
          </a:p>
          <a:p>
            <a:pPr algn="just">
              <a:spcBef>
                <a:spcPts val="300"/>
              </a:spcBef>
              <a:spcAft>
                <a:spcPts val="300"/>
              </a:spcAft>
              <a:defRPr/>
            </a:pPr>
            <a:r>
              <a:rPr lang="en-US" altLang="vi-VN" dirty="0" smtClean="0">
                <a:solidFill>
                  <a:schemeClr val="bg1"/>
                </a:solidFill>
              </a:rPr>
              <a:t>+ </a:t>
            </a:r>
            <a:r>
              <a:rPr lang="en-US" altLang="vi-VN" dirty="0" err="1" smtClean="0">
                <a:solidFill>
                  <a:schemeClr val="bg1"/>
                </a:solidFill>
              </a:rPr>
              <a:t>Bồi</a:t>
            </a:r>
            <a:r>
              <a:rPr lang="en-US" altLang="vi-VN" dirty="0" smtClean="0">
                <a:solidFill>
                  <a:schemeClr val="bg1"/>
                </a:solidFill>
              </a:rPr>
              <a:t> </a:t>
            </a:r>
            <a:r>
              <a:rPr lang="en-US" altLang="vi-VN" dirty="0" err="1" smtClean="0">
                <a:solidFill>
                  <a:schemeClr val="bg1"/>
                </a:solidFill>
              </a:rPr>
              <a:t>dưỡng</a:t>
            </a:r>
            <a:r>
              <a:rPr lang="en-US" altLang="vi-VN" dirty="0" smtClean="0">
                <a:solidFill>
                  <a:schemeClr val="bg1"/>
                </a:solidFill>
              </a:rPr>
              <a:t> </a:t>
            </a:r>
            <a:r>
              <a:rPr lang="en-US" altLang="vi-VN" dirty="0" err="1" smtClean="0">
                <a:solidFill>
                  <a:schemeClr val="bg1"/>
                </a:solidFill>
              </a:rPr>
              <a:t>đáp</a:t>
            </a:r>
            <a:r>
              <a:rPr lang="en-US" altLang="vi-VN" dirty="0" smtClean="0">
                <a:solidFill>
                  <a:schemeClr val="bg1"/>
                </a:solidFill>
              </a:rPr>
              <a:t> </a:t>
            </a:r>
            <a:r>
              <a:rPr lang="en-US" altLang="vi-VN" dirty="0" err="1" smtClean="0">
                <a:solidFill>
                  <a:schemeClr val="bg1"/>
                </a:solidFill>
              </a:rPr>
              <a:t>ứng</a:t>
            </a:r>
            <a:r>
              <a:rPr lang="en-US" altLang="vi-VN" dirty="0" smtClean="0">
                <a:solidFill>
                  <a:schemeClr val="bg1"/>
                </a:solidFill>
              </a:rPr>
              <a:t> </a:t>
            </a:r>
            <a:r>
              <a:rPr lang="en-US" altLang="vi-VN" dirty="0" err="1" smtClean="0">
                <a:solidFill>
                  <a:schemeClr val="bg1"/>
                </a:solidFill>
              </a:rPr>
              <a:t>khung</a:t>
            </a:r>
            <a:r>
              <a:rPr lang="en-US" altLang="vi-VN" dirty="0" smtClean="0">
                <a:solidFill>
                  <a:schemeClr val="bg1"/>
                </a:solidFill>
              </a:rPr>
              <a:t> NLVTVL</a:t>
            </a:r>
            <a:endParaRPr lang="en-US" altLang="vi-VN" dirty="0">
              <a:solidFill>
                <a:schemeClr val="bg1"/>
              </a:solidFill>
            </a:endParaRPr>
          </a:p>
          <a:p>
            <a:pPr algn="just">
              <a:spcBef>
                <a:spcPts val="300"/>
              </a:spcBef>
              <a:spcAft>
                <a:spcPts val="300"/>
              </a:spcAft>
              <a:defRPr/>
            </a:pPr>
            <a:r>
              <a:rPr lang="en-US" altLang="vi-VN" dirty="0">
                <a:solidFill>
                  <a:schemeClr val="bg1"/>
                </a:solidFill>
              </a:rPr>
              <a:t>+ </a:t>
            </a:r>
            <a:r>
              <a:rPr lang="en-US" altLang="vi-VN" dirty="0" err="1" smtClean="0">
                <a:solidFill>
                  <a:schemeClr val="bg1"/>
                </a:solidFill>
              </a:rPr>
              <a:t>Nâng</a:t>
            </a:r>
            <a:r>
              <a:rPr lang="en-US" altLang="vi-VN" dirty="0" smtClean="0">
                <a:solidFill>
                  <a:schemeClr val="bg1"/>
                </a:solidFill>
              </a:rPr>
              <a:t> </a:t>
            </a:r>
            <a:r>
              <a:rPr lang="en-US" altLang="vi-VN" dirty="0" err="1" smtClean="0">
                <a:solidFill>
                  <a:schemeClr val="bg1"/>
                </a:solidFill>
              </a:rPr>
              <a:t>cao</a:t>
            </a:r>
            <a:r>
              <a:rPr lang="en-US" altLang="vi-VN" dirty="0" smtClean="0">
                <a:solidFill>
                  <a:schemeClr val="bg1"/>
                </a:solidFill>
              </a:rPr>
              <a:t> </a:t>
            </a:r>
            <a:r>
              <a:rPr lang="en-US" altLang="vi-VN" dirty="0" err="1" smtClean="0">
                <a:solidFill>
                  <a:schemeClr val="bg1"/>
                </a:solidFill>
              </a:rPr>
              <a:t>trình</a:t>
            </a:r>
            <a:r>
              <a:rPr lang="en-US" altLang="vi-VN" dirty="0" smtClean="0">
                <a:solidFill>
                  <a:schemeClr val="bg1"/>
                </a:solidFill>
              </a:rPr>
              <a:t> </a:t>
            </a:r>
            <a:r>
              <a:rPr lang="en-US" altLang="vi-VN" dirty="0" err="1" smtClean="0">
                <a:solidFill>
                  <a:schemeClr val="bg1"/>
                </a:solidFill>
              </a:rPr>
              <a:t>độ</a:t>
            </a:r>
            <a:r>
              <a:rPr lang="en-US" altLang="vi-VN" dirty="0" smtClean="0">
                <a:solidFill>
                  <a:schemeClr val="bg1"/>
                </a:solidFill>
              </a:rPr>
              <a:t> GV </a:t>
            </a:r>
            <a:r>
              <a:rPr lang="en-US" altLang="vi-VN" dirty="0" err="1" smtClean="0">
                <a:solidFill>
                  <a:schemeClr val="bg1"/>
                </a:solidFill>
              </a:rPr>
              <a:t>ngoại</a:t>
            </a:r>
            <a:r>
              <a:rPr lang="en-US" altLang="vi-VN" dirty="0" smtClean="0">
                <a:solidFill>
                  <a:schemeClr val="bg1"/>
                </a:solidFill>
              </a:rPr>
              <a:t> </a:t>
            </a:r>
            <a:r>
              <a:rPr lang="en-US" altLang="vi-VN" dirty="0" err="1" smtClean="0">
                <a:solidFill>
                  <a:schemeClr val="bg1"/>
                </a:solidFill>
              </a:rPr>
              <a:t>ngữ</a:t>
            </a:r>
            <a:r>
              <a:rPr lang="en-US" altLang="vi-VN" dirty="0" smtClean="0">
                <a:solidFill>
                  <a:schemeClr val="bg1"/>
                </a:solidFill>
              </a:rPr>
              <a:t> </a:t>
            </a:r>
            <a:r>
              <a:rPr lang="en-US" altLang="vi-VN" dirty="0" err="1" smtClean="0">
                <a:solidFill>
                  <a:schemeClr val="bg1"/>
                </a:solidFill>
              </a:rPr>
              <a:t>đáp</a:t>
            </a:r>
            <a:r>
              <a:rPr lang="en-US" altLang="vi-VN" dirty="0" smtClean="0">
                <a:solidFill>
                  <a:schemeClr val="bg1"/>
                </a:solidFill>
              </a:rPr>
              <a:t> </a:t>
            </a:r>
            <a:r>
              <a:rPr lang="en-US" altLang="vi-VN" dirty="0" err="1" smtClean="0">
                <a:solidFill>
                  <a:schemeClr val="bg1"/>
                </a:solidFill>
              </a:rPr>
              <a:t>ứng</a:t>
            </a:r>
            <a:r>
              <a:rPr lang="en-US" altLang="vi-VN" dirty="0" smtClean="0">
                <a:solidFill>
                  <a:schemeClr val="bg1"/>
                </a:solidFill>
              </a:rPr>
              <a:t> </a:t>
            </a:r>
            <a:r>
              <a:rPr lang="en-US" altLang="vi-VN" dirty="0" err="1" smtClean="0">
                <a:solidFill>
                  <a:schemeClr val="bg1"/>
                </a:solidFill>
              </a:rPr>
              <a:t>nhu</a:t>
            </a:r>
            <a:r>
              <a:rPr lang="en-US" altLang="vi-VN" dirty="0" smtClean="0">
                <a:solidFill>
                  <a:schemeClr val="bg1"/>
                </a:solidFill>
              </a:rPr>
              <a:t> </a:t>
            </a:r>
            <a:r>
              <a:rPr lang="en-US" altLang="vi-VN" dirty="0" err="1" smtClean="0">
                <a:solidFill>
                  <a:schemeClr val="bg1"/>
                </a:solidFill>
              </a:rPr>
              <a:t>cầu</a:t>
            </a:r>
            <a:r>
              <a:rPr lang="en-US" altLang="vi-VN" dirty="0" smtClean="0">
                <a:solidFill>
                  <a:schemeClr val="bg1"/>
                </a:solidFill>
              </a:rPr>
              <a:t> </a:t>
            </a:r>
            <a:r>
              <a:rPr lang="en-US" altLang="vi-VN" dirty="0" err="1" smtClean="0">
                <a:solidFill>
                  <a:schemeClr val="bg1"/>
                </a:solidFill>
              </a:rPr>
              <a:t>hội</a:t>
            </a:r>
            <a:r>
              <a:rPr lang="en-US" altLang="vi-VN" dirty="0" smtClean="0">
                <a:solidFill>
                  <a:schemeClr val="bg1"/>
                </a:solidFill>
              </a:rPr>
              <a:t> </a:t>
            </a:r>
            <a:r>
              <a:rPr lang="en-US" altLang="vi-VN" dirty="0" err="1" smtClean="0">
                <a:solidFill>
                  <a:schemeClr val="bg1"/>
                </a:solidFill>
              </a:rPr>
              <a:t>nhập</a:t>
            </a:r>
            <a:endParaRPr lang="en-US" altLang="vi-VN" dirty="0" smtClean="0">
              <a:solidFill>
                <a:schemeClr val="bg1"/>
              </a:solidFill>
            </a:endParaRPr>
          </a:p>
          <a:p>
            <a:pPr algn="just">
              <a:spcBef>
                <a:spcPts val="300"/>
              </a:spcBef>
              <a:spcAft>
                <a:spcPts val="300"/>
              </a:spcAft>
              <a:defRPr/>
            </a:pPr>
            <a:r>
              <a:rPr lang="en-US" altLang="vi-VN" dirty="0" smtClean="0">
                <a:solidFill>
                  <a:schemeClr val="bg1"/>
                </a:solidFill>
              </a:rPr>
              <a:t>+ </a:t>
            </a:r>
            <a:r>
              <a:rPr lang="en-US" altLang="vi-VN" dirty="0" err="1" smtClean="0">
                <a:solidFill>
                  <a:schemeClr val="bg1"/>
                </a:solidFill>
              </a:rPr>
              <a:t>Phân</a:t>
            </a:r>
            <a:r>
              <a:rPr lang="en-US" altLang="vi-VN" dirty="0" smtClean="0">
                <a:solidFill>
                  <a:schemeClr val="bg1"/>
                </a:solidFill>
              </a:rPr>
              <a:t> </a:t>
            </a:r>
            <a:r>
              <a:rPr lang="en-US" altLang="vi-VN" dirty="0" err="1" smtClean="0">
                <a:solidFill>
                  <a:schemeClr val="bg1"/>
                </a:solidFill>
              </a:rPr>
              <a:t>công</a:t>
            </a:r>
            <a:r>
              <a:rPr lang="en-US" altLang="vi-VN" dirty="0" smtClean="0">
                <a:solidFill>
                  <a:schemeClr val="bg1"/>
                </a:solidFill>
              </a:rPr>
              <a:t> </a:t>
            </a:r>
            <a:r>
              <a:rPr lang="en-US" altLang="vi-VN" dirty="0" err="1" smtClean="0">
                <a:solidFill>
                  <a:schemeClr val="bg1"/>
                </a:solidFill>
              </a:rPr>
              <a:t>chuyên</a:t>
            </a:r>
            <a:r>
              <a:rPr lang="en-US" altLang="vi-VN" dirty="0" smtClean="0">
                <a:solidFill>
                  <a:schemeClr val="bg1"/>
                </a:solidFill>
              </a:rPr>
              <a:t> </a:t>
            </a:r>
            <a:r>
              <a:rPr lang="en-US" altLang="vi-VN" dirty="0" err="1" smtClean="0">
                <a:solidFill>
                  <a:schemeClr val="bg1"/>
                </a:solidFill>
              </a:rPr>
              <a:t>môn</a:t>
            </a:r>
            <a:r>
              <a:rPr lang="en-US" altLang="vi-VN" dirty="0" smtClean="0">
                <a:solidFill>
                  <a:schemeClr val="bg1"/>
                </a:solidFill>
              </a:rPr>
              <a:t> </a:t>
            </a:r>
            <a:r>
              <a:rPr lang="en-US" altLang="vi-VN" dirty="0" err="1" smtClean="0">
                <a:solidFill>
                  <a:schemeClr val="bg1"/>
                </a:solidFill>
              </a:rPr>
              <a:t>hợp</a:t>
            </a:r>
            <a:r>
              <a:rPr lang="en-US" altLang="vi-VN" dirty="0" smtClean="0">
                <a:solidFill>
                  <a:schemeClr val="bg1"/>
                </a:solidFill>
              </a:rPr>
              <a:t> </a:t>
            </a:r>
            <a:r>
              <a:rPr lang="en-US" altLang="vi-VN" dirty="0" err="1" smtClean="0">
                <a:solidFill>
                  <a:schemeClr val="bg1"/>
                </a:solidFill>
              </a:rPr>
              <a:t>lí</a:t>
            </a:r>
            <a:endParaRPr lang="en-US" altLang="vi-VN" dirty="0" smtClean="0">
              <a:solidFill>
                <a:schemeClr val="bg1"/>
              </a:solidFill>
            </a:endParaRPr>
          </a:p>
          <a:p>
            <a:pPr algn="just">
              <a:spcBef>
                <a:spcPts val="300"/>
              </a:spcBef>
              <a:spcAft>
                <a:spcPts val="300"/>
              </a:spcAft>
              <a:defRPr/>
            </a:pPr>
            <a:r>
              <a:rPr lang="en-US" altLang="vi-VN" dirty="0" smtClean="0">
                <a:solidFill>
                  <a:schemeClr val="bg1"/>
                </a:solidFill>
              </a:rPr>
              <a:t>+ </a:t>
            </a:r>
            <a:r>
              <a:rPr lang="en-US" altLang="vi-VN" dirty="0" err="1" smtClean="0">
                <a:solidFill>
                  <a:schemeClr val="bg1"/>
                </a:solidFill>
              </a:rPr>
              <a:t>Đánh</a:t>
            </a:r>
            <a:r>
              <a:rPr lang="en-US" altLang="vi-VN" dirty="0" smtClean="0">
                <a:solidFill>
                  <a:schemeClr val="bg1"/>
                </a:solidFill>
              </a:rPr>
              <a:t> </a:t>
            </a:r>
            <a:r>
              <a:rPr lang="en-US" altLang="vi-VN" dirty="0" err="1" smtClean="0">
                <a:solidFill>
                  <a:schemeClr val="bg1"/>
                </a:solidFill>
              </a:rPr>
              <a:t>giá</a:t>
            </a:r>
            <a:r>
              <a:rPr lang="en-US" altLang="vi-VN" dirty="0" smtClean="0">
                <a:solidFill>
                  <a:schemeClr val="bg1"/>
                </a:solidFill>
              </a:rPr>
              <a:t> </a:t>
            </a:r>
            <a:r>
              <a:rPr lang="en-US" altLang="vi-VN" dirty="0" err="1" smtClean="0">
                <a:solidFill>
                  <a:schemeClr val="bg1"/>
                </a:solidFill>
              </a:rPr>
              <a:t>tháng</a:t>
            </a:r>
            <a:r>
              <a:rPr lang="en-US" altLang="vi-VN" dirty="0" smtClean="0">
                <a:solidFill>
                  <a:schemeClr val="bg1"/>
                </a:solidFill>
              </a:rPr>
              <a:t>, </a:t>
            </a:r>
            <a:r>
              <a:rPr lang="en-US" altLang="vi-VN" dirty="0" err="1" smtClean="0">
                <a:solidFill>
                  <a:schemeClr val="bg1"/>
                </a:solidFill>
              </a:rPr>
              <a:t>năm</a:t>
            </a:r>
            <a:r>
              <a:rPr lang="en-US" altLang="vi-VN" dirty="0" smtClean="0">
                <a:solidFill>
                  <a:schemeClr val="bg1"/>
                </a:solidFill>
              </a:rPr>
              <a:t> </a:t>
            </a:r>
            <a:r>
              <a:rPr lang="en-US" altLang="vi-VN" dirty="0" err="1" smtClean="0">
                <a:solidFill>
                  <a:schemeClr val="bg1"/>
                </a:solidFill>
              </a:rPr>
              <a:t>công</a:t>
            </a:r>
            <a:r>
              <a:rPr lang="en-US" altLang="vi-VN" dirty="0" smtClean="0">
                <a:solidFill>
                  <a:schemeClr val="bg1"/>
                </a:solidFill>
              </a:rPr>
              <a:t> </a:t>
            </a:r>
            <a:r>
              <a:rPr lang="en-US" altLang="vi-VN" dirty="0" err="1" smtClean="0">
                <a:solidFill>
                  <a:schemeClr val="bg1"/>
                </a:solidFill>
              </a:rPr>
              <a:t>khai</a:t>
            </a:r>
            <a:r>
              <a:rPr lang="en-US" altLang="vi-VN" dirty="0" smtClean="0">
                <a:solidFill>
                  <a:schemeClr val="bg1"/>
                </a:solidFill>
              </a:rPr>
              <a:t>, minh </a:t>
            </a:r>
            <a:r>
              <a:rPr lang="en-US" altLang="vi-VN" dirty="0" err="1" smtClean="0">
                <a:solidFill>
                  <a:schemeClr val="bg1"/>
                </a:solidFill>
              </a:rPr>
              <a:t>bạch</a:t>
            </a:r>
            <a:endParaRPr lang="en-US" altLang="vi-VN" dirty="0" smtClean="0">
              <a:solidFill>
                <a:schemeClr val="bg1"/>
              </a:solidFill>
            </a:endParaRPr>
          </a:p>
          <a:p>
            <a:pPr algn="just">
              <a:spcBef>
                <a:spcPts val="300"/>
              </a:spcBef>
              <a:spcAft>
                <a:spcPts val="300"/>
              </a:spcAft>
              <a:defRPr/>
            </a:pPr>
            <a:r>
              <a:rPr lang="en-US" altLang="vi-VN" dirty="0" smtClean="0">
                <a:solidFill>
                  <a:schemeClr val="bg1"/>
                </a:solidFill>
              </a:rPr>
              <a:t>+ </a:t>
            </a:r>
            <a:r>
              <a:rPr lang="en-US" altLang="vi-VN" dirty="0" err="1" smtClean="0">
                <a:solidFill>
                  <a:schemeClr val="bg1"/>
                </a:solidFill>
              </a:rPr>
              <a:t>Khai</a:t>
            </a:r>
            <a:r>
              <a:rPr lang="en-US" altLang="vi-VN" dirty="0" smtClean="0">
                <a:solidFill>
                  <a:schemeClr val="bg1"/>
                </a:solidFill>
              </a:rPr>
              <a:t> </a:t>
            </a:r>
            <a:r>
              <a:rPr lang="en-US" altLang="vi-VN" dirty="0" err="1" smtClean="0">
                <a:solidFill>
                  <a:schemeClr val="bg1"/>
                </a:solidFill>
              </a:rPr>
              <a:t>thác</a:t>
            </a:r>
            <a:r>
              <a:rPr lang="en-US" altLang="vi-VN" dirty="0" smtClean="0">
                <a:solidFill>
                  <a:schemeClr val="bg1"/>
                </a:solidFill>
              </a:rPr>
              <a:t> </a:t>
            </a:r>
            <a:r>
              <a:rPr lang="en-US" altLang="vi-VN" dirty="0" err="1" smtClean="0">
                <a:solidFill>
                  <a:schemeClr val="bg1"/>
                </a:solidFill>
              </a:rPr>
              <a:t>và</a:t>
            </a:r>
            <a:r>
              <a:rPr lang="en-US" altLang="vi-VN" dirty="0" smtClean="0">
                <a:solidFill>
                  <a:schemeClr val="bg1"/>
                </a:solidFill>
              </a:rPr>
              <a:t> </a:t>
            </a:r>
            <a:r>
              <a:rPr lang="en-US" altLang="vi-VN" dirty="0" err="1" smtClean="0">
                <a:solidFill>
                  <a:schemeClr val="bg1"/>
                </a:solidFill>
              </a:rPr>
              <a:t>ứng</a:t>
            </a:r>
            <a:r>
              <a:rPr lang="en-US" altLang="vi-VN" dirty="0" smtClean="0">
                <a:solidFill>
                  <a:schemeClr val="bg1"/>
                </a:solidFill>
              </a:rPr>
              <a:t> </a:t>
            </a:r>
            <a:r>
              <a:rPr lang="en-US" altLang="vi-VN" dirty="0" err="1" smtClean="0">
                <a:solidFill>
                  <a:schemeClr val="bg1"/>
                </a:solidFill>
              </a:rPr>
              <a:t>dụng</a:t>
            </a:r>
            <a:r>
              <a:rPr lang="en-US" altLang="vi-VN" dirty="0" smtClean="0">
                <a:solidFill>
                  <a:schemeClr val="bg1"/>
                </a:solidFill>
              </a:rPr>
              <a:t> </a:t>
            </a:r>
            <a:r>
              <a:rPr lang="en-US" altLang="vi-VN" dirty="0" err="1" smtClean="0">
                <a:solidFill>
                  <a:schemeClr val="bg1"/>
                </a:solidFill>
              </a:rPr>
              <a:t>hiệu</a:t>
            </a:r>
            <a:r>
              <a:rPr lang="en-US" altLang="vi-VN" dirty="0" smtClean="0">
                <a:solidFill>
                  <a:schemeClr val="bg1"/>
                </a:solidFill>
              </a:rPr>
              <a:t> </a:t>
            </a:r>
            <a:r>
              <a:rPr lang="en-US" altLang="vi-VN" dirty="0" err="1" smtClean="0">
                <a:solidFill>
                  <a:schemeClr val="bg1"/>
                </a:solidFill>
              </a:rPr>
              <a:t>quả</a:t>
            </a:r>
            <a:r>
              <a:rPr lang="en-US" altLang="vi-VN" dirty="0" smtClean="0">
                <a:solidFill>
                  <a:schemeClr val="bg1"/>
                </a:solidFill>
              </a:rPr>
              <a:t> CNTT </a:t>
            </a:r>
            <a:endParaRPr lang="vi-VN" altLang="vi-VN" dirty="0">
              <a:solidFill>
                <a:schemeClr val="bg1"/>
              </a:solidFill>
            </a:endParaRPr>
          </a:p>
          <a:p>
            <a:pPr marL="1588" indent="-1588" algn="just">
              <a:spcBef>
                <a:spcPts val="300"/>
              </a:spcBef>
              <a:spcAft>
                <a:spcPts val="300"/>
              </a:spcAft>
              <a:defRPr/>
            </a:pPr>
            <a:endParaRPr lang="vi-VN" altLang="vi-VN" dirty="0">
              <a:solidFill>
                <a:schemeClr val="bg1"/>
              </a:solidFill>
            </a:endParaRPr>
          </a:p>
        </p:txBody>
      </p:sp>
      <p:sp>
        <p:nvSpPr>
          <p:cNvPr id="20" name="TextBox 19"/>
          <p:cNvSpPr txBox="1"/>
          <p:nvPr/>
        </p:nvSpPr>
        <p:spPr>
          <a:xfrm>
            <a:off x="533400" y="1901795"/>
            <a:ext cx="3062288" cy="400110"/>
          </a:xfrm>
          <a:prstGeom prst="rect">
            <a:avLst/>
          </a:prstGeom>
          <a:noFill/>
        </p:spPr>
        <p:txBody>
          <a:bodyPr anchor="ctr">
            <a:spAutoFit/>
          </a:bodyPr>
          <a:lstStyle/>
          <a:p>
            <a:pPr marL="285750" indent="-285750" algn="just">
              <a:spcBef>
                <a:spcPts val="300"/>
              </a:spcBef>
              <a:spcAft>
                <a:spcPts val="300"/>
              </a:spcAft>
              <a:buFontTx/>
              <a:buChar char="-"/>
              <a:defRPr/>
            </a:pPr>
            <a:r>
              <a:rPr lang="en-US" altLang="vi-VN" sz="2000" b="1" dirty="0" err="1" smtClean="0">
                <a:solidFill>
                  <a:schemeClr val="bg1"/>
                </a:solidFill>
                <a:latin typeface="Times New Roman" pitchFamily="18" charset="0"/>
                <a:cs typeface="Times New Roman" pitchFamily="18" charset="0"/>
              </a:rPr>
              <a:t>Chương</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trình</a:t>
            </a:r>
            <a:r>
              <a:rPr lang="en-US" altLang="vi-VN" sz="2000" b="1" dirty="0" smtClean="0">
                <a:solidFill>
                  <a:schemeClr val="bg1"/>
                </a:solidFill>
                <a:latin typeface="Times New Roman" pitchFamily="18" charset="0"/>
                <a:cs typeface="Times New Roman" pitchFamily="18" charset="0"/>
              </a:rPr>
              <a:t> GDPT</a:t>
            </a:r>
            <a:endParaRPr lang="en-US" altLang="vi-VN" sz="2000" dirty="0">
              <a:solidFill>
                <a:schemeClr val="bg1"/>
              </a:solidFill>
              <a:latin typeface="Times New Roman" pitchFamily="18" charset="0"/>
              <a:cs typeface="Times New Roman" pitchFamily="18" charset="0"/>
            </a:endParaRPr>
          </a:p>
        </p:txBody>
      </p:sp>
      <p:sp>
        <p:nvSpPr>
          <p:cNvPr id="22" name="TextBox 21"/>
          <p:cNvSpPr txBox="1"/>
          <p:nvPr/>
        </p:nvSpPr>
        <p:spPr>
          <a:xfrm>
            <a:off x="4724400" y="1889889"/>
            <a:ext cx="3571875" cy="400110"/>
          </a:xfrm>
          <a:prstGeom prst="rect">
            <a:avLst/>
          </a:prstGeom>
          <a:noFill/>
        </p:spPr>
        <p:txBody>
          <a:bodyPr anchor="ctr">
            <a:spAutoFit/>
          </a:bodyPr>
          <a:lstStyle/>
          <a:p>
            <a:pPr marL="285750" indent="-285750" algn="just">
              <a:spcBef>
                <a:spcPts val="300"/>
              </a:spcBef>
              <a:spcAft>
                <a:spcPts val="300"/>
              </a:spcAft>
              <a:buFontTx/>
              <a:buChar char="-"/>
              <a:defRPr/>
            </a:pPr>
            <a:r>
              <a:rPr lang="en-US" altLang="vi-VN" sz="2000" b="1" dirty="0" err="1" smtClean="0">
                <a:solidFill>
                  <a:schemeClr val="bg1"/>
                </a:solidFill>
                <a:latin typeface="Times New Roman" pitchFamily="18" charset="0"/>
                <a:cs typeface="Times New Roman" pitchFamily="18" charset="0"/>
              </a:rPr>
              <a:t>Phát</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triển</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đội</a:t>
            </a:r>
            <a:r>
              <a:rPr lang="en-US" altLang="vi-VN" sz="2000" b="1" dirty="0" smtClean="0">
                <a:solidFill>
                  <a:schemeClr val="bg1"/>
                </a:solidFill>
                <a:latin typeface="Times New Roman" pitchFamily="18" charset="0"/>
                <a:cs typeface="Times New Roman" pitchFamily="18" charset="0"/>
              </a:rPr>
              <a:t> </a:t>
            </a:r>
            <a:r>
              <a:rPr lang="en-US" altLang="vi-VN" sz="2000" b="1" dirty="0" err="1" smtClean="0">
                <a:solidFill>
                  <a:schemeClr val="bg1"/>
                </a:solidFill>
                <a:latin typeface="Times New Roman" pitchFamily="18" charset="0"/>
                <a:cs typeface="Times New Roman" pitchFamily="18" charset="0"/>
              </a:rPr>
              <a:t>ngũ</a:t>
            </a:r>
            <a:r>
              <a:rPr lang="en-US" altLang="vi-VN" dirty="0" smtClean="0">
                <a:solidFill>
                  <a:schemeClr val="bg1"/>
                </a:solidFill>
                <a:latin typeface="Times New Roman" pitchFamily="18" charset="0"/>
                <a:cs typeface="Times New Roman" pitchFamily="18" charset="0"/>
              </a:rPr>
              <a:t>: </a:t>
            </a:r>
            <a:endParaRPr lang="en-US" altLang="vi-VN"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117766856"/>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0" y="76200"/>
            <a:ext cx="7467600" cy="711200"/>
          </a:xfrm>
          <a:prstGeom prst="rect">
            <a:avLst/>
          </a:prstGeom>
        </p:spPr>
        <p:txBody>
          <a:bodyPr anchor="b"/>
          <a:lstStyle/>
          <a:p>
            <a:pPr algn="ctr" eaLnBrk="1" hangingPunct="1">
              <a:lnSpc>
                <a:spcPct val="90000"/>
              </a:lnSpc>
              <a:defRPr/>
            </a:pP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C. TỔ CHỨC THỰC HIỆN</a:t>
            </a:r>
            <a:endParaRPr lang="en-US" sz="2000" b="1" dirty="0">
              <a:solidFill>
                <a:srgbClr val="FFFF00"/>
              </a:solidFill>
              <a:effectLst>
                <a:outerShdw blurRad="38100" dist="38100" dir="2700000" algn="tl">
                  <a:srgbClr val="C0C0C0"/>
                </a:outerShdw>
              </a:effectLst>
              <a:latin typeface="Tahoma" pitchFamily="34" charset="0"/>
              <a:cs typeface="Tahoma" pitchFamily="34" charset="0"/>
            </a:endParaRPr>
          </a:p>
        </p:txBody>
      </p:sp>
      <p:sp>
        <p:nvSpPr>
          <p:cNvPr id="8" name="Content Placeholder 2"/>
          <p:cNvSpPr txBox="1">
            <a:spLocks/>
          </p:cNvSpPr>
          <p:nvPr/>
        </p:nvSpPr>
        <p:spPr>
          <a:xfrm>
            <a:off x="381000" y="1320800"/>
            <a:ext cx="8458200" cy="5384800"/>
          </a:xfrm>
          <a:prstGeom prst="rect">
            <a:avLst/>
          </a:prstGeom>
        </p:spPr>
        <p:txBody>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auto">
              <a:spcBef>
                <a:spcPts val="1200"/>
              </a:spcBef>
              <a:spcAft>
                <a:spcPts val="1200"/>
              </a:spcAft>
              <a:defRPr/>
            </a:pPr>
            <a:endParaRPr lang="en-US" smtClean="0">
              <a:solidFill>
                <a:schemeClr val="accent5">
                  <a:lumMod val="75000"/>
                </a:schemeClr>
              </a:solidFill>
              <a:latin typeface="Arial" pitchFamily="34" charset="0"/>
              <a:cs typeface="Arial" pitchFamily="34" charset="0"/>
            </a:endParaRPr>
          </a:p>
          <a:p>
            <a:pPr algn="just" fontAlgn="auto">
              <a:spcBef>
                <a:spcPts val="1200"/>
              </a:spcBef>
              <a:spcAft>
                <a:spcPts val="1200"/>
              </a:spcAft>
              <a:defRPr/>
            </a:pPr>
            <a:endParaRPr lang="en-US" smtClean="0">
              <a:solidFill>
                <a:schemeClr val="accent5">
                  <a:lumMod val="75000"/>
                </a:schemeClr>
              </a:solidFill>
              <a:latin typeface="Arial" pitchFamily="34" charset="0"/>
              <a:cs typeface="Arial" pitchFamily="34" charset="0"/>
            </a:endParaRPr>
          </a:p>
          <a:p>
            <a:pPr algn="just" fontAlgn="auto">
              <a:spcBef>
                <a:spcPts val="0"/>
              </a:spcBef>
              <a:spcAft>
                <a:spcPts val="0"/>
              </a:spcAft>
              <a:defRPr/>
            </a:pPr>
            <a:endParaRPr lang="en-US" smtClean="0">
              <a:solidFill>
                <a:schemeClr val="accent5">
                  <a:lumMod val="75000"/>
                </a:schemeClr>
              </a:solidFill>
              <a:latin typeface="Arial" pitchFamily="34" charset="0"/>
              <a:cs typeface="Arial" pitchFamily="34" charset="0"/>
            </a:endParaRPr>
          </a:p>
          <a:p>
            <a:pPr algn="just" fontAlgn="auto">
              <a:spcBef>
                <a:spcPts val="0"/>
              </a:spcBef>
              <a:spcAft>
                <a:spcPts val="0"/>
              </a:spcAft>
              <a:buFont typeface="Wingdings" pitchFamily="2" charset="2"/>
              <a:buChar char="q"/>
              <a:defRPr/>
            </a:pPr>
            <a:endParaRPr lang="en-US" smtClean="0">
              <a:solidFill>
                <a:schemeClr val="accent5">
                  <a:lumMod val="75000"/>
                </a:schemeClr>
              </a:solidFill>
              <a:latin typeface="Arial" pitchFamily="34" charset="0"/>
              <a:cs typeface="Arial" pitchFamily="34" charset="0"/>
            </a:endParaRPr>
          </a:p>
          <a:p>
            <a:pPr algn="just" fontAlgn="auto">
              <a:spcBef>
                <a:spcPts val="0"/>
              </a:spcBef>
              <a:spcAft>
                <a:spcPts val="0"/>
              </a:spcAft>
              <a:buFont typeface="Wingdings" pitchFamily="2" charset="2"/>
              <a:buChar char="q"/>
              <a:defRPr/>
            </a:pPr>
            <a:endParaRPr lang="en-US" smtClean="0">
              <a:solidFill>
                <a:schemeClr val="accent5">
                  <a:lumMod val="75000"/>
                </a:schemeClr>
              </a:solidFill>
              <a:latin typeface="Arial" pitchFamily="34" charset="0"/>
              <a:cs typeface="Arial" pitchFamily="34" charset="0"/>
            </a:endParaRPr>
          </a:p>
          <a:p>
            <a:pPr algn="just" fontAlgn="auto">
              <a:spcBef>
                <a:spcPts val="0"/>
              </a:spcBef>
              <a:spcAft>
                <a:spcPts val="0"/>
              </a:spcAft>
              <a:defRPr/>
            </a:pPr>
            <a:endParaRPr lang="en-US" dirty="0" smtClean="0">
              <a:solidFill>
                <a:schemeClr val="accent5">
                  <a:lumMod val="75000"/>
                </a:schemeClr>
              </a:solidFill>
              <a:latin typeface="Arial" pitchFamily="34" charset="0"/>
              <a:cs typeface="Arial" pitchFamily="34" charset="0"/>
            </a:endParaRPr>
          </a:p>
        </p:txBody>
      </p:sp>
      <p:sp>
        <p:nvSpPr>
          <p:cNvPr id="9" name="AutoShape 3"/>
          <p:cNvSpPr>
            <a:spLocks noChangeArrowheads="1"/>
          </p:cNvSpPr>
          <p:nvPr/>
        </p:nvSpPr>
        <p:spPr bwMode="ltGray">
          <a:xfrm>
            <a:off x="609600" y="1447800"/>
            <a:ext cx="2133600" cy="5029200"/>
          </a:xfrm>
          <a:prstGeom prst="rightArrow">
            <a:avLst>
              <a:gd name="adj1" fmla="val 79306"/>
              <a:gd name="adj2" fmla="val 32395"/>
            </a:avLst>
          </a:prstGeom>
          <a:gradFill rotWithShape="1">
            <a:gsLst>
              <a:gs pos="0">
                <a:schemeClr val="accent1">
                  <a:gamma/>
                  <a:tint val="0"/>
                  <a:invGamma/>
                </a:schemeClr>
              </a:gs>
              <a:gs pos="100000">
                <a:schemeClr val="accent1"/>
              </a:gs>
            </a:gsLst>
            <a:lin ang="0" scaled="1"/>
          </a:gradFill>
          <a:ln>
            <a:noFill/>
          </a:ln>
          <a:effectLst/>
          <a:extLst/>
        </p:spPr>
        <p:txBody>
          <a:bodyPr wrap="none" anchor="ctr"/>
          <a:lstStyle/>
          <a:p>
            <a:pPr eaLnBrk="1" fontAlgn="auto" hangingPunct="1">
              <a:spcBef>
                <a:spcPts val="0"/>
              </a:spcBef>
              <a:spcAft>
                <a:spcPts val="0"/>
              </a:spcAft>
              <a:defRPr/>
            </a:pPr>
            <a:endParaRPr lang="en-US">
              <a:latin typeface="+mn-lt"/>
              <a:cs typeface="+mn-cs"/>
            </a:endParaRPr>
          </a:p>
        </p:txBody>
      </p:sp>
      <p:sp>
        <p:nvSpPr>
          <p:cNvPr id="10" name="AutoShape 4"/>
          <p:cNvSpPr>
            <a:spLocks noChangeArrowheads="1"/>
          </p:cNvSpPr>
          <p:nvPr/>
        </p:nvSpPr>
        <p:spPr bwMode="blackWhite">
          <a:xfrm>
            <a:off x="3276600" y="1101725"/>
            <a:ext cx="5410200" cy="662206"/>
          </a:xfrm>
          <a:prstGeom prst="roundRect">
            <a:avLst>
              <a:gd name="adj" fmla="val 9106"/>
            </a:avLst>
          </a:prstGeom>
          <a:ln/>
          <a:extLst/>
        </p:spPr>
        <p:style>
          <a:lnRef idx="1">
            <a:schemeClr val="accent6"/>
          </a:lnRef>
          <a:fillRef idx="2">
            <a:schemeClr val="accent6"/>
          </a:fillRef>
          <a:effectRef idx="1">
            <a:schemeClr val="accent6"/>
          </a:effectRef>
          <a:fontRef idx="minor">
            <a:schemeClr val="dk1"/>
          </a:fontRef>
        </p:style>
        <p:txBody>
          <a:bodyPr anchor="ctr"/>
          <a:lstStyle/>
          <a:p>
            <a:pPr algn="ctr" eaLnBrk="1" fontAlgn="auto" hangingPunct="1">
              <a:spcBef>
                <a:spcPts val="0"/>
              </a:spcBef>
              <a:spcAft>
                <a:spcPts val="0"/>
              </a:spcAft>
              <a:defRPr/>
            </a:pPr>
            <a:endParaRPr lang="en-US">
              <a:latin typeface="Tahoma" pitchFamily="34" charset="0"/>
              <a:ea typeface="Tahoma" pitchFamily="34" charset="0"/>
              <a:cs typeface="Tahoma" pitchFamily="34" charset="0"/>
            </a:endParaRPr>
          </a:p>
        </p:txBody>
      </p:sp>
      <p:sp>
        <p:nvSpPr>
          <p:cNvPr id="11" name="AutoShape 5"/>
          <p:cNvSpPr>
            <a:spLocks noChangeArrowheads="1"/>
          </p:cNvSpPr>
          <p:nvPr/>
        </p:nvSpPr>
        <p:spPr bwMode="blackWhite">
          <a:xfrm>
            <a:off x="3276600" y="2057400"/>
            <a:ext cx="5410200" cy="762000"/>
          </a:xfrm>
          <a:prstGeom prst="roundRect">
            <a:avLst>
              <a:gd name="adj" fmla="val 9106"/>
            </a:avLst>
          </a:prstGeom>
          <a:gradFill flip="none" rotWithShape="1">
            <a:gsLst>
              <a:gs pos="0">
                <a:schemeClr val="accent2"/>
              </a:gs>
              <a:gs pos="99000">
                <a:schemeClr val="accent2">
                  <a:lumMod val="75000"/>
                </a:schemeClr>
              </a:gs>
            </a:gsLst>
            <a:lin ang="5400000" scaled="1"/>
            <a:tileRect/>
          </a:gradFill>
          <a:ln w="3175">
            <a:noFill/>
          </a:ln>
          <a:effectLst>
            <a:outerShdw blurRad="50800" dist="38100" dir="8100000" algn="tr" rotWithShape="0">
              <a:prstClr val="black">
                <a:alpha val="5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ahoma" pitchFamily="34" charset="0"/>
              <a:ea typeface="Tahoma" pitchFamily="34" charset="0"/>
              <a:cs typeface="Tahoma" pitchFamily="34" charset="0"/>
            </a:endParaRPr>
          </a:p>
        </p:txBody>
      </p:sp>
      <p:sp>
        <p:nvSpPr>
          <p:cNvPr id="12" name="AutoShape 7"/>
          <p:cNvSpPr>
            <a:spLocks noChangeArrowheads="1"/>
          </p:cNvSpPr>
          <p:nvPr/>
        </p:nvSpPr>
        <p:spPr bwMode="auto">
          <a:xfrm>
            <a:off x="533400" y="2986088"/>
            <a:ext cx="1981200" cy="1433512"/>
          </a:xfrm>
          <a:prstGeom prst="roundRect">
            <a:avLst>
              <a:gd name="adj" fmla="val 9106"/>
            </a:avLst>
          </a:prstGeom>
          <a:noFill/>
          <a:ln>
            <a:noFill/>
          </a:ln>
          <a:effectLst/>
          <a:extLst/>
        </p:spPr>
        <p:txBody>
          <a:bodyPr anchor="ctr"/>
          <a:lstStyle/>
          <a:p>
            <a:pPr eaLnBrk="1" hangingPunct="1">
              <a:defRPr/>
            </a:pPr>
            <a:r>
              <a:rPr lang="en-US" b="1" dirty="0">
                <a:effectLst>
                  <a:outerShdw blurRad="38100" dist="38100" dir="2700000" algn="tl">
                    <a:srgbClr val="C0C0C0"/>
                  </a:outerShdw>
                </a:effectLst>
                <a:latin typeface="Times New Roman" pitchFamily="18" charset="0"/>
                <a:cs typeface="Times New Roman" pitchFamily="18" charset="0"/>
              </a:rPr>
              <a:t>I</a:t>
            </a:r>
            <a:r>
              <a:rPr lang="en-US" b="1" dirty="0" smtClean="0">
                <a:effectLst>
                  <a:outerShdw blurRad="38100" dist="38100" dir="2700000" algn="tl">
                    <a:srgbClr val="C0C0C0"/>
                  </a:outerShdw>
                </a:effectLst>
                <a:latin typeface="Times New Roman" pitchFamily="18" charset="0"/>
                <a:cs typeface="Times New Roman" pitchFamily="18" charset="0"/>
              </a:rPr>
              <a:t>V. </a:t>
            </a:r>
            <a:r>
              <a:rPr lang="en-US" b="1" dirty="0" err="1" smtClean="0">
                <a:effectLst>
                  <a:outerShdw blurRad="38100" dist="38100" dir="2700000" algn="tl">
                    <a:srgbClr val="C0C0C0"/>
                  </a:outerShdw>
                </a:effectLst>
                <a:latin typeface="Times New Roman" pitchFamily="18" charset="0"/>
                <a:cs typeface="Times New Roman" pitchFamily="18" charset="0"/>
              </a:rPr>
              <a:t>Phát</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triển</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mạng</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lưới</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trường</a:t>
            </a:r>
            <a:r>
              <a:rPr lang="en-US" b="1" dirty="0" smtClean="0">
                <a:effectLst>
                  <a:outerShdw blurRad="38100" dist="38100" dir="2700000" algn="tl">
                    <a:srgbClr val="C0C0C0"/>
                  </a:outerShdw>
                </a:effectLst>
                <a:latin typeface="Times New Roman" pitchFamily="18" charset="0"/>
                <a:cs typeface="Times New Roman" pitchFamily="18" charset="0"/>
              </a:rPr>
              <a:t> </a:t>
            </a:r>
            <a:r>
              <a:rPr lang="en-US" b="1" dirty="0" err="1" smtClean="0">
                <a:effectLst>
                  <a:outerShdw blurRad="38100" dist="38100" dir="2700000" algn="tl">
                    <a:srgbClr val="C0C0C0"/>
                  </a:outerShdw>
                </a:effectLst>
                <a:latin typeface="Times New Roman" pitchFamily="18" charset="0"/>
                <a:cs typeface="Times New Roman" pitchFamily="18" charset="0"/>
              </a:rPr>
              <a:t>lớp</a:t>
            </a:r>
            <a:endParaRPr lang="vi-VN" b="1" dirty="0">
              <a:effectLst>
                <a:outerShdw blurRad="38100" dist="38100" dir="2700000" algn="tl">
                  <a:srgbClr val="C0C0C0"/>
                </a:outerShdw>
              </a:effectLst>
              <a:latin typeface="Times New Roman" pitchFamily="18" charset="0"/>
              <a:cs typeface="Times New Roman" pitchFamily="18" charset="0"/>
            </a:endParaRPr>
          </a:p>
        </p:txBody>
      </p:sp>
      <p:sp>
        <p:nvSpPr>
          <p:cNvPr id="13320" name="TextBox 12"/>
          <p:cNvSpPr txBox="1">
            <a:spLocks noChangeArrowheads="1"/>
          </p:cNvSpPr>
          <p:nvPr/>
        </p:nvSpPr>
        <p:spPr bwMode="auto">
          <a:xfrm>
            <a:off x="3276600" y="1117600"/>
            <a:ext cx="532606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778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spcBef>
                <a:spcPts val="600"/>
              </a:spcBef>
              <a:spcAft>
                <a:spcPts val="600"/>
              </a:spcAft>
              <a:buFontTx/>
              <a:buChar char="-"/>
              <a:defRPr/>
            </a:pPr>
            <a:r>
              <a:rPr lang="en-US" dirty="0" err="1">
                <a:latin typeface="Times New Roman" pitchFamily="18" charset="0"/>
                <a:cs typeface="Times New Roman" pitchFamily="18" charset="0"/>
              </a:rPr>
              <a:t>Duy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ổn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sĩ</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lớp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đảm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chuẩn</a:t>
            </a:r>
            <a:r>
              <a:rPr lang="en-US" dirty="0">
                <a:latin typeface="Times New Roman" pitchFamily="18" charset="0"/>
                <a:cs typeface="Times New Roman" pitchFamily="18" charset="0"/>
              </a:rPr>
              <a:t> QG</a:t>
            </a:r>
          </a:p>
        </p:txBody>
      </p:sp>
      <p:sp>
        <p:nvSpPr>
          <p:cNvPr id="13321" name="TextBox 13"/>
          <p:cNvSpPr txBox="1">
            <a:spLocks noChangeArrowheads="1"/>
          </p:cNvSpPr>
          <p:nvPr/>
        </p:nvSpPr>
        <p:spPr bwMode="auto">
          <a:xfrm>
            <a:off x="3308350" y="2133600"/>
            <a:ext cx="5302250" cy="646331"/>
          </a:xfrm>
          <a:prstGeom prst="rect">
            <a:avLst/>
          </a:prstGeom>
          <a:ln/>
        </p:spPr>
        <p:style>
          <a:lnRef idx="0">
            <a:schemeClr val="accent4"/>
          </a:lnRef>
          <a:fillRef idx="3">
            <a:schemeClr val="accent4"/>
          </a:fillRef>
          <a:effectRef idx="3">
            <a:schemeClr val="accent4"/>
          </a:effectRef>
          <a:fontRef idx="minor">
            <a:schemeClr val="lt1"/>
          </a:fontRef>
        </p:style>
        <p:txBody>
          <a:bodyPr>
            <a:spAutoFit/>
          </a:bodyPr>
          <a:lstStyle>
            <a:lvl1pPr indent="1778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spcBef>
                <a:spcPts val="600"/>
              </a:spcBef>
              <a:spcAft>
                <a:spcPts val="600"/>
              </a:spcAft>
              <a:buFontTx/>
              <a:buChar char="-"/>
              <a:defRPr/>
            </a:pPr>
            <a:r>
              <a:rPr lang="en-US" dirty="0" err="1">
                <a:latin typeface="Times New Roman" pitchFamily="18" charset="0"/>
                <a:cs typeface="Times New Roman" pitchFamily="18" charset="0"/>
              </a:rPr>
              <a:t>Tiếp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tục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điều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chỉnh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tuyến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tuyển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2020-2021</a:t>
            </a:r>
          </a:p>
        </p:txBody>
      </p:sp>
      <p:sp>
        <p:nvSpPr>
          <p:cNvPr id="25" name="AutoShape 4"/>
          <p:cNvSpPr>
            <a:spLocks noChangeArrowheads="1"/>
          </p:cNvSpPr>
          <p:nvPr/>
        </p:nvSpPr>
        <p:spPr bwMode="blackWhite">
          <a:xfrm>
            <a:off x="3276600" y="3048000"/>
            <a:ext cx="5410200" cy="798512"/>
          </a:xfrm>
          <a:prstGeom prst="roundRect">
            <a:avLst>
              <a:gd name="adj" fmla="val 9106"/>
            </a:avLst>
          </a:prstGeom>
          <a:gradFill flip="none" rotWithShape="1">
            <a:gsLst>
              <a:gs pos="0">
                <a:schemeClr val="tx2"/>
              </a:gs>
              <a:gs pos="99000">
                <a:schemeClr val="tx2">
                  <a:lumMod val="75000"/>
                </a:schemeClr>
              </a:gs>
            </a:gsLst>
            <a:lin ang="5400000" scaled="1"/>
            <a:tileRect/>
          </a:gradFill>
          <a:ln w="3175">
            <a:noFill/>
          </a:ln>
          <a:effectLst>
            <a:outerShdw blurRad="50800" dist="38100" dir="8100000" algn="tr" rotWithShape="0">
              <a:prstClr val="black">
                <a:alpha val="5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ahoma" pitchFamily="34" charset="0"/>
              <a:ea typeface="Tahoma" pitchFamily="34" charset="0"/>
              <a:cs typeface="Tahoma" pitchFamily="34" charset="0"/>
            </a:endParaRPr>
          </a:p>
        </p:txBody>
      </p:sp>
      <p:sp>
        <p:nvSpPr>
          <p:cNvPr id="26" name="AutoShape 5"/>
          <p:cNvSpPr>
            <a:spLocks noChangeArrowheads="1"/>
          </p:cNvSpPr>
          <p:nvPr/>
        </p:nvSpPr>
        <p:spPr bwMode="blackWhite">
          <a:xfrm>
            <a:off x="3276600" y="3962400"/>
            <a:ext cx="5410200" cy="595312"/>
          </a:xfrm>
          <a:prstGeom prst="roundRect">
            <a:avLst>
              <a:gd name="adj" fmla="val 9106"/>
            </a:avLst>
          </a:prstGeom>
          <a:gradFill flip="none" rotWithShape="1">
            <a:gsLst>
              <a:gs pos="0">
                <a:schemeClr val="accent2"/>
              </a:gs>
              <a:gs pos="99000">
                <a:schemeClr val="accent2">
                  <a:lumMod val="75000"/>
                </a:schemeClr>
              </a:gs>
            </a:gsLst>
            <a:lin ang="5400000" scaled="1"/>
            <a:tileRect/>
          </a:gradFill>
          <a:ln w="3175">
            <a:noFill/>
          </a:ln>
          <a:effectLst>
            <a:outerShdw blurRad="50800" dist="38100" dir="8100000" algn="tr" rotWithShape="0">
              <a:prstClr val="black">
                <a:alpha val="5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ahoma" pitchFamily="34" charset="0"/>
              <a:ea typeface="Tahoma" pitchFamily="34" charset="0"/>
              <a:cs typeface="Tahoma" pitchFamily="34" charset="0"/>
            </a:endParaRPr>
          </a:p>
        </p:txBody>
      </p:sp>
      <p:sp>
        <p:nvSpPr>
          <p:cNvPr id="13324" name="TextBox 26"/>
          <p:cNvSpPr txBox="1">
            <a:spLocks noChangeArrowheads="1"/>
          </p:cNvSpPr>
          <p:nvPr/>
        </p:nvSpPr>
        <p:spPr bwMode="auto">
          <a:xfrm>
            <a:off x="3276600" y="3124200"/>
            <a:ext cx="5326063" cy="646113"/>
          </a:xfrm>
          <a:prstGeom prst="rect">
            <a:avLst/>
          </a:prstGeom>
          <a:solidFill>
            <a:schemeClr val="accent1">
              <a:lumMod val="40000"/>
              <a:lumOff val="60000"/>
            </a:schemeClr>
          </a:solidFill>
          <a:ln>
            <a:noFill/>
          </a:ln>
        </p:spPr>
        <p:txBody>
          <a:bodyPr>
            <a:spAutoFit/>
          </a:bodyPr>
          <a:lstStyle>
            <a:lvl1pPr indent="1778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spcBef>
                <a:spcPts val="600"/>
              </a:spcBef>
              <a:spcAft>
                <a:spcPts val="600"/>
              </a:spcAft>
              <a:buFontTx/>
              <a:buChar char="-"/>
              <a:defRPr/>
            </a:pPr>
            <a:r>
              <a:rPr lang="en-US" dirty="0" err="1">
                <a:latin typeface="Times New Roman" pitchFamily="18" charset="0"/>
                <a:cs typeface="Times New Roman" pitchFamily="18" charset="0"/>
              </a:rPr>
              <a:t>Tăng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a:t>
            </a:r>
            <a:r>
              <a:rPr lang="en-US" dirty="0">
                <a:latin typeface="Times New Roman" pitchFamily="18" charset="0"/>
                <a:cs typeface="Times New Roman" pitchFamily="18" charset="0"/>
              </a:rPr>
              <a:t> CSVC, </a:t>
            </a:r>
            <a:r>
              <a:rPr lang="en-US" dirty="0" err="1">
                <a:latin typeface="Times New Roman" pitchFamily="18" charset="0"/>
                <a:cs typeface="Times New Roman" pitchFamily="18" charset="0"/>
              </a:rPr>
              <a:t>tạo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sư</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phạm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Xanh-Sạch-Đẹp</a:t>
            </a:r>
            <a:endParaRPr lang="en-US" dirty="0">
              <a:latin typeface="Times New Roman" pitchFamily="18" charset="0"/>
              <a:cs typeface="Times New Roman" pitchFamily="18" charset="0"/>
            </a:endParaRPr>
          </a:p>
        </p:txBody>
      </p:sp>
      <p:sp>
        <p:nvSpPr>
          <p:cNvPr id="13325" name="TextBox 27"/>
          <p:cNvSpPr txBox="1">
            <a:spLocks noChangeArrowheads="1"/>
          </p:cNvSpPr>
          <p:nvPr/>
        </p:nvSpPr>
        <p:spPr bwMode="auto">
          <a:xfrm>
            <a:off x="3308350" y="4038600"/>
            <a:ext cx="53022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778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spcBef>
                <a:spcPts val="600"/>
              </a:spcBef>
              <a:spcAft>
                <a:spcPts val="600"/>
              </a:spcAft>
              <a:buFontTx/>
              <a:buChar char="-"/>
              <a:defRPr/>
            </a:pPr>
            <a:r>
              <a:rPr lang="en-US" dirty="0" err="1">
                <a:latin typeface="Times New Roman" pitchFamily="18" charset="0"/>
                <a:cs typeface="Times New Roman" pitchFamily="18" charset="0"/>
              </a:rPr>
              <a:t>Duy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duy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CQG </a:t>
            </a:r>
            <a:r>
              <a:rPr lang="en-US" dirty="0" err="1">
                <a:latin typeface="Times New Roman" pitchFamily="18" charset="0"/>
                <a:cs typeface="Times New Roman" pitchFamily="18" charset="0"/>
              </a:rPr>
              <a:t>đối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17 </a:t>
            </a:r>
            <a:r>
              <a:rPr lang="en-US" dirty="0" err="1" smtClean="0">
                <a:latin typeface="Times New Roman" pitchFamily="18" charset="0"/>
                <a:cs typeface="Times New Roman" pitchFamily="18" charset="0"/>
              </a:rPr>
              <a:t>trường</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p:txBody>
      </p:sp>
      <p:sp>
        <p:nvSpPr>
          <p:cNvPr id="33" name="AutoShape 4"/>
          <p:cNvSpPr>
            <a:spLocks noChangeArrowheads="1"/>
          </p:cNvSpPr>
          <p:nvPr/>
        </p:nvSpPr>
        <p:spPr bwMode="blackWhite">
          <a:xfrm>
            <a:off x="3276600" y="4724400"/>
            <a:ext cx="5410200" cy="742950"/>
          </a:xfrm>
          <a:prstGeom prst="roundRect">
            <a:avLst>
              <a:gd name="adj" fmla="val 9106"/>
            </a:avLst>
          </a:prstGeom>
          <a:gradFill flip="none" rotWithShape="1">
            <a:gsLst>
              <a:gs pos="0">
                <a:schemeClr val="tx2"/>
              </a:gs>
              <a:gs pos="99000">
                <a:schemeClr val="tx2">
                  <a:lumMod val="75000"/>
                </a:schemeClr>
              </a:gs>
            </a:gsLst>
            <a:lin ang="5400000" scaled="1"/>
            <a:tileRect/>
          </a:gradFill>
          <a:ln w="3175">
            <a:noFill/>
          </a:ln>
          <a:effectLst>
            <a:outerShdw blurRad="50800" dist="38100" dir="8100000" algn="tr" rotWithShape="0">
              <a:prstClr val="black">
                <a:alpha val="5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ahoma" pitchFamily="34" charset="0"/>
              <a:ea typeface="Tahoma" pitchFamily="34" charset="0"/>
              <a:cs typeface="Tahoma" pitchFamily="34" charset="0"/>
            </a:endParaRPr>
          </a:p>
        </p:txBody>
      </p:sp>
      <p:sp>
        <p:nvSpPr>
          <p:cNvPr id="13327" name="TextBox 34"/>
          <p:cNvSpPr txBox="1">
            <a:spLocks noChangeArrowheads="1"/>
          </p:cNvSpPr>
          <p:nvPr/>
        </p:nvSpPr>
        <p:spPr bwMode="auto">
          <a:xfrm>
            <a:off x="3276600" y="4800600"/>
            <a:ext cx="53260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778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spcBef>
                <a:spcPts val="600"/>
              </a:spcBef>
              <a:spcAft>
                <a:spcPts val="600"/>
              </a:spcAft>
              <a:buFontTx/>
              <a:buChar char="-"/>
              <a:defRPr/>
            </a:pPr>
            <a:r>
              <a:rPr lang="en-US" dirty="0" err="1">
                <a:solidFill>
                  <a:schemeClr val="bg1"/>
                </a:solidFill>
                <a:latin typeface="Times New Roman" pitchFamily="18" charset="0"/>
                <a:cs typeface="Times New Roman" pitchFamily="18" charset="0"/>
              </a:rPr>
              <a:t>Xây</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mới</a:t>
            </a:r>
            <a:r>
              <a:rPr lang="en-US" dirty="0">
                <a:solidFill>
                  <a:schemeClr val="bg1"/>
                </a:solidFill>
                <a:latin typeface="Times New Roman" pitchFamily="18" charset="0"/>
                <a:cs typeface="Times New Roman" pitchFamily="18" charset="0"/>
              </a:rPr>
              <a:t>:  THCS Long </a:t>
            </a:r>
            <a:r>
              <a:rPr lang="en-US" dirty="0" err="1">
                <a:solidFill>
                  <a:schemeClr val="bg1"/>
                </a:solidFill>
                <a:latin typeface="Times New Roman" pitchFamily="18" charset="0"/>
                <a:cs typeface="Times New Roman" pitchFamily="18" charset="0"/>
              </a:rPr>
              <a:t>Biên</a:t>
            </a:r>
            <a:r>
              <a:rPr lang="en-US" dirty="0">
                <a:solidFill>
                  <a:schemeClr val="bg1"/>
                </a:solidFill>
                <a:latin typeface="Times New Roman" pitchFamily="18" charset="0"/>
                <a:cs typeface="Times New Roman" pitchFamily="18" charset="0"/>
              </a:rPr>
              <a:t> 2, </a:t>
            </a:r>
            <a:r>
              <a:rPr lang="en-US" dirty="0" err="1">
                <a:solidFill>
                  <a:schemeClr val="bg1"/>
                </a:solidFill>
                <a:latin typeface="Times New Roman" pitchFamily="18" charset="0"/>
                <a:cs typeface="Times New Roman" pitchFamily="18" charset="0"/>
              </a:rPr>
              <a:t>Phúc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Đồng</a:t>
            </a:r>
            <a:r>
              <a:rPr lang="en-US" dirty="0">
                <a:solidFill>
                  <a:schemeClr val="bg1"/>
                </a:solidFill>
                <a:latin typeface="Times New Roman" pitchFamily="18" charset="0"/>
                <a:cs typeface="Times New Roman" pitchFamily="18" charset="0"/>
              </a:rPr>
              <a:t> 2, </a:t>
            </a:r>
            <a:r>
              <a:rPr lang="en-US" dirty="0" err="1">
                <a:solidFill>
                  <a:schemeClr val="bg1"/>
                </a:solidFill>
                <a:latin typeface="Times New Roman" pitchFamily="18" charset="0"/>
                <a:cs typeface="Times New Roman" pitchFamily="18" charset="0"/>
              </a:rPr>
              <a:t>Gia</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Quất</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Giang</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Biên</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và</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Ngọc</a:t>
            </a:r>
            <a:r>
              <a:rPr lang="en-US" dirty="0">
                <a:solidFill>
                  <a:schemeClr val="bg1"/>
                </a:solidFill>
                <a:latin typeface="Times New Roman" pitchFamily="18" charset="0"/>
                <a:cs typeface="Times New Roman" pitchFamily="18" charset="0"/>
              </a:rPr>
              <a:t> </a:t>
            </a:r>
            <a:r>
              <a:rPr lang="en-US" dirty="0" err="1">
                <a:solidFill>
                  <a:schemeClr val="bg1"/>
                </a:solidFill>
                <a:latin typeface="Times New Roman" pitchFamily="18" charset="0"/>
                <a:cs typeface="Times New Roman" pitchFamily="18" charset="0"/>
              </a:rPr>
              <a:t>Thụy</a:t>
            </a:r>
            <a:r>
              <a:rPr lang="en-US" dirty="0">
                <a:solidFill>
                  <a:schemeClr val="bg1"/>
                </a:solidFill>
                <a:latin typeface="Times New Roman" pitchFamily="18" charset="0"/>
                <a:cs typeface="Times New Roman" pitchFamily="18" charset="0"/>
              </a:rPr>
              <a:t> 2</a:t>
            </a:r>
          </a:p>
        </p:txBody>
      </p:sp>
      <p:sp>
        <p:nvSpPr>
          <p:cNvPr id="16" name="AutoShape 5"/>
          <p:cNvSpPr>
            <a:spLocks noChangeArrowheads="1"/>
          </p:cNvSpPr>
          <p:nvPr/>
        </p:nvSpPr>
        <p:spPr bwMode="blackWhite">
          <a:xfrm>
            <a:off x="3290888" y="5715000"/>
            <a:ext cx="5410200" cy="914400"/>
          </a:xfrm>
          <a:prstGeom prst="roundRect">
            <a:avLst>
              <a:gd name="adj" fmla="val 9106"/>
            </a:avLst>
          </a:prstGeom>
          <a:gradFill flip="none" rotWithShape="1">
            <a:gsLst>
              <a:gs pos="0">
                <a:schemeClr val="accent2"/>
              </a:gs>
              <a:gs pos="99000">
                <a:schemeClr val="accent2">
                  <a:lumMod val="75000"/>
                </a:schemeClr>
              </a:gs>
            </a:gsLst>
            <a:lin ang="5400000" scaled="1"/>
            <a:tileRect/>
          </a:gradFill>
          <a:ln w="3175">
            <a:noFill/>
          </a:ln>
          <a:effectLst>
            <a:outerShdw blurRad="50800" dist="38100" dir="8100000" algn="tr" rotWithShape="0">
              <a:prstClr val="black">
                <a:alpha val="5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ahoma" pitchFamily="34" charset="0"/>
              <a:ea typeface="Tahoma" pitchFamily="34" charset="0"/>
              <a:cs typeface="Tahoma" pitchFamily="34" charset="0"/>
            </a:endParaRPr>
          </a:p>
        </p:txBody>
      </p:sp>
      <p:sp>
        <p:nvSpPr>
          <p:cNvPr id="13329" name="TextBox 13"/>
          <p:cNvSpPr txBox="1">
            <a:spLocks noChangeArrowheads="1"/>
          </p:cNvSpPr>
          <p:nvPr/>
        </p:nvSpPr>
        <p:spPr bwMode="auto">
          <a:xfrm>
            <a:off x="3322638" y="5715000"/>
            <a:ext cx="530225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177800">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285750" indent="-285750" eaLnBrk="1" hangingPunct="1">
              <a:spcBef>
                <a:spcPts val="600"/>
              </a:spcBef>
              <a:spcAft>
                <a:spcPts val="600"/>
              </a:spcAft>
              <a:buFontTx/>
              <a:buChar char="-"/>
              <a:defRPr/>
            </a:pPr>
            <a:r>
              <a:rPr lang="en-US" dirty="0" err="1">
                <a:latin typeface="Times New Roman" pitchFamily="18" charset="0"/>
                <a:cs typeface="Times New Roman" pitchFamily="18" charset="0"/>
              </a:rPr>
              <a:t>Khai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Mô</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hình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tử</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đẩy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mạnh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dụng</a:t>
            </a:r>
            <a:r>
              <a:rPr lang="en-US" dirty="0">
                <a:latin typeface="Times New Roman" pitchFamily="18" charset="0"/>
                <a:cs typeface="Times New Roman" pitchFamily="18" charset="0"/>
              </a:rPr>
              <a:t> CNTT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khai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bảng</a:t>
            </a:r>
            <a:r>
              <a:rPr lang="en-US" dirty="0">
                <a:latin typeface="Times New Roman" pitchFamily="18" charset="0"/>
                <a:cs typeface="Times New Roman" pitchFamily="18" charset="0"/>
              </a:rPr>
              <a:t> TTTM </a:t>
            </a:r>
            <a:r>
              <a:rPr lang="en-US" dirty="0" err="1">
                <a:latin typeface="Times New Roman" pitchFamily="18" charset="0"/>
                <a:cs typeface="Times New Roman" pitchFamily="18" charset="0"/>
              </a:rPr>
              <a:t>vào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dạy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cực</a:t>
            </a:r>
            <a:endParaRPr lang="en-US" dirty="0">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831173767"/>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447800" y="76200"/>
            <a:ext cx="7696200" cy="711200"/>
          </a:xfrm>
          <a:prstGeom prst="rect">
            <a:avLst/>
          </a:prstGeom>
        </p:spPr>
        <p:txBody>
          <a:bodyPr anchor="b"/>
          <a:lstStyle/>
          <a:p>
            <a:pPr algn="ctr" eaLnBrk="1" hangingPunct="1">
              <a:lnSpc>
                <a:spcPct val="90000"/>
              </a:lnSpc>
              <a:defRPr/>
            </a:pPr>
            <a:r>
              <a:rPr lang="en-US" sz="2400" b="1" dirty="0" smtClean="0">
                <a:solidFill>
                  <a:srgbClr val="FFFF00"/>
                </a:solidFill>
                <a:effectLst>
                  <a:outerShdw blurRad="38100" dist="38100" dir="2700000" algn="tl">
                    <a:srgbClr val="C0C0C0"/>
                  </a:outerShdw>
                </a:effectLst>
                <a:latin typeface="Times New Roman" pitchFamily="18" charset="0"/>
                <a:cs typeface="Times New Roman" pitchFamily="18" charset="0"/>
              </a:rPr>
              <a:t>C. TỔ CHỨC THỰC HIỆN</a:t>
            </a:r>
            <a:endParaRPr lang="vi-VN" sz="2400" b="1" dirty="0">
              <a:solidFill>
                <a:srgbClr val="FFFF00"/>
              </a:solidFill>
              <a:effectLst>
                <a:outerShdw blurRad="38100" dist="38100" dir="2700000" algn="tl">
                  <a:srgbClr val="C0C0C0"/>
                </a:outerShdw>
              </a:effectLst>
              <a:latin typeface="Times New Roman" pitchFamily="18" charset="0"/>
              <a:cs typeface="Times New Roman" pitchFamily="18" charset="0"/>
            </a:endParaRPr>
          </a:p>
        </p:txBody>
      </p:sp>
      <p:sp>
        <p:nvSpPr>
          <p:cNvPr id="11" name="Rounded Rectangle 10"/>
          <p:cNvSpPr/>
          <p:nvPr/>
        </p:nvSpPr>
        <p:spPr>
          <a:xfrm>
            <a:off x="609600" y="1676400"/>
            <a:ext cx="8121650" cy="641350"/>
          </a:xfrm>
          <a:prstGeom prst="roundRect">
            <a:avLst/>
          </a:prstGeom>
          <a:solidFill>
            <a:schemeClr val="accent1">
              <a:lumMod val="60000"/>
              <a:lumOff val="40000"/>
            </a:schemeClr>
          </a:solid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0" rIns="0" anchor="ctr"/>
          <a:lstStyle/>
          <a:p>
            <a:pPr algn="ctr" eaLnBrk="1" hangingPunct="1">
              <a:defRPr/>
            </a:pPr>
            <a:r>
              <a:rPr lang="en-US" dirty="0" smtClean="0">
                <a:solidFill>
                  <a:schemeClr val="tx1"/>
                </a:solidFill>
                <a:latin typeface="Times New Roman" pitchFamily="18" charset="0"/>
                <a:cs typeface="Times New Roman" pitchFamily="18" charset="0"/>
              </a:rPr>
              <a:t>V. PHỔ CẬP GIÁO DỤC </a:t>
            </a:r>
            <a:endParaRPr lang="vi-VN" dirty="0">
              <a:solidFill>
                <a:schemeClr val="tx1"/>
              </a:solidFill>
              <a:latin typeface="Times New Roman" pitchFamily="18" charset="0"/>
              <a:cs typeface="Times New Roman" pitchFamily="18" charset="0"/>
            </a:endParaRPr>
          </a:p>
        </p:txBody>
      </p:sp>
      <p:grpSp>
        <p:nvGrpSpPr>
          <p:cNvPr id="21509" name="Group 7"/>
          <p:cNvGrpSpPr>
            <a:grpSpLocks/>
          </p:cNvGrpSpPr>
          <p:nvPr/>
        </p:nvGrpSpPr>
        <p:grpSpPr bwMode="auto">
          <a:xfrm>
            <a:off x="381000" y="3352800"/>
            <a:ext cx="1905000" cy="1614487"/>
            <a:chOff x="457200" y="839298"/>
            <a:chExt cx="2177144" cy="2829929"/>
          </a:xfrm>
        </p:grpSpPr>
        <p:sp>
          <p:nvSpPr>
            <p:cNvPr id="13" name="Rectangle 12"/>
            <p:cNvSpPr/>
            <p:nvPr/>
          </p:nvSpPr>
          <p:spPr>
            <a:xfrm>
              <a:off x="457200" y="839298"/>
              <a:ext cx="2177144" cy="2804886"/>
            </a:xfrm>
            <a:prstGeom prst="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err="1" smtClean="0">
                  <a:latin typeface="Times New Roman" pitchFamily="18" charset="0"/>
                  <a:cs typeface="Times New Roman" pitchFamily="18" charset="0"/>
                </a:rPr>
                <a:t>Kiện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toàn</a:t>
              </a:r>
              <a:r>
                <a:rPr lang="en-US" dirty="0" smtClean="0">
                  <a:latin typeface="Times New Roman" pitchFamily="18" charset="0"/>
                  <a:cs typeface="Times New Roman" pitchFamily="18" charset="0"/>
                </a:rPr>
                <a:t> Ban </a:t>
              </a:r>
              <a:r>
                <a:rPr lang="en-US" dirty="0" err="1" smtClean="0">
                  <a:latin typeface="Times New Roman" pitchFamily="18" charset="0"/>
                  <a:cs typeface="Times New Roman" pitchFamily="18" charset="0"/>
                </a:rPr>
                <a:t>chỉ</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phân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bộ</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chuyên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trách</a:t>
              </a:r>
              <a:endParaRPr lang="en-US" dirty="0">
                <a:latin typeface="Times New Roman" pitchFamily="18" charset="0"/>
                <a:cs typeface="Times New Roman" pitchFamily="18" charset="0"/>
              </a:endParaRPr>
            </a:p>
          </p:txBody>
        </p:sp>
        <p:sp>
          <p:nvSpPr>
            <p:cNvPr id="14" name="Rectangle 13"/>
            <p:cNvSpPr/>
            <p:nvPr/>
          </p:nvSpPr>
          <p:spPr>
            <a:xfrm>
              <a:off x="537029" y="972864"/>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sp>
        <p:nvSpPr>
          <p:cNvPr id="21510" name="Rectangle 79"/>
          <p:cNvSpPr>
            <a:spLocks noChangeArrowheads="1"/>
          </p:cNvSpPr>
          <p:nvPr/>
        </p:nvSpPr>
        <p:spPr bwMode="auto">
          <a:xfrm>
            <a:off x="442913" y="5065713"/>
            <a:ext cx="17732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1" hangingPunct="1"/>
            <a:r>
              <a:rPr lang="en-US" altLang="en-US" sz="1600" b="1">
                <a:solidFill>
                  <a:schemeClr val="bg1"/>
                </a:solidFill>
                <a:latin typeface="Times New Roman" pitchFamily="18" charset="0"/>
                <a:cs typeface="Times New Roman" pitchFamily="18" charset="0"/>
              </a:rPr>
              <a:t>Chức danh lãnh đạo</a:t>
            </a:r>
            <a:endParaRPr lang="vi-VN" altLang="en-US" sz="1600">
              <a:solidFill>
                <a:schemeClr val="bg1"/>
              </a:solidFill>
              <a:latin typeface="Times New Roman" pitchFamily="18" charset="0"/>
              <a:cs typeface="Times New Roman" pitchFamily="18" charset="0"/>
            </a:endParaRPr>
          </a:p>
        </p:txBody>
      </p:sp>
      <p:grpSp>
        <p:nvGrpSpPr>
          <p:cNvPr id="21511" name="Group 7"/>
          <p:cNvGrpSpPr>
            <a:grpSpLocks/>
          </p:cNvGrpSpPr>
          <p:nvPr/>
        </p:nvGrpSpPr>
        <p:grpSpPr bwMode="auto">
          <a:xfrm>
            <a:off x="2590800" y="3352800"/>
            <a:ext cx="1905000" cy="1600200"/>
            <a:chOff x="457200" y="1239996"/>
            <a:chExt cx="2177144" cy="2804886"/>
          </a:xfrm>
        </p:grpSpPr>
        <p:sp>
          <p:nvSpPr>
            <p:cNvPr id="24" name="Rectangle 23"/>
            <p:cNvSpPr/>
            <p:nvPr/>
          </p:nvSpPr>
          <p:spPr>
            <a:xfrm>
              <a:off x="457200" y="1239996"/>
              <a:ext cx="2177144" cy="2804886"/>
            </a:xfrm>
            <a:prstGeom prst="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err="1" smtClean="0">
                  <a:latin typeface="Times New Roman" pitchFamily="18" charset="0"/>
                  <a:cs typeface="Times New Roman" pitchFamily="18" charset="0"/>
                </a:rPr>
                <a:t>Duy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trì</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phổ</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dục</a:t>
              </a:r>
              <a:r>
                <a:rPr lang="en-US" dirty="0" smtClean="0">
                  <a:latin typeface="Times New Roman" pitchFamily="18" charset="0"/>
                  <a:cs typeface="Times New Roman" pitchFamily="18" charset="0"/>
                </a:rPr>
                <a:t> THCS </a:t>
              </a:r>
              <a:r>
                <a:rPr lang="en-US" dirty="0" err="1" smtClean="0">
                  <a:latin typeface="Times New Roman" pitchFamily="18" charset="0"/>
                  <a:cs typeface="Times New Roman" pitchFamily="18" charset="0"/>
                </a:rPr>
                <a:t>mức</a:t>
              </a:r>
              <a:r>
                <a:rPr lang="en-US" dirty="0" smtClean="0">
                  <a:latin typeface="Times New Roman" pitchFamily="18" charset="0"/>
                  <a:cs typeface="Times New Roman" pitchFamily="18" charset="0"/>
                </a:rPr>
                <a:t> 3</a:t>
              </a:r>
              <a:endParaRPr lang="en-US" dirty="0">
                <a:latin typeface="Times New Roman" pitchFamily="18" charset="0"/>
                <a:cs typeface="Times New Roman" pitchFamily="18" charset="0"/>
              </a:endParaRPr>
            </a:p>
          </p:txBody>
        </p:sp>
        <p:sp>
          <p:nvSpPr>
            <p:cNvPr id="25" name="Rectangle 24"/>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sp>
        <p:nvSpPr>
          <p:cNvPr id="21512" name="Rectangle 79"/>
          <p:cNvSpPr>
            <a:spLocks noChangeArrowheads="1"/>
          </p:cNvSpPr>
          <p:nvPr/>
        </p:nvSpPr>
        <p:spPr bwMode="auto">
          <a:xfrm>
            <a:off x="2652713" y="5065713"/>
            <a:ext cx="17732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1" hangingPunct="1"/>
            <a:r>
              <a:rPr lang="en-US" altLang="en-US" sz="1600" b="1">
                <a:solidFill>
                  <a:schemeClr val="bg1"/>
                </a:solidFill>
                <a:latin typeface="Times New Roman" pitchFamily="18" charset="0"/>
                <a:cs typeface="Times New Roman" pitchFamily="18" charset="0"/>
              </a:rPr>
              <a:t>Công chức chuyên môn</a:t>
            </a:r>
            <a:endParaRPr lang="vi-VN" altLang="en-US" sz="1600">
              <a:solidFill>
                <a:schemeClr val="bg1"/>
              </a:solidFill>
              <a:latin typeface="Times New Roman" pitchFamily="18" charset="0"/>
              <a:cs typeface="Times New Roman" pitchFamily="18" charset="0"/>
            </a:endParaRPr>
          </a:p>
        </p:txBody>
      </p:sp>
      <p:grpSp>
        <p:nvGrpSpPr>
          <p:cNvPr id="21513" name="Group 7"/>
          <p:cNvGrpSpPr>
            <a:grpSpLocks/>
          </p:cNvGrpSpPr>
          <p:nvPr/>
        </p:nvGrpSpPr>
        <p:grpSpPr bwMode="auto">
          <a:xfrm>
            <a:off x="4800600" y="3352800"/>
            <a:ext cx="1905000" cy="1600200"/>
            <a:chOff x="457200" y="1239996"/>
            <a:chExt cx="2177144" cy="2804886"/>
          </a:xfrm>
        </p:grpSpPr>
        <p:sp>
          <p:nvSpPr>
            <p:cNvPr id="28" name="Rectangle 27"/>
            <p:cNvSpPr/>
            <p:nvPr/>
          </p:nvSpPr>
          <p:spPr>
            <a:xfrm>
              <a:off x="457200" y="1239996"/>
              <a:ext cx="2177144" cy="2804886"/>
            </a:xfrm>
            <a:prstGeom prst="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err="1" smtClean="0">
                  <a:latin typeface="Times New Roman" pitchFamily="18" charset="0"/>
                  <a:cs typeface="Times New Roman" pitchFamily="18" charset="0"/>
                </a:rPr>
                <a:t>Phối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hợp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với</a:t>
              </a:r>
              <a:r>
                <a:rPr lang="en-US" dirty="0" smtClean="0">
                  <a:latin typeface="Times New Roman" pitchFamily="18" charset="0"/>
                  <a:cs typeface="Times New Roman" pitchFamily="18" charset="0"/>
                </a:rPr>
                <a:t> TT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đồng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tâm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đến</a:t>
              </a:r>
              <a:r>
                <a:rPr lang="en-US" dirty="0" smtClean="0">
                  <a:latin typeface="Times New Roman" pitchFamily="18" charset="0"/>
                  <a:cs typeface="Times New Roman" pitchFamily="18" charset="0"/>
                </a:rPr>
                <a:t> HS </a:t>
              </a:r>
              <a:r>
                <a:rPr lang="en-US" dirty="0" err="1" smtClean="0">
                  <a:latin typeface="Times New Roman" pitchFamily="18" charset="0"/>
                  <a:cs typeface="Times New Roman" pitchFamily="18" charset="0"/>
                </a:rPr>
                <a:t>nghèo</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29" name="Rectangle 28"/>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sp>
        <p:nvSpPr>
          <p:cNvPr id="21514" name="Rectangle 79"/>
          <p:cNvSpPr>
            <a:spLocks noChangeArrowheads="1"/>
          </p:cNvSpPr>
          <p:nvPr/>
        </p:nvSpPr>
        <p:spPr bwMode="auto">
          <a:xfrm>
            <a:off x="4862513" y="4941888"/>
            <a:ext cx="177323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1" hangingPunct="1"/>
            <a:r>
              <a:rPr lang="en-US" altLang="en-US" sz="1600" b="1">
                <a:solidFill>
                  <a:schemeClr val="bg1"/>
                </a:solidFill>
                <a:latin typeface="Times New Roman" pitchFamily="18" charset="0"/>
                <a:cs typeface="Times New Roman" pitchFamily="18" charset="0"/>
              </a:rPr>
              <a:t>Công chức</a:t>
            </a:r>
          </a:p>
          <a:p>
            <a:pPr algn="ctr" eaLnBrk="1" hangingPunct="1"/>
            <a:r>
              <a:rPr lang="en-US" altLang="en-US" sz="1600" b="1">
                <a:solidFill>
                  <a:schemeClr val="bg1"/>
                </a:solidFill>
                <a:latin typeface="Times New Roman" pitchFamily="18" charset="0"/>
                <a:cs typeface="Times New Roman" pitchFamily="18" charset="0"/>
              </a:rPr>
              <a:t>Bộ phận</a:t>
            </a:r>
          </a:p>
          <a:p>
            <a:pPr algn="ctr" eaLnBrk="1" hangingPunct="1"/>
            <a:r>
              <a:rPr lang="en-US" altLang="en-US" sz="1600" b="1">
                <a:solidFill>
                  <a:schemeClr val="bg1"/>
                </a:solidFill>
                <a:latin typeface="Times New Roman" pitchFamily="18" charset="0"/>
                <a:cs typeface="Times New Roman" pitchFamily="18" charset="0"/>
              </a:rPr>
              <a:t>Một cửa</a:t>
            </a:r>
            <a:endParaRPr lang="vi-VN" altLang="en-US" sz="1600">
              <a:solidFill>
                <a:schemeClr val="bg1"/>
              </a:solidFill>
              <a:latin typeface="Times New Roman" pitchFamily="18" charset="0"/>
              <a:cs typeface="Times New Roman" pitchFamily="18" charset="0"/>
            </a:endParaRPr>
          </a:p>
        </p:txBody>
      </p:sp>
      <p:grpSp>
        <p:nvGrpSpPr>
          <p:cNvPr id="21515" name="Group 7"/>
          <p:cNvGrpSpPr>
            <a:grpSpLocks/>
          </p:cNvGrpSpPr>
          <p:nvPr/>
        </p:nvGrpSpPr>
        <p:grpSpPr bwMode="auto">
          <a:xfrm>
            <a:off x="6934200" y="3352800"/>
            <a:ext cx="2133600" cy="1600200"/>
            <a:chOff x="457200" y="1239996"/>
            <a:chExt cx="2177144" cy="2804886"/>
          </a:xfrm>
        </p:grpSpPr>
        <p:sp>
          <p:nvSpPr>
            <p:cNvPr id="32" name="Rectangle 31"/>
            <p:cNvSpPr/>
            <p:nvPr/>
          </p:nvSpPr>
          <p:spPr>
            <a:xfrm>
              <a:off x="457200" y="1239996"/>
              <a:ext cx="2177144" cy="2804886"/>
            </a:xfrm>
            <a:prstGeom prst="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err="1" smtClean="0">
                  <a:latin typeface="Times New Roman" pitchFamily="18" charset="0"/>
                  <a:cs typeface="Times New Roman" pitchFamily="18" charset="0"/>
                </a:rPr>
                <a:t>Tuyên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truyền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chưa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tốt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nghiệp</a:t>
              </a:r>
              <a:r>
                <a:rPr lang="en-US" dirty="0" smtClean="0">
                  <a:latin typeface="Times New Roman" pitchFamily="18" charset="0"/>
                  <a:cs typeface="Times New Roman" pitchFamily="18" charset="0"/>
                </a:rPr>
                <a:t> THCS </a:t>
              </a:r>
              <a:r>
                <a:rPr lang="en-US" dirty="0" err="1" smtClean="0">
                  <a:latin typeface="Times New Roman" pitchFamily="18" charset="0"/>
                  <a:cs typeface="Times New Roman" pitchFamily="18" charset="0"/>
                </a:rPr>
                <a:t>tiếp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tục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hóa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hoặc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nghề</a:t>
              </a:r>
              <a:endParaRPr lang="en-US" dirty="0">
                <a:latin typeface="Times New Roman" pitchFamily="18" charset="0"/>
                <a:cs typeface="Times New Roman" pitchFamily="18" charset="0"/>
              </a:endParaRPr>
            </a:p>
          </p:txBody>
        </p:sp>
        <p:sp>
          <p:nvSpPr>
            <p:cNvPr id="33" name="Rectangle 32"/>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sp>
        <p:nvSpPr>
          <p:cNvPr id="21516" name="Rectangle 79"/>
          <p:cNvSpPr>
            <a:spLocks noChangeArrowheads="1"/>
          </p:cNvSpPr>
          <p:nvPr/>
        </p:nvSpPr>
        <p:spPr bwMode="auto">
          <a:xfrm>
            <a:off x="6996113" y="4941888"/>
            <a:ext cx="177323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1" hangingPunct="1"/>
            <a:r>
              <a:rPr lang="en-US" altLang="en-US" sz="1600" b="1">
                <a:solidFill>
                  <a:schemeClr val="bg1"/>
                </a:solidFill>
                <a:latin typeface="Times New Roman" pitchFamily="18" charset="0"/>
                <a:cs typeface="Times New Roman" pitchFamily="18" charset="0"/>
              </a:rPr>
              <a:t>Vị trí</a:t>
            </a:r>
          </a:p>
          <a:p>
            <a:pPr algn="ctr" eaLnBrk="1" hangingPunct="1"/>
            <a:r>
              <a:rPr lang="en-US" altLang="en-US" sz="1600" b="1">
                <a:solidFill>
                  <a:schemeClr val="bg1"/>
                </a:solidFill>
                <a:latin typeface="Times New Roman" pitchFamily="18" charset="0"/>
                <a:cs typeface="Times New Roman" pitchFamily="18" charset="0"/>
              </a:rPr>
              <a:t>Thừa</a:t>
            </a:r>
          </a:p>
          <a:p>
            <a:pPr algn="ctr" eaLnBrk="1" hangingPunct="1"/>
            <a:r>
              <a:rPr lang="en-US" altLang="en-US" sz="1600" b="1">
                <a:solidFill>
                  <a:schemeClr val="bg1"/>
                </a:solidFill>
                <a:latin typeface="Times New Roman" pitchFamily="18" charset="0"/>
                <a:cs typeface="Times New Roman" pitchFamily="18" charset="0"/>
              </a:rPr>
              <a:t>hành phục vụ</a:t>
            </a:r>
            <a:endParaRPr lang="vi-VN" altLang="en-US" sz="1600">
              <a:solidFill>
                <a:schemeClr val="bg1"/>
              </a:solidFill>
              <a:latin typeface="Times New Roman" pitchFamily="18" charset="0"/>
              <a:cs typeface="Times New Roman" pitchFamily="18" charset="0"/>
            </a:endParaRPr>
          </a:p>
        </p:txBody>
      </p:sp>
      <p:cxnSp>
        <p:nvCxnSpPr>
          <p:cNvPr id="3" name="Straight Arrow Connector 2"/>
          <p:cNvCxnSpPr>
            <a:stCxn id="11" idx="2"/>
          </p:cNvCxnSpPr>
          <p:nvPr/>
        </p:nvCxnSpPr>
        <p:spPr>
          <a:xfrm rot="5400000">
            <a:off x="2655888" y="1109662"/>
            <a:ext cx="806450" cy="32226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11" idx="2"/>
          </p:cNvCxnSpPr>
          <p:nvPr/>
        </p:nvCxnSpPr>
        <p:spPr>
          <a:xfrm rot="16200000" flipH="1">
            <a:off x="5873750" y="1114425"/>
            <a:ext cx="806450" cy="32131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1" idx="2"/>
          </p:cNvCxnSpPr>
          <p:nvPr/>
        </p:nvCxnSpPr>
        <p:spPr>
          <a:xfrm rot="16200000" flipH="1">
            <a:off x="4751388" y="2236787"/>
            <a:ext cx="806450" cy="9683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1" idx="2"/>
          </p:cNvCxnSpPr>
          <p:nvPr/>
        </p:nvCxnSpPr>
        <p:spPr>
          <a:xfrm rot="5400000">
            <a:off x="3836988" y="2214562"/>
            <a:ext cx="730250" cy="9366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5557233"/>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752600" y="76200"/>
            <a:ext cx="7239000" cy="711200"/>
          </a:xfrm>
          <a:prstGeom prst="rect">
            <a:avLst/>
          </a:prstGeom>
        </p:spPr>
        <p:txBody>
          <a:bodyPr anchor="b"/>
          <a:lstStyle/>
          <a:p>
            <a:pPr algn="ctr" eaLnBrk="1" hangingPunct="1">
              <a:lnSpc>
                <a:spcPct val="90000"/>
              </a:lnSpc>
              <a:defRPr/>
            </a:pP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VI. </a:t>
            </a:r>
            <a:r>
              <a:rPr lang="en-US" sz="2000" b="1" dirty="0" err="1" smtClean="0">
                <a:solidFill>
                  <a:srgbClr val="FFFF00"/>
                </a:solidFill>
                <a:effectLst>
                  <a:outerShdw blurRad="38100" dist="38100" dir="2700000" algn="tl">
                    <a:srgbClr val="C0C0C0"/>
                  </a:outerShdw>
                </a:effectLst>
                <a:latin typeface="Tahoma" pitchFamily="34" charset="0"/>
                <a:cs typeface="Tahoma" pitchFamily="34" charset="0"/>
              </a:rPr>
              <a:t>Đổi</a:t>
            </a: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smtClean="0">
                <a:solidFill>
                  <a:srgbClr val="FFFF00"/>
                </a:solidFill>
                <a:effectLst>
                  <a:outerShdw blurRad="38100" dist="38100" dir="2700000" algn="tl">
                    <a:srgbClr val="C0C0C0"/>
                  </a:outerShdw>
                </a:effectLst>
                <a:latin typeface="Tahoma" pitchFamily="34" charset="0"/>
                <a:cs typeface="Tahoma" pitchFamily="34" charset="0"/>
              </a:rPr>
              <a:t>mới</a:t>
            </a: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smtClean="0">
                <a:solidFill>
                  <a:srgbClr val="FFFF00"/>
                </a:solidFill>
                <a:effectLst>
                  <a:outerShdw blurRad="38100" dist="38100" dir="2700000" algn="tl">
                    <a:srgbClr val="C0C0C0"/>
                  </a:outerShdw>
                </a:effectLst>
                <a:latin typeface="Tahoma" pitchFamily="34" charset="0"/>
                <a:cs typeface="Tahoma" pitchFamily="34" charset="0"/>
              </a:rPr>
              <a:t>công</a:t>
            </a: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smtClean="0">
                <a:solidFill>
                  <a:srgbClr val="FFFF00"/>
                </a:solidFill>
                <a:effectLst>
                  <a:outerShdw blurRad="38100" dist="38100" dir="2700000" algn="tl">
                    <a:srgbClr val="C0C0C0"/>
                  </a:outerShdw>
                </a:effectLst>
                <a:latin typeface="Tahoma" pitchFamily="34" charset="0"/>
                <a:cs typeface="Tahoma" pitchFamily="34" charset="0"/>
              </a:rPr>
              <a:t>tác</a:t>
            </a: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smtClean="0">
                <a:solidFill>
                  <a:srgbClr val="FFFF00"/>
                </a:solidFill>
                <a:effectLst>
                  <a:outerShdw blurRad="38100" dist="38100" dir="2700000" algn="tl">
                    <a:srgbClr val="C0C0C0"/>
                  </a:outerShdw>
                </a:effectLst>
                <a:latin typeface="Tahoma" pitchFamily="34" charset="0"/>
                <a:cs typeface="Tahoma" pitchFamily="34" charset="0"/>
              </a:rPr>
              <a:t>quản</a:t>
            </a:r>
            <a:r>
              <a:rPr lang="en-US" sz="2000" b="1" dirty="0" smtClean="0">
                <a:solidFill>
                  <a:srgbClr val="FFFF00"/>
                </a:solidFill>
                <a:effectLst>
                  <a:outerShdw blurRad="38100" dist="38100" dir="2700000" algn="tl">
                    <a:srgbClr val="C0C0C0"/>
                  </a:outerShdw>
                </a:effectLst>
                <a:latin typeface="Tahoma" pitchFamily="34" charset="0"/>
                <a:cs typeface="Tahoma" pitchFamily="34" charset="0"/>
              </a:rPr>
              <a:t> </a:t>
            </a:r>
            <a:r>
              <a:rPr lang="en-US" sz="2000" b="1" dirty="0" err="1" smtClean="0">
                <a:solidFill>
                  <a:srgbClr val="FFFF00"/>
                </a:solidFill>
                <a:effectLst>
                  <a:outerShdw blurRad="38100" dist="38100" dir="2700000" algn="tl">
                    <a:srgbClr val="C0C0C0"/>
                  </a:outerShdw>
                </a:effectLst>
                <a:latin typeface="Tahoma" pitchFamily="34" charset="0"/>
                <a:cs typeface="Tahoma" pitchFamily="34" charset="0"/>
              </a:rPr>
              <a:t>lí</a:t>
            </a:r>
            <a:endParaRPr lang="vi-VN" sz="2000" b="1" dirty="0">
              <a:solidFill>
                <a:srgbClr val="FFFF00"/>
              </a:solidFill>
              <a:effectLst>
                <a:outerShdw blurRad="38100" dist="38100" dir="2700000" algn="tl">
                  <a:srgbClr val="C0C0C0"/>
                </a:outerShdw>
              </a:effectLst>
              <a:latin typeface="Tahoma" pitchFamily="34" charset="0"/>
              <a:cs typeface="Tahoma" pitchFamily="34" charset="0"/>
            </a:endParaRPr>
          </a:p>
        </p:txBody>
      </p:sp>
      <p:graphicFrame>
        <p:nvGraphicFramePr>
          <p:cNvPr id="2" name="Diagram 1"/>
          <p:cNvGraphicFramePr/>
          <p:nvPr>
            <p:extLst>
              <p:ext uri="{D42A27DB-BD31-4B8C-83A1-F6EECF244321}">
                <p14:modId xmlns:p14="http://schemas.microsoft.com/office/powerpoint/2010/main" val="3112642823"/>
              </p:ext>
            </p:extLst>
          </p:nvPr>
        </p:nvGraphicFramePr>
        <p:xfrm>
          <a:off x="-685800" y="1320800"/>
          <a:ext cx="10820400" cy="4699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15772956"/>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447800" y="76200"/>
            <a:ext cx="7696200" cy="711200"/>
          </a:xfrm>
          <a:prstGeom prst="rect">
            <a:avLst/>
          </a:prstGeom>
        </p:spPr>
        <p:txBody>
          <a:bodyPr anchor="b"/>
          <a:lstStyle/>
          <a:p>
            <a:pPr algn="ctr" eaLnBrk="1" hangingPunct="1">
              <a:lnSpc>
                <a:spcPct val="90000"/>
              </a:lnSpc>
              <a:defRPr/>
            </a:pPr>
            <a:r>
              <a:rPr lang="en-US" sz="2400" b="1" dirty="0" smtClean="0">
                <a:solidFill>
                  <a:srgbClr val="FFFF00"/>
                </a:solidFill>
                <a:effectLst>
                  <a:outerShdw blurRad="38100" dist="38100" dir="2700000" algn="tl">
                    <a:srgbClr val="C0C0C0"/>
                  </a:outerShdw>
                </a:effectLst>
                <a:latin typeface="Times New Roman" pitchFamily="18" charset="0"/>
                <a:cs typeface="Times New Roman" pitchFamily="18" charset="0"/>
              </a:rPr>
              <a:t>C. TỔ CHỨC THỰC HIỆN</a:t>
            </a:r>
            <a:endParaRPr lang="vi-VN" sz="2400" b="1" dirty="0">
              <a:solidFill>
                <a:srgbClr val="FFFF00"/>
              </a:solidFill>
              <a:effectLst>
                <a:outerShdw blurRad="38100" dist="38100" dir="2700000" algn="tl">
                  <a:srgbClr val="C0C0C0"/>
                </a:outerShdw>
              </a:effectLst>
              <a:latin typeface="Times New Roman" pitchFamily="18" charset="0"/>
              <a:cs typeface="Times New Roman" pitchFamily="18" charset="0"/>
            </a:endParaRPr>
          </a:p>
        </p:txBody>
      </p:sp>
      <p:sp>
        <p:nvSpPr>
          <p:cNvPr id="11" name="Rounded Rectangle 10"/>
          <p:cNvSpPr/>
          <p:nvPr/>
        </p:nvSpPr>
        <p:spPr>
          <a:xfrm>
            <a:off x="609600" y="2362200"/>
            <a:ext cx="8121650" cy="641350"/>
          </a:xfrm>
          <a:prstGeom prst="roundRect">
            <a:avLst/>
          </a:prstGeom>
          <a:solidFill>
            <a:schemeClr val="accent1">
              <a:lumMod val="60000"/>
              <a:lumOff val="40000"/>
            </a:schemeClr>
          </a:solid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0" rIns="0" anchor="ctr"/>
          <a:lstStyle/>
          <a:p>
            <a:pPr algn="ctr" eaLnBrk="1" hangingPunct="1">
              <a:defRPr/>
            </a:pPr>
            <a:r>
              <a:rPr lang="en-US" sz="2400" dirty="0" smtClean="0">
                <a:solidFill>
                  <a:schemeClr val="tx1"/>
                </a:solidFill>
                <a:latin typeface="Times New Roman" pitchFamily="18" charset="0"/>
                <a:cs typeface="Times New Roman" pitchFamily="18" charset="0"/>
              </a:rPr>
              <a:t>VII. </a:t>
            </a:r>
            <a:r>
              <a:rPr lang="en-US" sz="2400" dirty="0" err="1" smtClean="0">
                <a:solidFill>
                  <a:schemeClr val="tx1"/>
                </a:solidFill>
                <a:latin typeface="Times New Roman" pitchFamily="18" charset="0"/>
                <a:cs typeface="Times New Roman" pitchFamily="18" charset="0"/>
              </a:rPr>
              <a:t>Công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thanh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kiểm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cấp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Quận</a:t>
            </a:r>
            <a:endParaRPr lang="vi-VN" sz="2400" dirty="0">
              <a:solidFill>
                <a:schemeClr val="tx1"/>
              </a:solidFill>
              <a:latin typeface="Times New Roman" pitchFamily="18" charset="0"/>
              <a:cs typeface="Times New Roman" pitchFamily="18" charset="0"/>
            </a:endParaRPr>
          </a:p>
        </p:txBody>
      </p:sp>
      <p:grpSp>
        <p:nvGrpSpPr>
          <p:cNvPr id="21509" name="Group 7"/>
          <p:cNvGrpSpPr>
            <a:grpSpLocks/>
          </p:cNvGrpSpPr>
          <p:nvPr/>
        </p:nvGrpSpPr>
        <p:grpSpPr bwMode="auto">
          <a:xfrm>
            <a:off x="381000" y="3962400"/>
            <a:ext cx="1905000" cy="1600200"/>
            <a:chOff x="457200" y="1239996"/>
            <a:chExt cx="2177144" cy="2804886"/>
          </a:xfrm>
        </p:grpSpPr>
        <p:sp>
          <p:nvSpPr>
            <p:cNvPr id="13" name="Rectangle 12"/>
            <p:cNvSpPr/>
            <p:nvPr/>
          </p:nvSpPr>
          <p:spPr>
            <a:xfrm>
              <a:off x="457200" y="1239996"/>
              <a:ext cx="2177144" cy="2804886"/>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US" dirty="0" err="1" smtClean="0">
                  <a:latin typeface="Times New Roman" pitchFamily="18" charset="0"/>
                  <a:cs typeface="Times New Roman" pitchFamily="18" charset="0"/>
                </a:rPr>
                <a:t>Thanh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chuyên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ngành</a:t>
              </a:r>
              <a:r>
                <a:rPr lang="en-US" dirty="0" smtClean="0">
                  <a:latin typeface="Times New Roman" pitchFamily="18" charset="0"/>
                  <a:cs typeface="Times New Roman" pitchFamily="18" charset="0"/>
                </a:rPr>
                <a:t>: </a:t>
              </a:r>
            </a:p>
            <a:p>
              <a:pPr algn="ctr" eaLnBrk="1" fontAlgn="auto" hangingPunct="1">
                <a:spcBef>
                  <a:spcPts val="0"/>
                </a:spcBef>
                <a:spcAft>
                  <a:spcPts val="0"/>
                </a:spcAft>
                <a:defRPr/>
              </a:pPr>
              <a:r>
                <a:rPr lang="en-US" b="1" dirty="0" smtClean="0">
                  <a:latin typeface="Times New Roman" pitchFamily="18" charset="0"/>
                  <a:cs typeface="Times New Roman" pitchFamily="18" charset="0"/>
                </a:rPr>
                <a:t>THCS Long </a:t>
              </a:r>
              <a:r>
                <a:rPr lang="en-US" b="1" dirty="0" err="1" smtClean="0">
                  <a:latin typeface="Times New Roman" pitchFamily="18" charset="0"/>
                  <a:cs typeface="Times New Roman" pitchFamily="18" charset="0"/>
                </a:rPr>
                <a:t>Biên</a:t>
              </a:r>
              <a:endParaRPr lang="en-US" b="1" dirty="0">
                <a:latin typeface="Times New Roman" pitchFamily="18" charset="0"/>
                <a:cs typeface="Times New Roman" pitchFamily="18" charset="0"/>
              </a:endParaRPr>
            </a:p>
          </p:txBody>
        </p:sp>
        <p:sp>
          <p:nvSpPr>
            <p:cNvPr id="14" name="Rectangle 13"/>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sp>
        <p:nvSpPr>
          <p:cNvPr id="21510" name="Rectangle 79"/>
          <p:cNvSpPr>
            <a:spLocks noChangeArrowheads="1"/>
          </p:cNvSpPr>
          <p:nvPr/>
        </p:nvSpPr>
        <p:spPr bwMode="auto">
          <a:xfrm>
            <a:off x="442913" y="5065713"/>
            <a:ext cx="17732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1" hangingPunct="1"/>
            <a:r>
              <a:rPr lang="en-US" altLang="en-US" sz="1600" b="1">
                <a:solidFill>
                  <a:schemeClr val="bg1"/>
                </a:solidFill>
                <a:latin typeface="Times New Roman" pitchFamily="18" charset="0"/>
                <a:cs typeface="Times New Roman" pitchFamily="18" charset="0"/>
              </a:rPr>
              <a:t>Chức danh lãnh đạo</a:t>
            </a:r>
            <a:endParaRPr lang="vi-VN" altLang="en-US" sz="1600">
              <a:solidFill>
                <a:schemeClr val="bg1"/>
              </a:solidFill>
              <a:latin typeface="Times New Roman" pitchFamily="18" charset="0"/>
              <a:cs typeface="Times New Roman" pitchFamily="18" charset="0"/>
            </a:endParaRPr>
          </a:p>
        </p:txBody>
      </p:sp>
      <p:grpSp>
        <p:nvGrpSpPr>
          <p:cNvPr id="21511" name="Group 7"/>
          <p:cNvGrpSpPr>
            <a:grpSpLocks/>
          </p:cNvGrpSpPr>
          <p:nvPr/>
        </p:nvGrpSpPr>
        <p:grpSpPr bwMode="auto">
          <a:xfrm>
            <a:off x="2590800" y="3962400"/>
            <a:ext cx="1905000" cy="1600200"/>
            <a:chOff x="457200" y="1239996"/>
            <a:chExt cx="2177144" cy="2804886"/>
          </a:xfrm>
        </p:grpSpPr>
        <p:sp>
          <p:nvSpPr>
            <p:cNvPr id="24" name="Rectangle 23"/>
            <p:cNvSpPr/>
            <p:nvPr/>
          </p:nvSpPr>
          <p:spPr>
            <a:xfrm>
              <a:off x="457200" y="1239996"/>
              <a:ext cx="2177144" cy="2804886"/>
            </a:xfrm>
            <a:prstGeom prst="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dirty="0" smtClean="0">
                  <a:latin typeface="Times New Roman" pitchFamily="18" charset="0"/>
                  <a:cs typeface="Times New Roman" pitchFamily="18" charset="0"/>
                </a:rPr>
                <a:t>KT </a:t>
              </a:r>
              <a:r>
                <a:rPr lang="en-US" dirty="0" err="1" smtClean="0">
                  <a:latin typeface="Times New Roman" pitchFamily="18" charset="0"/>
                  <a:cs typeface="Times New Roman" pitchFamily="18" charset="0"/>
                </a:rPr>
                <a:t>chuyên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ngành</a:t>
              </a:r>
              <a:r>
                <a:rPr lang="en-US" dirty="0" smtClean="0">
                  <a:latin typeface="Times New Roman" pitchFamily="18" charset="0"/>
                  <a:cs typeface="Times New Roman" pitchFamily="18" charset="0"/>
                </a:rPr>
                <a:t>:</a:t>
              </a:r>
            </a:p>
            <a:p>
              <a:pPr algn="ctr" eaLnBrk="1" fontAlgn="auto" hangingPunct="1">
                <a:spcBef>
                  <a:spcPts val="0"/>
                </a:spcBef>
                <a:spcAft>
                  <a:spcPts val="0"/>
                </a:spcAft>
                <a:defRPr/>
              </a:pPr>
              <a:r>
                <a:rPr lang="en-US" b="1" dirty="0" err="1" smtClean="0">
                  <a:latin typeface="Times New Roman" pitchFamily="18" charset="0"/>
                  <a:cs typeface="Times New Roman" pitchFamily="18" charset="0"/>
                </a:rPr>
                <a:t>Cự</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Khối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Giang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Biên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Việt</a:t>
              </a:r>
              <a:r>
                <a:rPr lang="en-US" b="1" dirty="0" smtClean="0">
                  <a:latin typeface="Times New Roman" pitchFamily="18" charset="0"/>
                  <a:cs typeface="Times New Roman" pitchFamily="18" charset="0"/>
                </a:rPr>
                <a:t> </a:t>
              </a:r>
              <a:r>
                <a:rPr lang="en-US" b="1" dirty="0" err="1">
                  <a:latin typeface="Times New Roman" pitchFamily="18" charset="0"/>
                  <a:cs typeface="Times New Roman" pitchFamily="18" charset="0"/>
                </a:rPr>
                <a:t>H</a:t>
              </a:r>
              <a:r>
                <a:rPr lang="en-US" b="1" dirty="0" err="1" smtClean="0">
                  <a:latin typeface="Times New Roman" pitchFamily="18" charset="0"/>
                  <a:cs typeface="Times New Roman" pitchFamily="18" charset="0"/>
                </a:rPr>
                <a:t>ưng</a:t>
              </a:r>
              <a:endParaRPr lang="en-US" b="1" dirty="0">
                <a:latin typeface="Times New Roman" pitchFamily="18" charset="0"/>
                <a:cs typeface="Times New Roman" pitchFamily="18" charset="0"/>
              </a:endParaRPr>
            </a:p>
          </p:txBody>
        </p:sp>
        <p:sp>
          <p:nvSpPr>
            <p:cNvPr id="25" name="Rectangle 24"/>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sp>
        <p:nvSpPr>
          <p:cNvPr id="21512" name="Rectangle 79"/>
          <p:cNvSpPr>
            <a:spLocks noChangeArrowheads="1"/>
          </p:cNvSpPr>
          <p:nvPr/>
        </p:nvSpPr>
        <p:spPr bwMode="auto">
          <a:xfrm>
            <a:off x="2652713" y="5065713"/>
            <a:ext cx="177323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ctr" eaLnBrk="1" hangingPunct="1"/>
            <a:r>
              <a:rPr lang="en-US" altLang="en-US" sz="1600" b="1" dirty="0" err="1">
                <a:solidFill>
                  <a:schemeClr val="bg1"/>
                </a:solidFill>
                <a:latin typeface="Times New Roman" pitchFamily="18" charset="0"/>
                <a:cs typeface="Times New Roman" pitchFamily="18" charset="0"/>
              </a:rPr>
              <a:t>Công</a:t>
            </a:r>
            <a:r>
              <a:rPr lang="en-US" altLang="en-US" sz="1600" b="1" dirty="0">
                <a:solidFill>
                  <a:schemeClr val="bg1"/>
                </a:solidFill>
                <a:latin typeface="Times New Roman" pitchFamily="18" charset="0"/>
                <a:cs typeface="Times New Roman" pitchFamily="18" charset="0"/>
              </a:rPr>
              <a:t> </a:t>
            </a:r>
            <a:r>
              <a:rPr lang="en-US" altLang="en-US" sz="1600" b="1" dirty="0" err="1">
                <a:solidFill>
                  <a:schemeClr val="bg1"/>
                </a:solidFill>
                <a:latin typeface="Times New Roman" pitchFamily="18" charset="0"/>
                <a:cs typeface="Times New Roman" pitchFamily="18" charset="0"/>
              </a:rPr>
              <a:t>chức</a:t>
            </a:r>
            <a:r>
              <a:rPr lang="en-US" altLang="en-US" sz="1600" b="1" dirty="0">
                <a:solidFill>
                  <a:schemeClr val="bg1"/>
                </a:solidFill>
                <a:latin typeface="Times New Roman" pitchFamily="18" charset="0"/>
                <a:cs typeface="Times New Roman" pitchFamily="18" charset="0"/>
              </a:rPr>
              <a:t> </a:t>
            </a:r>
            <a:r>
              <a:rPr lang="en-US" altLang="en-US" sz="1600" b="1" dirty="0" err="1">
                <a:solidFill>
                  <a:schemeClr val="bg1"/>
                </a:solidFill>
                <a:latin typeface="Times New Roman" pitchFamily="18" charset="0"/>
                <a:cs typeface="Times New Roman" pitchFamily="18" charset="0"/>
              </a:rPr>
              <a:t>chuyên</a:t>
            </a:r>
            <a:r>
              <a:rPr lang="en-US" altLang="en-US" sz="1600" b="1" dirty="0">
                <a:solidFill>
                  <a:schemeClr val="bg1"/>
                </a:solidFill>
                <a:latin typeface="Times New Roman" pitchFamily="18" charset="0"/>
                <a:cs typeface="Times New Roman" pitchFamily="18" charset="0"/>
              </a:rPr>
              <a:t> </a:t>
            </a:r>
            <a:r>
              <a:rPr lang="en-US" altLang="en-US" sz="1600" b="1" dirty="0" err="1">
                <a:solidFill>
                  <a:schemeClr val="bg1"/>
                </a:solidFill>
                <a:latin typeface="Times New Roman" pitchFamily="18" charset="0"/>
                <a:cs typeface="Times New Roman" pitchFamily="18" charset="0"/>
              </a:rPr>
              <a:t>môn</a:t>
            </a:r>
            <a:endParaRPr lang="vi-VN" altLang="en-US" sz="1600" dirty="0">
              <a:solidFill>
                <a:schemeClr val="bg1"/>
              </a:solidFill>
              <a:latin typeface="Times New Roman" pitchFamily="18" charset="0"/>
              <a:cs typeface="Times New Roman" pitchFamily="18" charset="0"/>
            </a:endParaRPr>
          </a:p>
        </p:txBody>
      </p:sp>
      <p:grpSp>
        <p:nvGrpSpPr>
          <p:cNvPr id="21513" name="Group 7"/>
          <p:cNvGrpSpPr>
            <a:grpSpLocks/>
          </p:cNvGrpSpPr>
          <p:nvPr/>
        </p:nvGrpSpPr>
        <p:grpSpPr bwMode="auto">
          <a:xfrm>
            <a:off x="4800600" y="3962400"/>
            <a:ext cx="1905000" cy="1600200"/>
            <a:chOff x="457200" y="1239996"/>
            <a:chExt cx="2177144" cy="2804886"/>
          </a:xfrm>
        </p:grpSpPr>
        <p:sp>
          <p:nvSpPr>
            <p:cNvPr id="28" name="Rectangle 27"/>
            <p:cNvSpPr/>
            <p:nvPr/>
          </p:nvSpPr>
          <p:spPr>
            <a:xfrm>
              <a:off x="457200" y="1239996"/>
              <a:ext cx="2177144" cy="2804886"/>
            </a:xfrm>
            <a:prstGeom prst="rect">
              <a:avLst/>
            </a:prstGeom>
            <a:ln/>
          </p:spPr>
          <p:style>
            <a:lnRef idx="1">
              <a:schemeClr val="accent5"/>
            </a:lnRef>
            <a:fillRef idx="3">
              <a:schemeClr val="accent5"/>
            </a:fillRef>
            <a:effectRef idx="2">
              <a:schemeClr val="accent5"/>
            </a:effectRef>
            <a:fontRef idx="minor">
              <a:schemeClr val="lt1"/>
            </a:fontRef>
          </p:style>
          <p:txBody>
            <a:bodyPr anchor="ctr"/>
            <a:lstStyle/>
            <a:p>
              <a:pPr algn="ctr" eaLnBrk="1" fontAlgn="auto" hangingPunct="1">
                <a:spcBef>
                  <a:spcPts val="0"/>
                </a:spcBef>
                <a:spcAft>
                  <a:spcPts val="0"/>
                </a:spcAft>
                <a:defRPr/>
              </a:pPr>
              <a:r>
                <a:rPr lang="en-US" dirty="0" err="1" smtClean="0">
                  <a:latin typeface="Times New Roman" pitchFamily="18" charset="0"/>
                  <a:cs typeface="Times New Roman" pitchFamily="18" charset="0"/>
                </a:rPr>
                <a:t>Kiểm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chuyên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đề</a:t>
              </a:r>
              <a:r>
                <a:rPr lang="en-US" dirty="0" smtClean="0">
                  <a:latin typeface="Times New Roman" pitchFamily="18" charset="0"/>
                  <a:cs typeface="Times New Roman" pitchFamily="18" charset="0"/>
                </a:rPr>
                <a:t>:</a:t>
              </a:r>
            </a:p>
            <a:p>
              <a:pPr algn="ctr" eaLnBrk="1" fontAlgn="auto" hangingPunct="1">
                <a:spcBef>
                  <a:spcPts val="0"/>
                </a:spcBef>
                <a:spcAft>
                  <a:spcPts val="0"/>
                </a:spcAft>
                <a:defRPr/>
              </a:pPr>
              <a:r>
                <a:rPr lang="en-US" b="1" dirty="0" smtClean="0">
                  <a:latin typeface="Times New Roman" pitchFamily="18" charset="0"/>
                  <a:cs typeface="Times New Roman" pitchFamily="18" charset="0"/>
                </a:rPr>
                <a:t>6 </a:t>
              </a:r>
              <a:r>
                <a:rPr lang="en-US" b="1" dirty="0" err="1" smtClean="0">
                  <a:latin typeface="Times New Roman" pitchFamily="18" charset="0"/>
                  <a:cs typeface="Times New Roman" pitchFamily="18" charset="0"/>
                </a:rPr>
                <a:t>trường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thực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hiện</a:t>
              </a:r>
              <a:r>
                <a:rPr lang="en-US" b="1" dirty="0" smtClean="0">
                  <a:latin typeface="Times New Roman" pitchFamily="18" charset="0"/>
                  <a:cs typeface="Times New Roman" pitchFamily="18" charset="0"/>
                </a:rPr>
                <a:t> MHTHĐT</a:t>
              </a:r>
              <a:endParaRPr lang="en-US" b="1" dirty="0">
                <a:latin typeface="Times New Roman" pitchFamily="18" charset="0"/>
                <a:cs typeface="Times New Roman" pitchFamily="18" charset="0"/>
              </a:endParaRPr>
            </a:p>
          </p:txBody>
        </p:sp>
        <p:sp>
          <p:nvSpPr>
            <p:cNvPr id="29" name="Rectangle 28"/>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grpSp>
        <p:nvGrpSpPr>
          <p:cNvPr id="21515" name="Group 7"/>
          <p:cNvGrpSpPr>
            <a:grpSpLocks/>
          </p:cNvGrpSpPr>
          <p:nvPr/>
        </p:nvGrpSpPr>
        <p:grpSpPr bwMode="auto">
          <a:xfrm>
            <a:off x="6934200" y="3962400"/>
            <a:ext cx="1905000" cy="1600200"/>
            <a:chOff x="457200" y="1239996"/>
            <a:chExt cx="2177144" cy="2804886"/>
          </a:xfrm>
        </p:grpSpPr>
        <p:sp>
          <p:nvSpPr>
            <p:cNvPr id="32" name="Rectangle 31"/>
            <p:cNvSpPr/>
            <p:nvPr/>
          </p:nvSpPr>
          <p:spPr>
            <a:xfrm>
              <a:off x="457200" y="1239996"/>
              <a:ext cx="2177144" cy="2804886"/>
            </a:xfrm>
            <a:prstGeom prst="rect">
              <a:avLst/>
            </a:prstGeom>
            <a:ln/>
          </p:spPr>
          <p:style>
            <a:lnRef idx="1">
              <a:schemeClr val="accent3"/>
            </a:lnRef>
            <a:fillRef idx="2">
              <a:schemeClr val="accent3"/>
            </a:fillRef>
            <a:effectRef idx="1">
              <a:schemeClr val="accent3"/>
            </a:effectRef>
            <a:fontRef idx="minor">
              <a:schemeClr val="dk1"/>
            </a:fontRef>
          </p:style>
          <p:txBody>
            <a:bodyPr anchor="ctr"/>
            <a:lstStyle/>
            <a:p>
              <a:pPr algn="ctr" eaLnBrk="1" fontAlgn="auto" hangingPunct="1">
                <a:spcBef>
                  <a:spcPts val="0"/>
                </a:spcBef>
                <a:spcAft>
                  <a:spcPts val="0"/>
                </a:spcAft>
                <a:defRPr/>
              </a:pPr>
              <a:r>
                <a:rPr lang="en-US" dirty="0" err="1" smtClean="0">
                  <a:latin typeface="Times New Roman" pitchFamily="18" charset="0"/>
                  <a:cs typeface="Times New Roman" pitchFamily="18" charset="0"/>
                </a:rPr>
                <a:t>Thanh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chính</a:t>
              </a:r>
              <a:endParaRPr lang="en-US" dirty="0" smtClean="0">
                <a:latin typeface="Times New Roman" pitchFamily="18" charset="0"/>
                <a:cs typeface="Times New Roman" pitchFamily="18" charset="0"/>
              </a:endParaRPr>
            </a:p>
            <a:p>
              <a:pPr algn="ctr" eaLnBrk="1" fontAlgn="auto" hangingPunct="1">
                <a:spcBef>
                  <a:spcPts val="0"/>
                </a:spcBef>
                <a:spcAft>
                  <a:spcPts val="0"/>
                </a:spcAft>
                <a:defRPr/>
              </a:pPr>
              <a:r>
                <a:rPr lang="en-US" b="1" dirty="0" smtClean="0">
                  <a:latin typeface="Times New Roman" pitchFamily="18" charset="0"/>
                  <a:cs typeface="Times New Roman" pitchFamily="18" charset="0"/>
                </a:rPr>
                <a:t>THCS</a:t>
              </a:r>
              <a:r>
                <a:rPr lang="en-US"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Gia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Thụy</a:t>
              </a:r>
              <a:endParaRPr lang="en-US" b="1" dirty="0">
                <a:latin typeface="Times New Roman" pitchFamily="18" charset="0"/>
                <a:cs typeface="Times New Roman" pitchFamily="18" charset="0"/>
              </a:endParaRPr>
            </a:p>
          </p:txBody>
        </p:sp>
        <p:sp>
          <p:nvSpPr>
            <p:cNvPr id="33" name="Rectangle 32"/>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cxnSp>
        <p:nvCxnSpPr>
          <p:cNvPr id="3" name="Straight Arrow Connector 2"/>
          <p:cNvCxnSpPr>
            <a:stCxn id="11" idx="2"/>
          </p:cNvCxnSpPr>
          <p:nvPr/>
        </p:nvCxnSpPr>
        <p:spPr>
          <a:xfrm rot="5400000">
            <a:off x="2655888" y="1795462"/>
            <a:ext cx="806450" cy="32226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a:stCxn id="11" idx="2"/>
          </p:cNvCxnSpPr>
          <p:nvPr/>
        </p:nvCxnSpPr>
        <p:spPr>
          <a:xfrm rot="16200000" flipH="1">
            <a:off x="5873750" y="1800225"/>
            <a:ext cx="806450" cy="32131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1" idx="2"/>
          </p:cNvCxnSpPr>
          <p:nvPr/>
        </p:nvCxnSpPr>
        <p:spPr>
          <a:xfrm rot="16200000" flipH="1">
            <a:off x="4751388" y="2922587"/>
            <a:ext cx="806450" cy="96837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1" idx="2"/>
          </p:cNvCxnSpPr>
          <p:nvPr/>
        </p:nvCxnSpPr>
        <p:spPr>
          <a:xfrm rot="5400000">
            <a:off x="3836988" y="2900362"/>
            <a:ext cx="730250" cy="93662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450850" y="1295400"/>
            <a:ext cx="1313180" cy="523220"/>
          </a:xfrm>
          <a:prstGeom prst="rect">
            <a:avLst/>
          </a:prstGeom>
          <a:noFill/>
        </p:spPr>
        <p:txBody>
          <a:bodyPr wrap="none" rtlCol="0">
            <a:spAutoFit/>
          </a:bodyPr>
          <a:lstStyle/>
          <a:p>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Quận</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860017838"/>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447800" y="76200"/>
            <a:ext cx="7696200" cy="711200"/>
          </a:xfrm>
          <a:prstGeom prst="rect">
            <a:avLst/>
          </a:prstGeom>
        </p:spPr>
        <p:txBody>
          <a:bodyPr anchor="b"/>
          <a:lstStyle/>
          <a:p>
            <a:pPr algn="ctr" eaLnBrk="1" hangingPunct="1">
              <a:lnSpc>
                <a:spcPct val="90000"/>
              </a:lnSpc>
              <a:defRPr/>
            </a:pPr>
            <a:r>
              <a:rPr lang="en-US" sz="2400" b="1" dirty="0" smtClean="0">
                <a:solidFill>
                  <a:srgbClr val="FFFF00"/>
                </a:solidFill>
                <a:effectLst>
                  <a:outerShdw blurRad="38100" dist="38100" dir="2700000" algn="tl">
                    <a:srgbClr val="C0C0C0"/>
                  </a:outerShdw>
                </a:effectLst>
                <a:latin typeface="Times New Roman" pitchFamily="18" charset="0"/>
                <a:cs typeface="Times New Roman" pitchFamily="18" charset="0"/>
              </a:rPr>
              <a:t>C. TỔ CHỨC THỰC HIỆN</a:t>
            </a:r>
            <a:endParaRPr lang="vi-VN" sz="2400" b="1" dirty="0">
              <a:solidFill>
                <a:srgbClr val="FFFF00"/>
              </a:solidFill>
              <a:effectLst>
                <a:outerShdw blurRad="38100" dist="38100" dir="2700000" algn="tl">
                  <a:srgbClr val="C0C0C0"/>
                </a:outerShdw>
              </a:effectLst>
              <a:latin typeface="Times New Roman" pitchFamily="18" charset="0"/>
              <a:cs typeface="Times New Roman" pitchFamily="18" charset="0"/>
            </a:endParaRPr>
          </a:p>
        </p:txBody>
      </p:sp>
      <p:sp>
        <p:nvSpPr>
          <p:cNvPr id="11" name="Rounded Rectangle 10"/>
          <p:cNvSpPr/>
          <p:nvPr/>
        </p:nvSpPr>
        <p:spPr>
          <a:xfrm>
            <a:off x="609600" y="2362200"/>
            <a:ext cx="8121650" cy="641350"/>
          </a:xfrm>
          <a:prstGeom prst="roundRect">
            <a:avLst/>
          </a:prstGeom>
          <a:solidFill>
            <a:schemeClr val="accent1">
              <a:lumMod val="60000"/>
              <a:lumOff val="40000"/>
            </a:schemeClr>
          </a:solid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0" rIns="0" anchor="ctr"/>
          <a:lstStyle/>
          <a:p>
            <a:pPr algn="ctr" eaLnBrk="1" hangingPunct="1">
              <a:defRPr/>
            </a:pP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Công</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tác</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thanh</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kiểm</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tra</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cấp</a:t>
            </a:r>
            <a:r>
              <a:rPr lang="en-US" sz="2400" dirty="0" smtClean="0">
                <a:solidFill>
                  <a:schemeClr val="tx1"/>
                </a:solidFill>
                <a:latin typeface="Times New Roman" pitchFamily="18" charset="0"/>
                <a:cs typeface="Times New Roman" pitchFamily="18" charset="0"/>
              </a:rPr>
              <a:t> </a:t>
            </a:r>
            <a:r>
              <a:rPr lang="en-US" sz="2400" dirty="0" err="1" smtClean="0">
                <a:solidFill>
                  <a:schemeClr val="tx1"/>
                </a:solidFill>
                <a:latin typeface="Times New Roman" pitchFamily="18" charset="0"/>
                <a:cs typeface="Times New Roman" pitchFamily="18" charset="0"/>
              </a:rPr>
              <a:t>trường</a:t>
            </a:r>
            <a:endParaRPr lang="vi-VN" sz="2400" dirty="0">
              <a:solidFill>
                <a:schemeClr val="tx1"/>
              </a:solidFill>
              <a:latin typeface="Times New Roman" pitchFamily="18" charset="0"/>
              <a:cs typeface="Times New Roman" pitchFamily="18" charset="0"/>
            </a:endParaRPr>
          </a:p>
        </p:txBody>
      </p:sp>
      <p:grpSp>
        <p:nvGrpSpPr>
          <p:cNvPr id="21509" name="Group 7"/>
          <p:cNvGrpSpPr>
            <a:grpSpLocks/>
          </p:cNvGrpSpPr>
          <p:nvPr/>
        </p:nvGrpSpPr>
        <p:grpSpPr bwMode="auto">
          <a:xfrm>
            <a:off x="381000" y="3992563"/>
            <a:ext cx="1905000" cy="1679624"/>
            <a:chOff x="457200" y="1292867"/>
            <a:chExt cx="2177144" cy="2944103"/>
          </a:xfrm>
        </p:grpSpPr>
        <p:sp>
          <p:nvSpPr>
            <p:cNvPr id="13" name="Rectangle 12"/>
            <p:cNvSpPr/>
            <p:nvPr/>
          </p:nvSpPr>
          <p:spPr>
            <a:xfrm>
              <a:off x="457200" y="1432084"/>
              <a:ext cx="2177144" cy="2804886"/>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eaLnBrk="1" fontAlgn="auto" hangingPunct="1">
                <a:spcBef>
                  <a:spcPts val="0"/>
                </a:spcBef>
                <a:spcAft>
                  <a:spcPts val="0"/>
                </a:spcAft>
                <a:defRPr/>
              </a:pPr>
              <a:r>
                <a:rPr lang="en-US" b="1" dirty="0" smtClean="0">
                  <a:latin typeface="Times New Roman" pitchFamily="18" charset="0"/>
                  <a:cs typeface="Times New Roman" pitchFamily="18" charset="0"/>
                </a:rPr>
                <a:t>Theo KH </a:t>
              </a:r>
              <a:r>
                <a:rPr lang="en-US" b="1" dirty="0" err="1" smtClean="0">
                  <a:latin typeface="Times New Roman" pitchFamily="18" charset="0"/>
                  <a:cs typeface="Times New Roman" pitchFamily="18" charset="0"/>
                </a:rPr>
                <a:t>kiểm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nội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bộ</a:t>
              </a:r>
              <a:endParaRPr lang="en-US" b="1" dirty="0">
                <a:latin typeface="Times New Roman" pitchFamily="18" charset="0"/>
                <a:cs typeface="Times New Roman" pitchFamily="18" charset="0"/>
              </a:endParaRPr>
            </a:p>
          </p:txBody>
        </p:sp>
        <p:sp>
          <p:nvSpPr>
            <p:cNvPr id="14" name="Rectangle 13"/>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sp>
        <p:nvSpPr>
          <p:cNvPr id="24" name="Rectangle 23"/>
          <p:cNvSpPr/>
          <p:nvPr/>
        </p:nvSpPr>
        <p:spPr bwMode="auto">
          <a:xfrm>
            <a:off x="3505201" y="4102150"/>
            <a:ext cx="2057302" cy="1600200"/>
          </a:xfrm>
          <a:prstGeom prst="rect">
            <a:avLst/>
          </a:prstGeom>
          <a:solidFill>
            <a:schemeClr val="accent1">
              <a:lumMod val="75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b="1" dirty="0" err="1" smtClean="0">
                <a:latin typeface="Times New Roman" pitchFamily="18" charset="0"/>
                <a:cs typeface="Times New Roman" pitchFamily="18" charset="0"/>
              </a:rPr>
              <a:t>Kiểm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tra</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theo</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chuyên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đề</a:t>
            </a:r>
            <a:endParaRPr lang="en-US" b="1" dirty="0">
              <a:latin typeface="Times New Roman" pitchFamily="18" charset="0"/>
              <a:cs typeface="Times New Roman" pitchFamily="18" charset="0"/>
            </a:endParaRPr>
          </a:p>
        </p:txBody>
      </p:sp>
      <p:grpSp>
        <p:nvGrpSpPr>
          <p:cNvPr id="21513" name="Group 7"/>
          <p:cNvGrpSpPr>
            <a:grpSpLocks/>
          </p:cNvGrpSpPr>
          <p:nvPr/>
        </p:nvGrpSpPr>
        <p:grpSpPr bwMode="auto">
          <a:xfrm>
            <a:off x="6324600" y="4071987"/>
            <a:ext cx="1905000" cy="1600200"/>
            <a:chOff x="457200" y="1239996"/>
            <a:chExt cx="2177144" cy="2804886"/>
          </a:xfrm>
        </p:grpSpPr>
        <p:sp>
          <p:nvSpPr>
            <p:cNvPr id="28" name="Rectangle 27"/>
            <p:cNvSpPr/>
            <p:nvPr/>
          </p:nvSpPr>
          <p:spPr>
            <a:xfrm>
              <a:off x="457200" y="1239996"/>
              <a:ext cx="2177144" cy="2804886"/>
            </a:xfrm>
            <a:prstGeom prst="rect">
              <a:avLst/>
            </a:prstGeom>
            <a:ln/>
          </p:spPr>
          <p:style>
            <a:lnRef idx="1">
              <a:schemeClr val="accent5"/>
            </a:lnRef>
            <a:fillRef idx="3">
              <a:schemeClr val="accent5"/>
            </a:fillRef>
            <a:effectRef idx="2">
              <a:schemeClr val="accent5"/>
            </a:effectRef>
            <a:fontRef idx="minor">
              <a:schemeClr val="lt1"/>
            </a:fontRef>
          </p:style>
          <p:txBody>
            <a:bodyPr anchor="ctr"/>
            <a:lstStyle/>
            <a:p>
              <a:pPr algn="ctr" eaLnBrk="1" fontAlgn="auto" hangingPunct="1">
                <a:spcBef>
                  <a:spcPts val="0"/>
                </a:spcBef>
                <a:spcAft>
                  <a:spcPts val="0"/>
                </a:spcAft>
                <a:defRPr/>
              </a:pPr>
              <a:r>
                <a:rPr lang="en-US" b="1" dirty="0" err="1" smtClean="0">
                  <a:latin typeface="Times New Roman" pitchFamily="18" charset="0"/>
                  <a:cs typeface="Times New Roman" pitchFamily="18" charset="0"/>
                </a:rPr>
                <a:t>Kiểm</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tra</a:t>
              </a:r>
              <a:endParaRPr lang="en-US" b="1" dirty="0" smtClean="0">
                <a:latin typeface="Times New Roman" pitchFamily="18" charset="0"/>
                <a:cs typeface="Times New Roman" pitchFamily="18" charset="0"/>
              </a:endParaRPr>
            </a:p>
            <a:p>
              <a:pPr algn="ctr" eaLnBrk="1" fontAlgn="auto" hangingPunct="1">
                <a:spcBef>
                  <a:spcPts val="0"/>
                </a:spcBef>
                <a:spcAft>
                  <a:spcPts val="0"/>
                </a:spcAft>
                <a:defRPr/>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đột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xuất</a:t>
              </a:r>
              <a:endParaRPr lang="en-US" b="1" dirty="0">
                <a:latin typeface="Times New Roman" pitchFamily="18" charset="0"/>
                <a:cs typeface="Times New Roman" pitchFamily="18" charset="0"/>
              </a:endParaRPr>
            </a:p>
          </p:txBody>
        </p:sp>
        <p:sp>
          <p:nvSpPr>
            <p:cNvPr id="29" name="Rectangle 28"/>
            <p:cNvSpPr/>
            <p:nvPr/>
          </p:nvSpPr>
          <p:spPr>
            <a:xfrm>
              <a:off x="537029" y="1292867"/>
              <a:ext cx="2017487" cy="2696363"/>
            </a:xfrm>
            <a:prstGeom prst="rect">
              <a:avLst/>
            </a:prstGeom>
            <a:noFill/>
            <a:ln w="19050">
              <a:solidFill>
                <a:srgbClr val="FFFF00"/>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atin typeface="Times New Roman" pitchFamily="18" charset="0"/>
                <a:cs typeface="Times New Roman" pitchFamily="18" charset="0"/>
              </a:endParaRPr>
            </a:p>
          </p:txBody>
        </p:sp>
      </p:grpSp>
      <p:cxnSp>
        <p:nvCxnSpPr>
          <p:cNvPr id="3" name="Straight Arrow Connector 2"/>
          <p:cNvCxnSpPr>
            <a:endCxn id="13" idx="0"/>
          </p:cNvCxnSpPr>
          <p:nvPr/>
        </p:nvCxnSpPr>
        <p:spPr>
          <a:xfrm flipH="1">
            <a:off x="1333500" y="3003551"/>
            <a:ext cx="3336926" cy="10684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1" idx="2"/>
            <a:endCxn id="28" idx="0"/>
          </p:cNvCxnSpPr>
          <p:nvPr/>
        </p:nvCxnSpPr>
        <p:spPr>
          <a:xfrm>
            <a:off x="4670425" y="3003550"/>
            <a:ext cx="2606675" cy="106843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4648154" y="3023480"/>
            <a:ext cx="22272" cy="107867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450850" y="1295400"/>
            <a:ext cx="1611852" cy="523220"/>
          </a:xfrm>
          <a:prstGeom prst="rect">
            <a:avLst/>
          </a:prstGeom>
          <a:noFill/>
        </p:spPr>
        <p:txBody>
          <a:bodyPr wrap="none" rtlCol="0">
            <a:spAutoFit/>
          </a:bodyPr>
          <a:lstStyle/>
          <a:p>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Trường</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809631075"/>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990600"/>
            <a:ext cx="8991600" cy="5632311"/>
          </a:xfrm>
          <a:prstGeom prst="rect">
            <a:avLst/>
          </a:prstGeom>
          <a:noFill/>
        </p:spPr>
        <p:txBody>
          <a:bodyPr wrap="square" rtlCol="0">
            <a:spAutoFit/>
          </a:bodyPr>
          <a:lstStyle/>
          <a:p>
            <a:pPr>
              <a:lnSpc>
                <a:spcPct val="150000"/>
              </a:lnSpc>
            </a:pPr>
            <a:endParaRPr lang="en-US" sz="2000" b="1" dirty="0" smtClean="0">
              <a:solidFill>
                <a:srgbClr val="FF0000"/>
              </a:solidFill>
              <a:latin typeface="Times New Roman" pitchFamily="18" charset="0"/>
              <a:cs typeface="Times New Roman" pitchFamily="18" charset="0"/>
            </a:endParaRPr>
          </a:p>
          <a:p>
            <a:pPr>
              <a:lnSpc>
                <a:spcPct val="150000"/>
              </a:lnSpc>
            </a:pPr>
            <a:r>
              <a:rPr lang="en-US" sz="2000" b="1" dirty="0" smtClean="0">
                <a:solidFill>
                  <a:srgbClr val="FF0000"/>
                </a:solidFill>
                <a:latin typeface="Times New Roman" pitchFamily="18" charset="0"/>
                <a:cs typeface="Times New Roman" pitchFamily="18" charset="0"/>
              </a:rPr>
              <a:t>1. </a:t>
            </a:r>
            <a:r>
              <a:rPr lang="en-US" sz="2000" b="1" dirty="0" err="1" smtClean="0">
                <a:solidFill>
                  <a:srgbClr val="FF0000"/>
                </a:solidFill>
                <a:latin typeface="Times New Roman" pitchFamily="18" charset="0"/>
                <a:cs typeface="Times New Roman" pitchFamily="18" charset="0"/>
              </a:rPr>
              <a:t>Chuyên</a:t>
            </a:r>
            <a:r>
              <a:rPr lang="en-US" sz="2000" b="1" dirty="0" smtClean="0">
                <a:solidFill>
                  <a:srgbClr val="FF0000"/>
                </a:solidFill>
                <a:latin typeface="Times New Roman" pitchFamily="18" charset="0"/>
                <a:cs typeface="Times New Roman" pitchFamily="18" charset="0"/>
              </a:rPr>
              <a:t> </a:t>
            </a:r>
            <a:r>
              <a:rPr lang="en-US" sz="2000" b="1" dirty="0" err="1" smtClean="0">
                <a:solidFill>
                  <a:srgbClr val="FF0000"/>
                </a:solidFill>
                <a:latin typeface="Times New Roman" pitchFamily="18" charset="0"/>
                <a:cs typeface="Times New Roman" pitchFamily="18" charset="0"/>
              </a:rPr>
              <a:t>đề</a:t>
            </a:r>
            <a:endParaRPr lang="en-US" sz="2000" b="1" dirty="0" smtClean="0">
              <a:solidFill>
                <a:srgbClr val="FF0000"/>
              </a:solidFill>
              <a:latin typeface="Times New Roman" pitchFamily="18" charset="0"/>
              <a:cs typeface="Times New Roman" pitchFamily="18" charset="0"/>
            </a:endParaRP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Ôn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tập</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thi</a:t>
            </a:r>
            <a:r>
              <a:rPr lang="en-US" sz="2000" dirty="0" smtClean="0">
                <a:solidFill>
                  <a:srgbClr val="0000CC"/>
                </a:solidFill>
                <a:latin typeface="Times New Roman" pitchFamily="18" charset="0"/>
                <a:cs typeface="Times New Roman" pitchFamily="18" charset="0"/>
              </a:rPr>
              <a:t> THPT: </a:t>
            </a:r>
            <a:r>
              <a:rPr lang="en-US" sz="2000" dirty="0" err="1" smtClean="0">
                <a:solidFill>
                  <a:srgbClr val="0000CC"/>
                </a:solidFill>
                <a:latin typeface="Times New Roman" pitchFamily="18" charset="0"/>
                <a:cs typeface="Times New Roman" pitchFamily="18" charset="0"/>
              </a:rPr>
              <a:t>Toán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Văn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Anh</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và</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môn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thứ</a:t>
            </a:r>
            <a:r>
              <a:rPr lang="en-US" sz="2000" dirty="0" smtClean="0">
                <a:solidFill>
                  <a:srgbClr val="0000CC"/>
                </a:solidFill>
                <a:latin typeface="Times New Roman" pitchFamily="18" charset="0"/>
                <a:cs typeface="Times New Roman" pitchFamily="18" charset="0"/>
              </a:rPr>
              <a:t> 4.</a:t>
            </a: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Bồi</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dưỡng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nâng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cao</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chất</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lượng</a:t>
            </a:r>
            <a:r>
              <a:rPr lang="en-US" sz="2000" dirty="0" smtClean="0">
                <a:solidFill>
                  <a:srgbClr val="0000CC"/>
                </a:solidFill>
                <a:latin typeface="Times New Roman" pitchFamily="18" charset="0"/>
                <a:cs typeface="Times New Roman" pitchFamily="18" charset="0"/>
              </a:rPr>
              <a:t> CLB: </a:t>
            </a:r>
            <a:r>
              <a:rPr lang="en-US" sz="2000" dirty="0" err="1" smtClean="0">
                <a:solidFill>
                  <a:srgbClr val="0000CC"/>
                </a:solidFill>
                <a:latin typeface="Times New Roman" pitchFamily="18" charset="0"/>
                <a:cs typeface="Times New Roman" pitchFamily="18" charset="0"/>
              </a:rPr>
              <a:t>Các</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tổ</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các</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môn</a:t>
            </a:r>
            <a:r>
              <a:rPr lang="en-US" sz="2000" dirty="0" smtClean="0">
                <a:solidFill>
                  <a:srgbClr val="0000CC"/>
                </a:solidFill>
                <a:latin typeface="Times New Roman" pitchFamily="18" charset="0"/>
                <a:cs typeface="Times New Roman" pitchFamily="18" charset="0"/>
              </a:rPr>
              <a:t>.</a:t>
            </a: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Bồi</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dưỡng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nâng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cao</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nghiệp</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vụ</a:t>
            </a:r>
            <a:r>
              <a:rPr lang="en-US" sz="2000" dirty="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giảng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dạy</a:t>
            </a:r>
            <a:r>
              <a:rPr lang="en-US" sz="2000" dirty="0" smtClean="0">
                <a:solidFill>
                  <a:srgbClr val="0000CC"/>
                </a:solidFill>
                <a:latin typeface="Times New Roman" pitchFamily="18" charset="0"/>
                <a:cs typeface="Times New Roman" pitchFamily="18" charset="0"/>
              </a:rPr>
              <a:t>: GV </a:t>
            </a:r>
            <a:r>
              <a:rPr lang="en-US" sz="2000" dirty="0" err="1" smtClean="0">
                <a:solidFill>
                  <a:srgbClr val="0000CC"/>
                </a:solidFill>
                <a:latin typeface="Times New Roman" pitchFamily="18" charset="0"/>
                <a:cs typeface="Times New Roman" pitchFamily="18" charset="0"/>
              </a:rPr>
              <a:t>trẻ</a:t>
            </a:r>
            <a:r>
              <a:rPr lang="en-US" sz="2000" dirty="0" smtClean="0">
                <a:solidFill>
                  <a:srgbClr val="0000CC"/>
                </a:solidFill>
                <a:latin typeface="Times New Roman" pitchFamily="18" charset="0"/>
                <a:cs typeface="Times New Roman" pitchFamily="18" charset="0"/>
              </a:rPr>
              <a:t>, GV </a:t>
            </a:r>
            <a:r>
              <a:rPr lang="en-US" sz="2000" dirty="0" err="1" smtClean="0">
                <a:solidFill>
                  <a:srgbClr val="0000CC"/>
                </a:solidFill>
                <a:latin typeface="Times New Roman" pitchFamily="18" charset="0"/>
                <a:cs typeface="Times New Roman" pitchFamily="18" charset="0"/>
              </a:rPr>
              <a:t>dạy</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các</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lớp</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chất</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lượng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cao</a:t>
            </a:r>
            <a:r>
              <a:rPr lang="en-US" sz="2000" dirty="0" smtClean="0">
                <a:solidFill>
                  <a:srgbClr val="0000CC"/>
                </a:solidFill>
                <a:latin typeface="Times New Roman" pitchFamily="18" charset="0"/>
                <a:cs typeface="Times New Roman" pitchFamily="18" charset="0"/>
              </a:rPr>
              <a:t>, GV </a:t>
            </a:r>
            <a:r>
              <a:rPr lang="en-US" sz="2000" dirty="0" err="1" smtClean="0">
                <a:solidFill>
                  <a:srgbClr val="0000CC"/>
                </a:solidFill>
                <a:latin typeface="Times New Roman" pitchFamily="18" charset="0"/>
                <a:cs typeface="Times New Roman" pitchFamily="18" charset="0"/>
              </a:rPr>
              <a:t>có</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nghiệp</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vụ</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còn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hạn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chế</a:t>
            </a:r>
            <a:r>
              <a:rPr lang="en-US" sz="2000" dirty="0" smtClean="0">
                <a:solidFill>
                  <a:srgbClr val="0000CC"/>
                </a:solidFill>
                <a:latin typeface="Times New Roman" pitchFamily="18" charset="0"/>
                <a:cs typeface="Times New Roman" pitchFamily="18" charset="0"/>
              </a:rPr>
              <a:t>.</a:t>
            </a:r>
            <a:endParaRPr lang="en-US" sz="2000" dirty="0" smtClean="0">
              <a:solidFill>
                <a:srgbClr val="0000CC"/>
              </a:solidFill>
              <a:latin typeface="Times New Roman" pitchFamily="18" charset="0"/>
              <a:cs typeface="Times New Roman" pitchFamily="18" charset="0"/>
            </a:endParaRP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Chuyên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đề</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ứng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dụng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phương</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pháp</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mới</a:t>
            </a:r>
            <a:r>
              <a:rPr lang="en-US" sz="2000" dirty="0" smtClean="0">
                <a:solidFill>
                  <a:srgbClr val="0000CC"/>
                </a:solidFill>
                <a:latin typeface="Times New Roman" pitchFamily="18" charset="0"/>
                <a:cs typeface="Times New Roman" pitchFamily="18" charset="0"/>
              </a:rPr>
              <a:t>, CNTT.</a:t>
            </a:r>
          </a:p>
          <a:p>
            <a:pPr>
              <a:lnSpc>
                <a:spcPct val="150000"/>
              </a:lnSpc>
            </a:pPr>
            <a:r>
              <a:rPr lang="en-US" sz="2000" b="1" dirty="0" smtClean="0">
                <a:solidFill>
                  <a:srgbClr val="FF0000"/>
                </a:solidFill>
                <a:latin typeface="Times New Roman" pitchFamily="18" charset="0"/>
                <a:cs typeface="Times New Roman" pitchFamily="18" charset="0"/>
              </a:rPr>
              <a:t>2. </a:t>
            </a:r>
            <a:r>
              <a:rPr lang="en-US" sz="2000" b="1" dirty="0" err="1" smtClean="0">
                <a:solidFill>
                  <a:srgbClr val="FF0000"/>
                </a:solidFill>
                <a:latin typeface="Times New Roman" pitchFamily="18" charset="0"/>
                <a:cs typeface="Times New Roman" pitchFamily="18" charset="0"/>
              </a:rPr>
              <a:t>Kiểm</a:t>
            </a:r>
            <a:r>
              <a:rPr lang="en-US" sz="2000" b="1" dirty="0" smtClean="0">
                <a:solidFill>
                  <a:srgbClr val="FF0000"/>
                </a:solidFill>
                <a:latin typeface="Times New Roman" pitchFamily="18" charset="0"/>
                <a:cs typeface="Times New Roman" pitchFamily="18" charset="0"/>
              </a:rPr>
              <a:t> </a:t>
            </a:r>
            <a:r>
              <a:rPr lang="en-US" sz="2000" b="1" dirty="0" err="1" smtClean="0">
                <a:solidFill>
                  <a:srgbClr val="FF0000"/>
                </a:solidFill>
                <a:latin typeface="Times New Roman" pitchFamily="18" charset="0"/>
                <a:cs typeface="Times New Roman" pitchFamily="18" charset="0"/>
              </a:rPr>
              <a:t>tra</a:t>
            </a:r>
            <a:endParaRPr lang="en-US" sz="2000" b="1" dirty="0" smtClean="0">
              <a:solidFill>
                <a:srgbClr val="FF0000"/>
              </a:solidFill>
              <a:latin typeface="Times New Roman" pitchFamily="18" charset="0"/>
              <a:cs typeface="Times New Roman" pitchFamily="18" charset="0"/>
            </a:endParaRP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Nghiệp</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vụ</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chuyên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môn</a:t>
            </a:r>
            <a:endParaRPr lang="en-US" sz="2000" dirty="0" smtClean="0">
              <a:solidFill>
                <a:srgbClr val="0000CC"/>
              </a:solidFill>
              <a:latin typeface="Times New Roman" pitchFamily="18" charset="0"/>
              <a:cs typeface="Times New Roman" pitchFamily="18" charset="0"/>
            </a:endParaRP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Nề</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nếp</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chuyên</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cần</a:t>
            </a:r>
            <a:r>
              <a:rPr lang="en-US" sz="2000" dirty="0" smtClean="0">
                <a:solidFill>
                  <a:srgbClr val="0000CC"/>
                </a:solidFill>
                <a:latin typeface="Times New Roman" pitchFamily="18" charset="0"/>
                <a:cs typeface="Times New Roman" pitchFamily="18" charset="0"/>
              </a:rPr>
              <a:t>.</a:t>
            </a: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Vệ</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sinh</a:t>
            </a:r>
            <a:endParaRPr lang="en-US" sz="2000" dirty="0" smtClean="0">
              <a:solidFill>
                <a:srgbClr val="0000CC"/>
              </a:solidFill>
              <a:latin typeface="Times New Roman" pitchFamily="18" charset="0"/>
              <a:cs typeface="Times New Roman" pitchFamily="18" charset="0"/>
            </a:endParaRPr>
          </a:p>
          <a:p>
            <a:pPr marL="285750" indent="-285750">
              <a:lnSpc>
                <a:spcPct val="150000"/>
              </a:lnSpc>
              <a:buFontTx/>
              <a:buChar char="-"/>
            </a:pPr>
            <a:r>
              <a:rPr lang="en-US" sz="2000" dirty="0" err="1" smtClean="0">
                <a:solidFill>
                  <a:srgbClr val="0000CC"/>
                </a:solidFill>
                <a:latin typeface="Times New Roman" pitchFamily="18" charset="0"/>
                <a:cs typeface="Times New Roman" pitchFamily="18" charset="0"/>
              </a:rPr>
              <a:t>Bảo</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vệ</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tài</a:t>
            </a:r>
            <a:r>
              <a:rPr lang="en-US" sz="2000" dirty="0" smtClean="0">
                <a:solidFill>
                  <a:srgbClr val="0000CC"/>
                </a:solidFill>
                <a:latin typeface="Times New Roman" pitchFamily="18" charset="0"/>
                <a:cs typeface="Times New Roman" pitchFamily="18" charset="0"/>
              </a:rPr>
              <a:t> </a:t>
            </a:r>
            <a:r>
              <a:rPr lang="en-US" sz="2000" dirty="0" err="1" smtClean="0">
                <a:solidFill>
                  <a:srgbClr val="0000CC"/>
                </a:solidFill>
                <a:latin typeface="Times New Roman" pitchFamily="18" charset="0"/>
                <a:cs typeface="Times New Roman" pitchFamily="18" charset="0"/>
              </a:rPr>
              <a:t>sản</a:t>
            </a:r>
            <a:endParaRPr lang="en-US" sz="2000" dirty="0">
              <a:solidFill>
                <a:srgbClr val="0000CC"/>
              </a:solidFill>
              <a:latin typeface="Times New Roman" pitchFamily="18" charset="0"/>
              <a:cs typeface="Times New Roman" pitchFamily="18" charset="0"/>
            </a:endParaRPr>
          </a:p>
        </p:txBody>
      </p:sp>
      <p:sp>
        <p:nvSpPr>
          <p:cNvPr id="6" name="TextBox 5"/>
          <p:cNvSpPr txBox="1"/>
          <p:nvPr/>
        </p:nvSpPr>
        <p:spPr>
          <a:xfrm>
            <a:off x="450849" y="990600"/>
            <a:ext cx="2156873" cy="954107"/>
          </a:xfrm>
          <a:prstGeom prst="rect">
            <a:avLst/>
          </a:prstGeom>
          <a:noFill/>
        </p:spPr>
        <p:txBody>
          <a:bodyPr wrap="none" rtlCol="0">
            <a:spAutoFit/>
          </a:bodyPr>
          <a:lstStyle/>
          <a:p>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Trọng</a:t>
            </a:r>
            <a:r>
              <a:rPr lang="en-US" sz="2800" b="1" dirty="0" smtClean="0">
                <a:solidFill>
                  <a:srgbClr val="FF0000"/>
                </a:solidFill>
                <a:latin typeface="Times New Roman" pitchFamily="18" charset="0"/>
                <a:cs typeface="Times New Roman" pitchFamily="18" charset="0"/>
              </a:rPr>
              <a:t> </a:t>
            </a:r>
            <a:r>
              <a:rPr lang="en-US" sz="2800" b="1" dirty="0" err="1" smtClean="0">
                <a:solidFill>
                  <a:srgbClr val="FF0000"/>
                </a:solidFill>
                <a:latin typeface="Times New Roman" pitchFamily="18" charset="0"/>
                <a:cs typeface="Times New Roman" pitchFamily="18" charset="0"/>
              </a:rPr>
              <a:t>tâm</a:t>
            </a:r>
            <a:r>
              <a:rPr lang="en-US" sz="2800" b="1" dirty="0" smtClean="0">
                <a:solidFill>
                  <a:srgbClr val="FF0000"/>
                </a:solidFill>
                <a:latin typeface="Times New Roman" pitchFamily="18" charset="0"/>
                <a:cs typeface="Times New Roman" pitchFamily="18" charset="0"/>
              </a:rPr>
              <a:t> </a:t>
            </a:r>
            <a:endParaRPr lang="en-US" sz="2800" b="1" dirty="0" smtClean="0">
              <a:solidFill>
                <a:srgbClr val="FF0000"/>
              </a:solidFill>
              <a:latin typeface="Times New Roman" pitchFamily="18" charset="0"/>
              <a:cs typeface="Times New Roman" pitchFamily="18" charset="0"/>
            </a:endParaRPr>
          </a:p>
          <a:p>
            <a:pPr marL="457200" indent="-457200">
              <a:buFont typeface="Arial" charset="0"/>
              <a:buChar char="•"/>
            </a:pPr>
            <a:endParaRPr lang="en-US" sz="2800" b="1" dirty="0">
              <a:solidFill>
                <a:srgbClr val="FF0000"/>
              </a:solidFill>
              <a:latin typeface="Times New Roman" pitchFamily="18" charset="0"/>
              <a:cs typeface="Times New Roman" pitchFamily="18" charset="0"/>
            </a:endParaRPr>
          </a:p>
        </p:txBody>
      </p:sp>
      <p:sp>
        <p:nvSpPr>
          <p:cNvPr id="7" name="Title 1"/>
          <p:cNvSpPr txBox="1">
            <a:spLocks/>
          </p:cNvSpPr>
          <p:nvPr/>
        </p:nvSpPr>
        <p:spPr>
          <a:xfrm>
            <a:off x="1447800" y="76200"/>
            <a:ext cx="7696200" cy="711200"/>
          </a:xfrm>
          <a:prstGeom prst="rect">
            <a:avLst/>
          </a:prstGeom>
        </p:spPr>
        <p:txBody>
          <a:bodyPr anchor="b"/>
          <a:lstStyle/>
          <a:p>
            <a:pPr algn="ctr" eaLnBrk="1" hangingPunct="1">
              <a:lnSpc>
                <a:spcPct val="90000"/>
              </a:lnSpc>
              <a:defRPr/>
            </a:pPr>
            <a:r>
              <a:rPr lang="en-US" sz="2400" b="1" dirty="0" smtClean="0">
                <a:solidFill>
                  <a:srgbClr val="FFFF00"/>
                </a:solidFill>
                <a:effectLst>
                  <a:outerShdw blurRad="38100" dist="38100" dir="2700000" algn="tl">
                    <a:srgbClr val="C0C0C0"/>
                  </a:outerShdw>
                </a:effectLst>
                <a:latin typeface="Times New Roman" pitchFamily="18" charset="0"/>
                <a:cs typeface="Times New Roman" pitchFamily="18" charset="0"/>
              </a:rPr>
              <a:t>C. TỔ CHỨC THỰC HIỆN</a:t>
            </a:r>
            <a:endParaRPr lang="vi-VN" sz="2400" b="1" dirty="0">
              <a:solidFill>
                <a:srgbClr val="FFFF00"/>
              </a:solidFill>
              <a:effectLst>
                <a:outerShdw blurRad="38100" dist="38100" dir="2700000" algn="tl">
                  <a:srgbClr val="C0C0C0"/>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114895088"/>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615AAA92-487A-43BD-8977-3C04C3E6BECF}"/>
              </a:ext>
            </a:extLst>
          </p:cNvPr>
          <p:cNvSpPr txBox="1">
            <a:spLocks/>
          </p:cNvSpPr>
          <p:nvPr/>
        </p:nvSpPr>
        <p:spPr>
          <a:xfrm>
            <a:off x="1752600" y="76200"/>
            <a:ext cx="7239000" cy="711200"/>
          </a:xfrm>
          <a:prstGeom prst="rect">
            <a:avLst/>
          </a:prstGeom>
        </p:spPr>
        <p:txBody>
          <a:bodyPr anchor="b"/>
          <a:lstStyle/>
          <a:p>
            <a:pPr algn="ctr" eaLnBrk="1" hangingPunct="1">
              <a:lnSpc>
                <a:spcPct val="90000"/>
              </a:lnSpc>
              <a:defRPr/>
            </a:pPr>
            <a:endParaRPr lang="en-US" sz="2400" b="1" dirty="0">
              <a:solidFill>
                <a:srgbClr val="FFFF00"/>
              </a:solidFill>
              <a:effectLst>
                <a:outerShdw blurRad="38100" dist="38100" dir="2700000" algn="tl">
                  <a:srgbClr val="C0C0C0"/>
                </a:outerShdw>
              </a:effectLst>
              <a:latin typeface="Tahoma" pitchFamily="34" charset="0"/>
              <a:cs typeface="Tahoma" pitchFamily="34" charset="0"/>
            </a:endParaRPr>
          </a:p>
        </p:txBody>
      </p:sp>
      <p:sp>
        <p:nvSpPr>
          <p:cNvPr id="5" name="Rounded Rectangle 4">
            <a:extLst>
              <a:ext uri="{FF2B5EF4-FFF2-40B4-BE49-F238E27FC236}">
                <a16:creationId xmlns:a16="http://schemas.microsoft.com/office/drawing/2014/main" xmlns="" id="{B2BC162A-8251-440D-8C8D-BC05D263F5AF}"/>
              </a:ext>
            </a:extLst>
          </p:cNvPr>
          <p:cNvSpPr/>
          <p:nvPr/>
        </p:nvSpPr>
        <p:spPr>
          <a:xfrm>
            <a:off x="1745876" y="2819400"/>
            <a:ext cx="6324600" cy="1092200"/>
          </a:xfrm>
          <a:prstGeom prst="roundRect">
            <a:avLst/>
          </a:prstGeom>
          <a:solidFill>
            <a:srgbClr val="92D050">
              <a:alpha val="90000"/>
            </a:srgbClr>
          </a:solid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nchor="ctr"/>
          <a:lstStyle/>
          <a:p>
            <a:pPr algn="ctr" eaLnBrk="1" hangingPunct="1">
              <a:defRPr/>
            </a:pPr>
            <a:r>
              <a:rPr lang="en-US" sz="3200" b="1" dirty="0">
                <a:solidFill>
                  <a:schemeClr val="tx1"/>
                </a:solidFill>
                <a:latin typeface="Times New Roman" pitchFamily="18" charset="0"/>
                <a:cs typeface="Times New Roman" pitchFamily="18" charset="0"/>
              </a:rPr>
              <a:t>XIN TRÂN TRỌNG CẢM ƠN   </a:t>
            </a:r>
            <a:endParaRPr lang="en-US" sz="2400" b="1" dirty="0">
              <a:solidFill>
                <a:schemeClr val="tx1"/>
              </a:solidFill>
              <a:latin typeface="Times New Roman" pitchFamily="18" charset="0"/>
              <a:cs typeface="Times New Roman" pitchFamily="18" charset="0"/>
            </a:endParaRPr>
          </a:p>
        </p:txBody>
      </p:sp>
      <p:pic>
        <p:nvPicPr>
          <p:cNvPr id="50180" name="Picture 2">
            <a:extLst>
              <a:ext uri="{FF2B5EF4-FFF2-40B4-BE49-F238E27FC236}">
                <a16:creationId xmlns:a16="http://schemas.microsoft.com/office/drawing/2014/main" xmlns="" id="{28A83617-D278-4012-BDA5-4ACEA3A14B1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4787900"/>
            <a:ext cx="9144000" cy="193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FFE743E-A078-435E-86A7-DB2EC6107D0E}"/>
              </a:ext>
            </a:extLst>
          </p:cNvPr>
          <p:cNvSpPr>
            <a:spLocks noGrp="1"/>
          </p:cNvSpPr>
          <p:nvPr>
            <p:ph idx="1"/>
          </p:nvPr>
        </p:nvSpPr>
        <p:spPr>
          <a:xfrm>
            <a:off x="381000" y="1092200"/>
            <a:ext cx="8458200" cy="5384800"/>
          </a:xfrm>
        </p:spPr>
        <p:txBody>
          <a:bodyPr rtlCol="0">
            <a:normAutofit/>
          </a:bodyPr>
          <a:lstStyle/>
          <a:p>
            <a:pPr marL="0" indent="0" algn="just" eaLnBrk="1" fontAlgn="auto" hangingPunct="1">
              <a:lnSpc>
                <a:spcPct val="100000"/>
              </a:lnSpc>
              <a:spcBef>
                <a:spcPts val="600"/>
              </a:spcBef>
              <a:spcAft>
                <a:spcPts val="600"/>
              </a:spcAft>
              <a:buFont typeface="Arial" charset="0"/>
              <a:buNone/>
              <a:defRPr/>
            </a:pPr>
            <a:r>
              <a:rPr lang="en-US" sz="1800" b="1" dirty="0">
                <a:solidFill>
                  <a:srgbClr val="000099"/>
                </a:solidFill>
                <a:latin typeface="Times New Roman" pitchFamily="18" charset="0"/>
                <a:cs typeface="Times New Roman" pitchFamily="18" charset="0"/>
              </a:rPr>
              <a:t>2. </a:t>
            </a:r>
            <a:r>
              <a:rPr lang="en-US" sz="1800" b="1" dirty="0" err="1" smtClean="0">
                <a:solidFill>
                  <a:srgbClr val="000099"/>
                </a:solidFill>
                <a:latin typeface="Times New Roman" pitchFamily="18" charset="0"/>
                <a:cs typeface="Times New Roman" pitchFamily="18" charset="0"/>
              </a:rPr>
              <a:t>Kết</a:t>
            </a:r>
            <a:r>
              <a:rPr lang="en-US" sz="1800" b="1" dirty="0" smtClean="0">
                <a:solidFill>
                  <a:srgbClr val="000099"/>
                </a:solidFill>
                <a:latin typeface="Times New Roman" pitchFamily="18" charset="0"/>
                <a:cs typeface="Times New Roman" pitchFamily="18" charset="0"/>
              </a:rPr>
              <a:t> </a:t>
            </a:r>
            <a:r>
              <a:rPr lang="en-US" sz="1800" b="1" dirty="0" err="1" smtClean="0">
                <a:solidFill>
                  <a:srgbClr val="000099"/>
                </a:solidFill>
                <a:latin typeface="Times New Roman" pitchFamily="18" charset="0"/>
                <a:cs typeface="Times New Roman" pitchFamily="18" charset="0"/>
              </a:rPr>
              <a:t>quả</a:t>
            </a:r>
            <a:r>
              <a:rPr lang="en-US" sz="1800" b="1" dirty="0" smtClean="0">
                <a:solidFill>
                  <a:srgbClr val="000099"/>
                </a:solidFill>
                <a:latin typeface="Times New Roman" pitchFamily="18" charset="0"/>
                <a:cs typeface="Times New Roman" pitchFamily="18" charset="0"/>
              </a:rPr>
              <a:t> </a:t>
            </a:r>
            <a:r>
              <a:rPr lang="en-US" sz="1800" b="1" dirty="0" err="1" smtClean="0">
                <a:solidFill>
                  <a:srgbClr val="000099"/>
                </a:solidFill>
                <a:latin typeface="Times New Roman" pitchFamily="18" charset="0"/>
                <a:cs typeface="Times New Roman" pitchFamily="18" charset="0"/>
              </a:rPr>
              <a:t>các</a:t>
            </a:r>
            <a:r>
              <a:rPr lang="en-US" sz="1800" b="1" dirty="0" smtClean="0">
                <a:solidFill>
                  <a:srgbClr val="000099"/>
                </a:solidFill>
                <a:latin typeface="Times New Roman" pitchFamily="18" charset="0"/>
                <a:cs typeface="Times New Roman" pitchFamily="18" charset="0"/>
              </a:rPr>
              <a:t> </a:t>
            </a:r>
            <a:r>
              <a:rPr lang="en-US" sz="1800" b="1" dirty="0" err="1" smtClean="0">
                <a:solidFill>
                  <a:srgbClr val="000099"/>
                </a:solidFill>
                <a:latin typeface="Times New Roman" pitchFamily="18" charset="0"/>
                <a:cs typeface="Times New Roman" pitchFamily="18" charset="0"/>
              </a:rPr>
              <a:t>mặt</a:t>
            </a:r>
            <a:r>
              <a:rPr lang="en-US" sz="1800" b="1" dirty="0" smtClean="0">
                <a:solidFill>
                  <a:srgbClr val="000099"/>
                </a:solidFill>
                <a:latin typeface="Times New Roman" pitchFamily="18" charset="0"/>
                <a:cs typeface="Times New Roman" pitchFamily="18" charset="0"/>
              </a:rPr>
              <a:t> </a:t>
            </a:r>
            <a:r>
              <a:rPr lang="en-US" sz="1800" b="1" dirty="0" err="1" smtClean="0">
                <a:solidFill>
                  <a:srgbClr val="000099"/>
                </a:solidFill>
                <a:latin typeface="Times New Roman" pitchFamily="18" charset="0"/>
                <a:cs typeface="Times New Roman" pitchFamily="18" charset="0"/>
              </a:rPr>
              <a:t>Giáo</a:t>
            </a:r>
            <a:r>
              <a:rPr lang="en-US" sz="1800" b="1" dirty="0" smtClean="0">
                <a:solidFill>
                  <a:srgbClr val="000099"/>
                </a:solidFill>
                <a:latin typeface="Times New Roman" pitchFamily="18" charset="0"/>
                <a:cs typeface="Times New Roman" pitchFamily="18" charset="0"/>
              </a:rPr>
              <a:t> </a:t>
            </a:r>
            <a:r>
              <a:rPr lang="en-US" sz="1800" b="1" dirty="0" err="1" smtClean="0">
                <a:solidFill>
                  <a:srgbClr val="000099"/>
                </a:solidFill>
                <a:latin typeface="Times New Roman" pitchFamily="18" charset="0"/>
                <a:cs typeface="Times New Roman" pitchFamily="18" charset="0"/>
              </a:rPr>
              <a:t>dục</a:t>
            </a:r>
            <a:endParaRPr lang="en-US" sz="1800" b="1" dirty="0">
              <a:solidFill>
                <a:srgbClr val="000099"/>
              </a:solidFill>
              <a:latin typeface="Times New Roman" pitchFamily="18" charset="0"/>
              <a:cs typeface="Times New Roman" pitchFamily="18" charset="0"/>
            </a:endParaRPr>
          </a:p>
          <a:p>
            <a:pPr marL="0" indent="0" algn="just" eaLnBrk="1" fontAlgn="auto" hangingPunct="1">
              <a:lnSpc>
                <a:spcPct val="100000"/>
              </a:lnSpc>
              <a:spcBef>
                <a:spcPts val="600"/>
              </a:spcBef>
              <a:spcAft>
                <a:spcPts val="600"/>
              </a:spcAft>
              <a:buFont typeface="Arial" panose="020B0604020202020204" pitchFamily="34" charset="0"/>
              <a:buNone/>
              <a:defRPr/>
            </a:pPr>
            <a:r>
              <a:rPr lang="en-US" sz="1800" b="1" dirty="0">
                <a:solidFill>
                  <a:srgbClr val="000099"/>
                </a:solidFill>
                <a:latin typeface="Times New Roman" pitchFamily="18" charset="0"/>
                <a:cs typeface="Times New Roman" pitchFamily="18" charset="0"/>
              </a:rPr>
              <a:t>* </a:t>
            </a:r>
            <a:r>
              <a:rPr lang="en-US" sz="1800" b="1" dirty="0" err="1">
                <a:solidFill>
                  <a:srgbClr val="000099"/>
                </a:solidFill>
                <a:latin typeface="Times New Roman" pitchFamily="18" charset="0"/>
                <a:cs typeface="Times New Roman" pitchFamily="18" charset="0"/>
              </a:rPr>
              <a:t>Kết</a:t>
            </a:r>
            <a:r>
              <a:rPr lang="en-US" sz="1800" b="1" dirty="0">
                <a:solidFill>
                  <a:srgbClr val="000099"/>
                </a:solidFill>
                <a:latin typeface="Times New Roman" pitchFamily="18" charset="0"/>
                <a:cs typeface="Times New Roman" pitchFamily="18" charset="0"/>
              </a:rPr>
              <a:t> </a:t>
            </a:r>
            <a:r>
              <a:rPr lang="en-US" sz="1800" b="1" dirty="0" err="1">
                <a:solidFill>
                  <a:srgbClr val="000099"/>
                </a:solidFill>
                <a:latin typeface="Times New Roman" pitchFamily="18" charset="0"/>
                <a:cs typeface="Times New Roman" pitchFamily="18" charset="0"/>
              </a:rPr>
              <a:t>quả</a:t>
            </a:r>
            <a:r>
              <a:rPr lang="en-US" sz="1800" b="1" dirty="0">
                <a:solidFill>
                  <a:srgbClr val="000099"/>
                </a:solidFill>
                <a:latin typeface="Times New Roman" pitchFamily="18" charset="0"/>
                <a:cs typeface="Times New Roman" pitchFamily="18" charset="0"/>
              </a:rPr>
              <a:t> </a:t>
            </a:r>
            <a:r>
              <a:rPr lang="en-US" sz="1800" b="1" dirty="0" err="1">
                <a:solidFill>
                  <a:srgbClr val="000099"/>
                </a:solidFill>
                <a:latin typeface="Times New Roman" pitchFamily="18" charset="0"/>
                <a:cs typeface="Times New Roman" pitchFamily="18" charset="0"/>
              </a:rPr>
              <a:t>về</a:t>
            </a:r>
            <a:r>
              <a:rPr lang="en-US" sz="1800" b="1" dirty="0">
                <a:solidFill>
                  <a:srgbClr val="000099"/>
                </a:solidFill>
                <a:latin typeface="Times New Roman" pitchFamily="18" charset="0"/>
                <a:cs typeface="Times New Roman" pitchFamily="18" charset="0"/>
              </a:rPr>
              <a:t> </a:t>
            </a:r>
            <a:r>
              <a:rPr lang="en-US" sz="1800" b="1" dirty="0" err="1">
                <a:solidFill>
                  <a:srgbClr val="000099"/>
                </a:solidFill>
                <a:latin typeface="Times New Roman" pitchFamily="18" charset="0"/>
                <a:cs typeface="Times New Roman" pitchFamily="18" charset="0"/>
              </a:rPr>
              <a:t>Hạnh</a:t>
            </a:r>
            <a:r>
              <a:rPr lang="en-US" sz="1800" b="1" dirty="0">
                <a:solidFill>
                  <a:srgbClr val="000099"/>
                </a:solidFill>
                <a:latin typeface="Times New Roman" pitchFamily="18" charset="0"/>
                <a:cs typeface="Times New Roman" pitchFamily="18" charset="0"/>
              </a:rPr>
              <a:t> </a:t>
            </a:r>
            <a:r>
              <a:rPr lang="en-US" sz="1800" b="1" dirty="0" err="1">
                <a:solidFill>
                  <a:srgbClr val="000099"/>
                </a:solidFill>
                <a:latin typeface="Times New Roman" pitchFamily="18" charset="0"/>
                <a:cs typeface="Times New Roman" pitchFamily="18" charset="0"/>
              </a:rPr>
              <a:t>kiểm</a:t>
            </a:r>
            <a:r>
              <a:rPr lang="en-US" sz="1800" b="1" dirty="0">
                <a:solidFill>
                  <a:srgbClr val="000099"/>
                </a:solidFill>
                <a:latin typeface="Times New Roman" pitchFamily="18" charset="0"/>
                <a:cs typeface="Times New Roman" pitchFamily="18" charset="0"/>
              </a:rPr>
              <a:t>:</a:t>
            </a:r>
          </a:p>
          <a:p>
            <a:pPr marL="0" indent="0" algn="just" eaLnBrk="1" fontAlgn="auto" hangingPunct="1">
              <a:spcBef>
                <a:spcPts val="0"/>
              </a:spcBef>
              <a:spcAft>
                <a:spcPts val="0"/>
              </a:spcAft>
              <a:buFont typeface="Arial" panose="020B0604020202020204" pitchFamily="34" charset="0"/>
              <a:buNone/>
              <a:defRPr/>
            </a:pPr>
            <a:endParaRPr lang="en-US" sz="2400" dirty="0">
              <a:solidFill>
                <a:schemeClr val="accent5">
                  <a:lumMod val="75000"/>
                </a:schemeClr>
              </a:solidFill>
              <a:latin typeface="Times New Roman" pitchFamily="18" charset="0"/>
              <a:cs typeface="Times New Roman" pitchFamily="18"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Times New Roman" pitchFamily="18" charset="0"/>
              <a:cs typeface="Times New Roman" pitchFamily="18"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Times New Roman" pitchFamily="18" charset="0"/>
              <a:cs typeface="Times New Roman" pitchFamily="18" charset="0"/>
            </a:endParaRPr>
          </a:p>
          <a:p>
            <a:pPr marL="0" indent="0" algn="just" eaLnBrk="1" fontAlgn="auto" hangingPunct="1">
              <a:spcBef>
                <a:spcPts val="0"/>
              </a:spcBef>
              <a:spcAft>
                <a:spcPts val="0"/>
              </a:spcAft>
              <a:buFont typeface="Arial" panose="020B0604020202020204" pitchFamily="34" charset="0"/>
              <a:buNone/>
              <a:defRPr/>
            </a:pPr>
            <a:endParaRPr lang="en-US" sz="2400" dirty="0">
              <a:solidFill>
                <a:schemeClr val="accent5">
                  <a:lumMod val="75000"/>
                </a:schemeClr>
              </a:solidFill>
              <a:latin typeface="Times New Roman" pitchFamily="18" charset="0"/>
              <a:cs typeface="Times New Roman" pitchFamily="18" charset="0"/>
            </a:endParaRPr>
          </a:p>
        </p:txBody>
      </p:sp>
      <p:sp>
        <p:nvSpPr>
          <p:cNvPr id="12" name="Title 1">
            <a:extLst>
              <a:ext uri="{FF2B5EF4-FFF2-40B4-BE49-F238E27FC236}">
                <a16:creationId xmlns:a16="http://schemas.microsoft.com/office/drawing/2014/main" xmlns="" id="{07919A23-D31D-4BCE-AA1A-A218BCB307A7}"/>
              </a:ext>
            </a:extLst>
          </p:cNvPr>
          <p:cNvSpPr txBox="1">
            <a:spLocks/>
          </p:cNvSpPr>
          <p:nvPr/>
        </p:nvSpPr>
        <p:spPr>
          <a:xfrm>
            <a:off x="1752600" y="76200"/>
            <a:ext cx="7086600" cy="914400"/>
          </a:xfrm>
          <a:prstGeom prst="rect">
            <a:avLst/>
          </a:prstGeom>
        </p:spPr>
        <p:txBody>
          <a:bodyPr anchor="ct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I. 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graphicFrame>
        <p:nvGraphicFramePr>
          <p:cNvPr id="4" name="Table 3">
            <a:extLst>
              <a:ext uri="{FF2B5EF4-FFF2-40B4-BE49-F238E27FC236}">
                <a16:creationId xmlns:a16="http://schemas.microsoft.com/office/drawing/2014/main" xmlns="" id="{C0EEA6F2-3C69-4037-ADA4-6B974AB8494A}"/>
              </a:ext>
            </a:extLst>
          </p:cNvPr>
          <p:cNvGraphicFramePr>
            <a:graphicFrameLocks noGrp="1"/>
          </p:cNvGraphicFramePr>
          <p:nvPr>
            <p:extLst>
              <p:ext uri="{D42A27DB-BD31-4B8C-83A1-F6EECF244321}">
                <p14:modId xmlns:p14="http://schemas.microsoft.com/office/powerpoint/2010/main" val="880481833"/>
              </p:ext>
            </p:extLst>
          </p:nvPr>
        </p:nvGraphicFramePr>
        <p:xfrm>
          <a:off x="304800" y="2233613"/>
          <a:ext cx="8762999" cy="4145280"/>
        </p:xfrm>
        <a:graphic>
          <a:graphicData uri="http://schemas.openxmlformats.org/drawingml/2006/table">
            <a:tbl>
              <a:tblPr/>
              <a:tblGrid>
                <a:gridCol w="1196219">
                  <a:extLst>
                    <a:ext uri="{9D8B030D-6E8A-4147-A177-3AD203B41FA5}">
                      <a16:colId xmlns:a16="http://schemas.microsoft.com/office/drawing/2014/main" xmlns="" val="20000"/>
                    </a:ext>
                  </a:extLst>
                </a:gridCol>
                <a:gridCol w="916290">
                  <a:extLst>
                    <a:ext uri="{9D8B030D-6E8A-4147-A177-3AD203B41FA5}">
                      <a16:colId xmlns:a16="http://schemas.microsoft.com/office/drawing/2014/main" xmlns="" val="20001"/>
                    </a:ext>
                  </a:extLst>
                </a:gridCol>
                <a:gridCol w="857174">
                  <a:extLst>
                    <a:ext uri="{9D8B030D-6E8A-4147-A177-3AD203B41FA5}">
                      <a16:colId xmlns:a16="http://schemas.microsoft.com/office/drawing/2014/main" xmlns="" val="20002"/>
                    </a:ext>
                  </a:extLst>
                </a:gridCol>
                <a:gridCol w="761546">
                  <a:extLst>
                    <a:ext uri="{9D8B030D-6E8A-4147-A177-3AD203B41FA5}">
                      <a16:colId xmlns:a16="http://schemas.microsoft.com/office/drawing/2014/main" xmlns="" val="20003"/>
                    </a:ext>
                  </a:extLst>
                </a:gridCol>
                <a:gridCol w="937155">
                  <a:extLst>
                    <a:ext uri="{9D8B030D-6E8A-4147-A177-3AD203B41FA5}">
                      <a16:colId xmlns:a16="http://schemas.microsoft.com/office/drawing/2014/main" xmlns="" val="20004"/>
                    </a:ext>
                  </a:extLst>
                </a:gridCol>
                <a:gridCol w="904119">
                  <a:extLst>
                    <a:ext uri="{9D8B030D-6E8A-4147-A177-3AD203B41FA5}">
                      <a16:colId xmlns:a16="http://schemas.microsoft.com/office/drawing/2014/main" xmlns="" val="20005"/>
                    </a:ext>
                  </a:extLst>
                </a:gridCol>
                <a:gridCol w="853696">
                  <a:extLst>
                    <a:ext uri="{9D8B030D-6E8A-4147-A177-3AD203B41FA5}">
                      <a16:colId xmlns:a16="http://schemas.microsoft.com/office/drawing/2014/main" xmlns="" val="20006"/>
                    </a:ext>
                  </a:extLst>
                </a:gridCol>
                <a:gridCol w="918029">
                  <a:extLst>
                    <a:ext uri="{9D8B030D-6E8A-4147-A177-3AD203B41FA5}">
                      <a16:colId xmlns:a16="http://schemas.microsoft.com/office/drawing/2014/main" xmlns="" val="20007"/>
                    </a:ext>
                  </a:extLst>
                </a:gridCol>
                <a:gridCol w="1418771">
                  <a:extLst>
                    <a:ext uri="{9D8B030D-6E8A-4147-A177-3AD203B41FA5}">
                      <a16:colId xmlns:a16="http://schemas.microsoft.com/office/drawing/2014/main" xmlns="" val="20008"/>
                    </a:ext>
                  </a:extLst>
                </a:gridCol>
              </a:tblGrid>
              <a:tr h="766762">
                <a:tc row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Năm</a:t>
                      </a:r>
                      <a:r>
                        <a:rPr kumimoji="0" lang="en-US" sz="18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học</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row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Số</a:t>
                      </a:r>
                      <a:r>
                        <a:rPr kumimoji="0" lang="en-US" sz="1800" b="1" i="0" u="none" strike="noStrike" cap="none" normalizeH="0" baseline="0" dirty="0">
                          <a:ln>
                            <a:noFill/>
                          </a:ln>
                          <a:solidFill>
                            <a:schemeClr val="tx1"/>
                          </a:solidFill>
                          <a:effectLst/>
                          <a:latin typeface="Times New Roman" pitchFamily="18" charset="0"/>
                          <a:cs typeface="Times New Roman" pitchFamily="18" charset="0"/>
                        </a:rPr>
                        <a:t> HS</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Tốt</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Khá</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Trung</a:t>
                      </a:r>
                      <a:r>
                        <a:rPr kumimoji="0" lang="en-US" sz="18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Bình</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hMerge="1">
                  <a:txBody>
                    <a:bodyPr/>
                    <a:lstStyle/>
                    <a:p>
                      <a:endParaRPr lang="en-US"/>
                    </a:p>
                  </a:txBody>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a:ln>
                            <a:noFill/>
                          </a:ln>
                          <a:solidFill>
                            <a:schemeClr val="tx1"/>
                          </a:solidFill>
                          <a:effectLst/>
                          <a:latin typeface="Times New Roman" pitchFamily="18" charset="0"/>
                          <a:cs typeface="Times New Roman" pitchFamily="18" charset="0"/>
                        </a:rPr>
                        <a:t>Yếu</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extLst>
                  <a:ext uri="{0D108BD9-81ED-4DB2-BD59-A6C34878D82A}">
                    <a16:rowId xmlns:a16="http://schemas.microsoft.com/office/drawing/2014/main" xmlns="" val="10000"/>
                  </a:ext>
                </a:extLst>
              </a:tr>
              <a:tr h="376238">
                <a:tc vMerge="1">
                  <a:txBody>
                    <a:bodyPr/>
                    <a:lstStyle/>
                    <a:p>
                      <a:endParaRPr lang="en-US"/>
                    </a:p>
                  </a:txBody>
                  <a:tcPr/>
                </a:tc>
                <a:tc vMerge="1">
                  <a:txBody>
                    <a:bodyPr/>
                    <a:lstStyle/>
                    <a:p>
                      <a:endParaRPr lang="en-US"/>
                    </a:p>
                  </a:txBody>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0" i="0" u="none" strike="noStrike" cap="none" normalizeH="0" baseline="0">
                          <a:ln>
                            <a:noFill/>
                          </a:ln>
                          <a:solidFill>
                            <a:schemeClr val="tx1"/>
                          </a:solidFill>
                          <a:effectLst/>
                          <a:latin typeface="Times New Roman" pitchFamily="18" charset="0"/>
                          <a:cs typeface="Times New Roman" pitchFamily="18" charset="0"/>
                        </a:rPr>
                        <a:t>SL</a:t>
                      </a:r>
                    </a:p>
                  </a:txBody>
                  <a:tcPr marL="68580" marR="68580"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0" i="0" u="none" strike="noStrike" cap="none" normalizeH="0" baseline="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SL</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0" i="0" u="none" strike="noStrike" cap="none" normalizeH="0" baseline="0" dirty="0">
                          <a:ln>
                            <a:noFill/>
                          </a:ln>
                          <a:solidFill>
                            <a:schemeClr val="tx1"/>
                          </a:solidFill>
                          <a:effectLst/>
                          <a:latin typeface="Times New Roman" pitchFamily="18" charset="0"/>
                          <a:cs typeface="Times New Roman" pitchFamily="18" charset="0"/>
                        </a:rPr>
                        <a:t>%</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0"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extLst>
                  <a:ext uri="{0D108BD9-81ED-4DB2-BD59-A6C34878D82A}">
                    <a16:rowId xmlns:a16="http://schemas.microsoft.com/office/drawing/2014/main" xmlns="" val="10001"/>
                  </a:ext>
                </a:extLst>
              </a:tr>
              <a:tr h="966787">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2017-18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smtClean="0">
                          <a:ln>
                            <a:noFill/>
                          </a:ln>
                          <a:solidFill>
                            <a:srgbClr val="0000CC"/>
                          </a:solidFill>
                          <a:effectLst/>
                          <a:latin typeface="Times New Roman" pitchFamily="18" charset="0"/>
                          <a:cs typeface="Times New Roman" pitchFamily="18" charset="0"/>
                        </a:rPr>
                        <a:t>Quận</a:t>
                      </a:r>
                      <a:endParaRPr kumimoji="0" lang="en-US" sz="1800" b="1" i="0" u="none" strike="noStrike" cap="none" normalizeH="0" baseline="0" dirty="0">
                        <a:ln>
                          <a:noFill/>
                        </a:ln>
                        <a:solidFill>
                          <a:srgbClr val="0000CC"/>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16.447</a:t>
                      </a: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smtClean="0">
                          <a:ln>
                            <a:noFill/>
                          </a:ln>
                          <a:solidFill>
                            <a:srgbClr val="FF0000"/>
                          </a:solidFill>
                          <a:effectLst/>
                          <a:latin typeface="Times New Roman" pitchFamily="18" charset="0"/>
                          <a:cs typeface="Times New Roman" pitchFamily="18" charset="0"/>
                        </a:rPr>
                        <a:t>Trường</a:t>
                      </a:r>
                      <a:endParaRPr kumimoji="0" lang="en-US" sz="1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1364</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16.118</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1356</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98</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99.41</a:t>
                      </a: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325</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8</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1.98</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0.59</a:t>
                      </a: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3</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0,2</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6">
                        <a:lumMod val="40000"/>
                        <a:lumOff val="60000"/>
                      </a:schemeClr>
                    </a:solidFill>
                  </a:tcPr>
                </a:tc>
                <a:extLst>
                  <a:ext uri="{0D108BD9-81ED-4DB2-BD59-A6C34878D82A}">
                    <a16:rowId xmlns:a16="http://schemas.microsoft.com/office/drawing/2014/main" xmlns="" val="10002"/>
                  </a:ext>
                </a:extLst>
              </a:tr>
              <a:tr h="990600">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a:ln>
                            <a:noFill/>
                          </a:ln>
                          <a:solidFill>
                            <a:schemeClr val="tx1"/>
                          </a:solidFill>
                          <a:effectLst/>
                          <a:latin typeface="Times New Roman" pitchFamily="18" charset="0"/>
                          <a:cs typeface="Times New Roman" pitchFamily="18" charset="0"/>
                        </a:rPr>
                        <a:t>2018-19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smtClean="0">
                          <a:ln>
                            <a:noFill/>
                          </a:ln>
                          <a:solidFill>
                            <a:srgbClr val="0000CC"/>
                          </a:solidFill>
                          <a:effectLst/>
                          <a:latin typeface="Times New Roman" pitchFamily="18" charset="0"/>
                          <a:cs typeface="Times New Roman" pitchFamily="18" charset="0"/>
                        </a:rPr>
                        <a:t>Quận</a:t>
                      </a:r>
                      <a:endParaRPr kumimoji="0" lang="en-US" sz="1800" b="1" i="0" u="none" strike="noStrike" cap="none" normalizeH="0" baseline="0" dirty="0">
                        <a:ln>
                          <a:noFill/>
                        </a:ln>
                        <a:solidFill>
                          <a:srgbClr val="0000CC"/>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18.348</a:t>
                      </a: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err="1" smtClean="0">
                          <a:ln>
                            <a:noFill/>
                          </a:ln>
                          <a:solidFill>
                            <a:srgbClr val="FF0000"/>
                          </a:solidFill>
                          <a:effectLst/>
                          <a:latin typeface="Times New Roman" pitchFamily="18" charset="0"/>
                          <a:cs typeface="Times New Roman" pitchFamily="18" charset="0"/>
                        </a:rPr>
                        <a:t>Trường</a:t>
                      </a:r>
                      <a:endParaRPr kumimoji="0" lang="en-US" sz="1800" b="1" i="0" u="none" strike="noStrike" cap="none" normalizeH="0" baseline="0" dirty="0" smtClean="0">
                        <a:ln>
                          <a:noFill/>
                        </a:ln>
                        <a:solidFill>
                          <a:srgbClr val="FF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1389</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17.961</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1377</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97.89</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99.14</a:t>
                      </a: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386</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122</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2.1</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rgbClr val="C00000"/>
                          </a:solidFill>
                          <a:effectLst/>
                          <a:latin typeface="Times New Roman" pitchFamily="18" charset="0"/>
                          <a:cs typeface="Times New Roman" pitchFamily="18" charset="0"/>
                        </a:rPr>
                        <a:t>0.86</a:t>
                      </a:r>
                      <a:endParaRPr kumimoji="0" lang="en-US" sz="1800" b="1" i="0" u="none" strike="noStrike" cap="none" normalizeH="0" baseline="0" dirty="0">
                        <a:ln>
                          <a:noFill/>
                        </a:ln>
                        <a:solidFill>
                          <a:srgbClr val="C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1</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0.01</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a:t>
                      </a:r>
                    </a:p>
                    <a:p>
                      <a:pPr marL="0" marR="0" lvl="0" indent="0" algn="ctr" defTabSz="914400" rtl="0" eaLnBrk="1" fontAlgn="base" latinLnBrk="0" hangingPunct="1">
                        <a:lnSpc>
                          <a:spcPct val="100000"/>
                        </a:lnSpc>
                        <a:spcBef>
                          <a:spcPts val="600"/>
                        </a:spcBef>
                        <a:spcAft>
                          <a:spcPct val="0"/>
                        </a:spcAft>
                        <a:buClrTx/>
                        <a:buSzTx/>
                        <a:buFontTx/>
                        <a:buNone/>
                        <a:tabLst/>
                      </a:pP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ts val="600"/>
                        </a:spcBef>
                        <a:spcAft>
                          <a:spcPct val="0"/>
                        </a:spcAft>
                        <a:buClrTx/>
                        <a:buSzTx/>
                        <a:buFontTx/>
                        <a:buNone/>
                        <a:tabLst/>
                      </a:pPr>
                      <a:r>
                        <a:rPr kumimoji="0" lang="en-US" sz="1800" b="1" i="0" u="none" strike="noStrike" cap="none" normalizeH="0" baseline="0" dirty="0" smtClean="0">
                          <a:ln>
                            <a:noFill/>
                          </a:ln>
                          <a:solidFill>
                            <a:schemeClr val="tx1"/>
                          </a:solidFill>
                          <a:effectLst/>
                          <a:latin typeface="Times New Roman" pitchFamily="18" charset="0"/>
                          <a:cs typeface="Times New Roman" pitchFamily="18" charset="0"/>
                        </a:rPr>
                        <a:t>0</a:t>
                      </a:r>
                      <a:endParaRPr kumimoji="0" lang="en-US" sz="1800" b="1" i="0" u="none" strike="noStrike" cap="none" normalizeH="0" baseline="0" dirty="0">
                        <a:ln>
                          <a:noFill/>
                        </a:ln>
                        <a:solidFill>
                          <a:schemeClr val="tx1"/>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3">
                        <a:lumMod val="60000"/>
                        <a:lumOff val="40000"/>
                      </a:schemeClr>
                    </a:solidFill>
                  </a:tcPr>
                </a:tc>
                <a:extLst>
                  <a:ext uri="{0D108BD9-81ED-4DB2-BD59-A6C34878D82A}">
                    <a16:rowId xmlns:a16="http://schemas.microsoft.com/office/drawing/2014/main" xmlns="" val="10003"/>
                  </a:ext>
                </a:extLst>
              </a:tr>
            </a:tbl>
          </a:graphicData>
        </a:graphic>
      </p:graphicFrame>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xmlns="" id="{1B627D42-1F54-46DD-A86F-DB204726EC41}"/>
              </a:ext>
            </a:extLst>
          </p:cNvPr>
          <p:cNvSpPr/>
          <p:nvPr/>
        </p:nvSpPr>
        <p:spPr>
          <a:xfrm>
            <a:off x="0" y="1447800"/>
            <a:ext cx="8550275" cy="1066800"/>
          </a:xfrm>
          <a:prstGeom prst="roundRect">
            <a:avLst/>
          </a:prstGeom>
          <a:solidFill>
            <a:schemeClr val="accent1">
              <a:lumMod val="60000"/>
              <a:lumOff val="40000"/>
            </a:schemeClr>
          </a:solid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0" rIns="0" anchor="ctr"/>
          <a:lstStyle/>
          <a:p>
            <a:pPr eaLnBrk="1" hangingPunct="1">
              <a:spcBef>
                <a:spcPts val="600"/>
              </a:spcBef>
              <a:spcAft>
                <a:spcPts val="600"/>
              </a:spcAft>
              <a:defRPr/>
            </a:pPr>
            <a:r>
              <a:rPr lang="en-US" b="1" dirty="0" smtClean="0">
                <a:solidFill>
                  <a:srgbClr val="000099"/>
                </a:solidFill>
                <a:latin typeface="Times New Roman" pitchFamily="18" charset="0"/>
                <a:cs typeface="Times New Roman" pitchFamily="18" charset="0"/>
              </a:rPr>
              <a:t>3. </a:t>
            </a:r>
            <a:r>
              <a:rPr lang="en-US" b="1" dirty="0" err="1" smtClean="0">
                <a:solidFill>
                  <a:srgbClr val="000099"/>
                </a:solidFill>
                <a:latin typeface="Times New Roman" pitchFamily="18" charset="0"/>
                <a:cs typeface="Times New Roman" pitchFamily="18" charset="0"/>
              </a:rPr>
              <a:t>Kết</a:t>
            </a:r>
            <a:r>
              <a:rPr lang="en-US" b="1" dirty="0" smtClean="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quả</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thi</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vào</a:t>
            </a:r>
            <a:r>
              <a:rPr lang="en-US" b="1" dirty="0">
                <a:solidFill>
                  <a:srgbClr val="000099"/>
                </a:solidFill>
                <a:latin typeface="Times New Roman" pitchFamily="18" charset="0"/>
                <a:cs typeface="Times New Roman" pitchFamily="18" charset="0"/>
              </a:rPr>
              <a:t> 10 </a:t>
            </a:r>
            <a:r>
              <a:rPr lang="en-US" b="1" dirty="0" smtClean="0">
                <a:solidFill>
                  <a:srgbClr val="000099"/>
                </a:solidFill>
                <a:latin typeface="Times New Roman" pitchFamily="18" charset="0"/>
                <a:cs typeface="Times New Roman" pitchFamily="18" charset="0"/>
              </a:rPr>
              <a:t>- </a:t>
            </a:r>
            <a:r>
              <a:rPr lang="en-US" b="1" dirty="0">
                <a:solidFill>
                  <a:srgbClr val="000099"/>
                </a:solidFill>
                <a:latin typeface="Times New Roman" pitchFamily="18" charset="0"/>
                <a:cs typeface="Times New Roman" pitchFamily="18" charset="0"/>
              </a:rPr>
              <a:t>THPT </a:t>
            </a:r>
            <a:r>
              <a:rPr lang="en-US" b="1" dirty="0" err="1">
                <a:solidFill>
                  <a:srgbClr val="000099"/>
                </a:solidFill>
                <a:latin typeface="Times New Roman" pitchFamily="18" charset="0"/>
                <a:cs typeface="Times New Roman" pitchFamily="18" charset="0"/>
              </a:rPr>
              <a:t>công</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lập</a:t>
            </a:r>
            <a:endParaRPr lang="en-US" dirty="0">
              <a:solidFill>
                <a:schemeClr val="bg1"/>
              </a:solidFill>
              <a:latin typeface="Times New Roman" pitchFamily="18" charset="0"/>
              <a:cs typeface="Times New Roman" pitchFamily="18" charset="0"/>
            </a:endParaRPr>
          </a:p>
        </p:txBody>
      </p:sp>
      <p:sp>
        <p:nvSpPr>
          <p:cNvPr id="14" name="Rounded Rectangle 13">
            <a:extLst>
              <a:ext uri="{FF2B5EF4-FFF2-40B4-BE49-F238E27FC236}">
                <a16:creationId xmlns:a16="http://schemas.microsoft.com/office/drawing/2014/main" xmlns="" id="{3E1C8ECF-5DB4-48E7-B830-81E1BFF96CCF}"/>
              </a:ext>
            </a:extLst>
          </p:cNvPr>
          <p:cNvSpPr/>
          <p:nvPr/>
        </p:nvSpPr>
        <p:spPr>
          <a:xfrm>
            <a:off x="304799" y="2667000"/>
            <a:ext cx="8348663" cy="3657600"/>
          </a:xfrm>
          <a:prstGeom prst="roundRect">
            <a:avLst/>
          </a:prstGeom>
          <a:ln/>
        </p:spPr>
        <p:style>
          <a:lnRef idx="1">
            <a:schemeClr val="accent2"/>
          </a:lnRef>
          <a:fillRef idx="2">
            <a:schemeClr val="accent2"/>
          </a:fillRef>
          <a:effectRef idx="1">
            <a:schemeClr val="accent2"/>
          </a:effectRef>
          <a:fontRef idx="minor">
            <a:schemeClr val="dk1"/>
          </a:fontRef>
        </p:style>
        <p:txBody>
          <a:bodyPr lIns="0" rIns="0" anchor="ctr"/>
          <a:lstStyle/>
          <a:p>
            <a:pPr eaLnBrk="1" hangingPunct="1">
              <a:spcBef>
                <a:spcPts val="600"/>
              </a:spcBef>
              <a:spcAft>
                <a:spcPts val="600"/>
              </a:spcAft>
              <a:defRPr/>
            </a:pPr>
            <a:r>
              <a:rPr lang="en-US" sz="2400" dirty="0">
                <a:solidFill>
                  <a:schemeClr val="bg1"/>
                </a:solidFill>
                <a:latin typeface="Times New Roman" pitchFamily="18" charset="0"/>
                <a:cs typeface="Times New Roman" pitchFamily="18" charset="0"/>
              </a:rPr>
              <a:t>- </a:t>
            </a:r>
          </a:p>
          <a:p>
            <a:pPr eaLnBrk="1" hangingPunct="1">
              <a:spcBef>
                <a:spcPts val="600"/>
              </a:spcBef>
              <a:spcAft>
                <a:spcPts val="600"/>
              </a:spcAft>
              <a:defRPr/>
            </a:pPr>
            <a:r>
              <a:rPr lang="en-US" sz="2000" dirty="0" smtClean="0">
                <a:solidFill>
                  <a:schemeClr val="tx1"/>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Toàn</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Quận</a:t>
            </a:r>
            <a:r>
              <a:rPr lang="en-US" sz="2000" b="1" dirty="0" smtClean="0">
                <a:solidFill>
                  <a:srgbClr val="0033CC"/>
                </a:solidFill>
                <a:latin typeface="Times New Roman" pitchFamily="18" charset="0"/>
                <a:cs typeface="Times New Roman" pitchFamily="18" charset="0"/>
              </a:rPr>
              <a:t>:</a:t>
            </a:r>
          </a:p>
          <a:p>
            <a:pPr eaLnBrk="1" hangingPunct="1">
              <a:spcBef>
                <a:spcPts val="600"/>
              </a:spcBef>
              <a:spcAft>
                <a:spcPts val="600"/>
              </a:spcAft>
              <a:defRPr/>
            </a:pPr>
            <a:r>
              <a:rPr lang="en-US" sz="2000" dirty="0" err="1" smtClean="0">
                <a:solidFill>
                  <a:schemeClr val="tx1"/>
                </a:solidFill>
                <a:latin typeface="Times New Roman" pitchFamily="18" charset="0"/>
                <a:cs typeface="Times New Roman" pitchFamily="18" charset="0"/>
              </a:rPr>
              <a:t>Tổng</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số</a:t>
            </a:r>
            <a:r>
              <a:rPr lang="en-US" sz="2000" dirty="0">
                <a:solidFill>
                  <a:schemeClr val="tx1"/>
                </a:solidFill>
                <a:latin typeface="Times New Roman" pitchFamily="18" charset="0"/>
                <a:cs typeface="Times New Roman" pitchFamily="18" charset="0"/>
              </a:rPr>
              <a:t> HS  </a:t>
            </a:r>
            <a:r>
              <a:rPr lang="en-US" sz="2000" dirty="0" err="1">
                <a:solidFill>
                  <a:schemeClr val="tx1"/>
                </a:solidFill>
                <a:latin typeface="Times New Roman" pitchFamily="18" charset="0"/>
                <a:cs typeface="Times New Roman" pitchFamily="18" charset="0"/>
              </a:rPr>
              <a:t>dự</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thi</a:t>
            </a:r>
            <a:r>
              <a:rPr lang="en-US" sz="2000"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3.777</a:t>
            </a:r>
            <a:r>
              <a:rPr lang="en-US" sz="2000" dirty="0" smtClean="0">
                <a:solidFill>
                  <a:schemeClr val="tx1"/>
                </a:solidFill>
                <a:latin typeface="Times New Roman" pitchFamily="18" charset="0"/>
                <a:cs typeface="Times New Roman" pitchFamily="18" charset="0"/>
              </a:rPr>
              <a:t> HS;  </a:t>
            </a:r>
            <a:r>
              <a:rPr lang="en-US" sz="2000" dirty="0" err="1">
                <a:solidFill>
                  <a:schemeClr val="tx1"/>
                </a:solidFill>
                <a:latin typeface="Times New Roman" pitchFamily="18" charset="0"/>
                <a:cs typeface="Times New Roman" pitchFamily="18" charset="0"/>
              </a:rPr>
              <a:t>số</a:t>
            </a:r>
            <a:r>
              <a:rPr lang="en-US" sz="2000" dirty="0">
                <a:solidFill>
                  <a:schemeClr val="tx1"/>
                </a:solidFill>
                <a:latin typeface="Times New Roman" pitchFamily="18" charset="0"/>
                <a:cs typeface="Times New Roman" pitchFamily="18" charset="0"/>
              </a:rPr>
              <a:t> HS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công</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lập</a:t>
            </a:r>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2.733 HS </a:t>
            </a:r>
            <a:endParaRPr lang="en-US" sz="2000" dirty="0">
              <a:solidFill>
                <a:schemeClr val="tx1"/>
              </a:solidFill>
              <a:latin typeface="Times New Roman" pitchFamily="18" charset="0"/>
              <a:cs typeface="Times New Roman" pitchFamily="18" charset="0"/>
            </a:endParaRPr>
          </a:p>
          <a:p>
            <a:pPr eaLnBrk="1" hangingPunct="1">
              <a:spcBef>
                <a:spcPts val="600"/>
              </a:spcBef>
              <a:spcAft>
                <a:spcPts val="600"/>
              </a:spcAft>
              <a:defRPr/>
            </a:pPr>
            <a:r>
              <a:rPr lang="en-US" sz="2000" dirty="0" err="1">
                <a:solidFill>
                  <a:schemeClr val="tx1"/>
                </a:solidFill>
                <a:latin typeface="Times New Roman" pitchFamily="18" charset="0"/>
                <a:cs typeface="Times New Roman" pitchFamily="18" charset="0"/>
              </a:rPr>
              <a:t>Đạt</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tỷ</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lệ</a:t>
            </a:r>
            <a:r>
              <a:rPr lang="en-US" sz="2000" dirty="0">
                <a:solidFill>
                  <a:schemeClr val="tx1"/>
                </a:solidFill>
                <a:latin typeface="Times New Roman" pitchFamily="18" charset="0"/>
                <a:cs typeface="Times New Roman" pitchFamily="18" charset="0"/>
              </a:rPr>
              <a:t> </a:t>
            </a:r>
            <a:r>
              <a:rPr lang="en-US" sz="2000" b="1" dirty="0">
                <a:solidFill>
                  <a:srgbClr val="C00000"/>
                </a:solidFill>
                <a:latin typeface="Times New Roman" pitchFamily="18" charset="0"/>
                <a:cs typeface="Times New Roman" pitchFamily="18" charset="0"/>
              </a:rPr>
              <a:t>80.9%</a:t>
            </a:r>
            <a:r>
              <a:rPr lang="en-US" sz="2000" b="1" dirty="0">
                <a:solidFill>
                  <a:schemeClr val="tx1"/>
                </a:solidFill>
                <a:latin typeface="Times New Roman" pitchFamily="18" charset="0"/>
                <a:cs typeface="Times New Roman" pitchFamily="18" charset="0"/>
              </a:rPr>
              <a:t>,</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cao</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hơn</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năm</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học</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trước</a:t>
            </a:r>
            <a:r>
              <a:rPr lang="en-US" sz="2000" dirty="0">
                <a:solidFill>
                  <a:schemeClr val="tx1"/>
                </a:solidFill>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5.8%</a:t>
            </a:r>
            <a:r>
              <a:rPr lang="en-US" sz="2000" dirty="0" smtClean="0">
                <a:solidFill>
                  <a:schemeClr val="tx1"/>
                </a:solidFill>
                <a:latin typeface="Times New Roman" pitchFamily="18" charset="0"/>
                <a:cs typeface="Times New Roman" pitchFamily="18" charset="0"/>
              </a:rPr>
              <a:t>,</a:t>
            </a:r>
          </a:p>
          <a:p>
            <a:pPr eaLnBrk="1" hangingPunct="1">
              <a:spcBef>
                <a:spcPts val="600"/>
              </a:spcBef>
              <a:spcAft>
                <a:spcPts val="600"/>
              </a:spcAft>
              <a:defRPr/>
            </a:pPr>
            <a:r>
              <a:rPr lang="en-US" sz="2000" dirty="0" err="1" smtClean="0">
                <a:solidFill>
                  <a:schemeClr val="tx1"/>
                </a:solidFill>
                <a:latin typeface="Times New Roman" pitchFamily="18" charset="0"/>
                <a:cs typeface="Times New Roman" pitchFamily="18" charset="0"/>
              </a:rPr>
              <a:t>cao</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hơn</a:t>
            </a:r>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TB </a:t>
            </a:r>
            <a:r>
              <a:rPr lang="en-US" sz="2000" dirty="0" err="1" smtClean="0">
                <a:solidFill>
                  <a:schemeClr val="tx1"/>
                </a:solidFill>
                <a:latin typeface="Times New Roman" pitchFamily="18" charset="0"/>
                <a:cs typeface="Times New Roman" pitchFamily="18" charset="0"/>
              </a:rPr>
              <a:t>khu</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vực</a:t>
            </a:r>
            <a:r>
              <a:rPr lang="en-US" sz="2000" dirty="0">
                <a:solidFill>
                  <a:schemeClr val="tx1"/>
                </a:solidFill>
                <a:latin typeface="Times New Roman" pitchFamily="18" charset="0"/>
                <a:cs typeface="Times New Roman" pitchFamily="18" charset="0"/>
              </a:rPr>
              <a:t> 5: </a:t>
            </a:r>
            <a:r>
              <a:rPr lang="en-US" sz="2000" b="1" dirty="0">
                <a:solidFill>
                  <a:srgbClr val="C00000"/>
                </a:solidFill>
                <a:latin typeface="Times New Roman" pitchFamily="18" charset="0"/>
                <a:cs typeface="Times New Roman" pitchFamily="18" charset="0"/>
              </a:rPr>
              <a:t>9.3 </a:t>
            </a:r>
            <a:r>
              <a:rPr lang="en-US" sz="2000" b="1" dirty="0" smtClean="0">
                <a:solidFill>
                  <a:srgbClr val="C00000"/>
                </a:solidFill>
                <a:latin typeface="Times New Roman" pitchFamily="18" charset="0"/>
                <a:cs typeface="Times New Roman" pitchFamily="18" charset="0"/>
              </a:rPr>
              <a:t>%</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cao</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hơn</a:t>
            </a:r>
            <a:r>
              <a:rPr lang="en-US" sz="2000" dirty="0">
                <a:solidFill>
                  <a:schemeClr val="tx1"/>
                </a:solidFill>
                <a:latin typeface="Times New Roman" pitchFamily="18" charset="0"/>
                <a:cs typeface="Times New Roman" pitchFamily="18" charset="0"/>
              </a:rPr>
              <a:t> TB </a:t>
            </a:r>
            <a:r>
              <a:rPr lang="en-US" sz="2000" dirty="0" err="1">
                <a:solidFill>
                  <a:schemeClr val="tx1"/>
                </a:solidFill>
                <a:latin typeface="Times New Roman" pitchFamily="18" charset="0"/>
                <a:cs typeface="Times New Roman" pitchFamily="18" charset="0"/>
              </a:rPr>
              <a:t>toàn</a:t>
            </a:r>
            <a:r>
              <a:rPr lang="en-US" sz="2000" dirty="0">
                <a:solidFill>
                  <a:schemeClr val="tx1"/>
                </a:solidFill>
                <a:latin typeface="Times New Roman" pitchFamily="18" charset="0"/>
                <a:cs typeface="Times New Roman" pitchFamily="18" charset="0"/>
              </a:rPr>
              <a:t> TP </a:t>
            </a:r>
            <a:r>
              <a:rPr lang="en-US" sz="2000" b="1" dirty="0">
                <a:solidFill>
                  <a:schemeClr val="tx1"/>
                </a:solidFill>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17.2%</a:t>
            </a:r>
            <a:r>
              <a:rPr lang="en-US" sz="2000" dirty="0" smtClean="0">
                <a:solidFill>
                  <a:schemeClr val="tx1"/>
                </a:solidFill>
                <a:latin typeface="Times New Roman" pitchFamily="18" charset="0"/>
                <a:cs typeface="Times New Roman" pitchFamily="18" charset="0"/>
              </a:rPr>
              <a:t>) </a:t>
            </a:r>
            <a:endParaRPr lang="en-US" sz="2000"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err="1">
                <a:solidFill>
                  <a:schemeClr val="tx1"/>
                </a:solidFill>
                <a:latin typeface="Times New Roman" pitchFamily="18" charset="0"/>
                <a:cs typeface="Times New Roman" pitchFamily="18" charset="0"/>
              </a:rPr>
              <a:t>Tỷ</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lệ</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vào</a:t>
            </a:r>
            <a:r>
              <a:rPr lang="en-US" sz="2000" dirty="0">
                <a:solidFill>
                  <a:schemeClr val="tx1"/>
                </a:solidFill>
                <a:latin typeface="Times New Roman" pitchFamily="18" charset="0"/>
                <a:cs typeface="Times New Roman" pitchFamily="18" charset="0"/>
              </a:rPr>
              <a:t> 10 CL </a:t>
            </a:r>
            <a:r>
              <a:rPr lang="en-US" sz="2000" dirty="0" err="1">
                <a:solidFill>
                  <a:schemeClr val="tx1"/>
                </a:solidFill>
                <a:latin typeface="Times New Roman" pitchFamily="18" charset="0"/>
                <a:cs typeface="Times New Roman" pitchFamily="18" charset="0"/>
              </a:rPr>
              <a:t>khu</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vực</a:t>
            </a:r>
            <a:r>
              <a:rPr lang="en-US" sz="2000" dirty="0">
                <a:solidFill>
                  <a:schemeClr val="tx1"/>
                </a:solidFill>
                <a:latin typeface="Times New Roman" pitchFamily="18" charset="0"/>
                <a:cs typeface="Times New Roman" pitchFamily="18" charset="0"/>
              </a:rPr>
              <a:t> 5: </a:t>
            </a:r>
            <a:r>
              <a:rPr lang="en-US" sz="2000" b="1" dirty="0">
                <a:solidFill>
                  <a:schemeClr val="tx1"/>
                </a:solidFill>
                <a:latin typeface="Times New Roman" pitchFamily="18" charset="0"/>
                <a:cs typeface="Times New Roman" pitchFamily="18" charset="0"/>
              </a:rPr>
              <a:t> 71.6%; </a:t>
            </a:r>
            <a:r>
              <a:rPr lang="en-US" sz="2000" dirty="0" err="1">
                <a:solidFill>
                  <a:schemeClr val="tx1"/>
                </a:solidFill>
                <a:latin typeface="Times New Roman" pitchFamily="18" charset="0"/>
                <a:cs typeface="Times New Roman" pitchFamily="18" charset="0"/>
              </a:rPr>
              <a:t>Thành</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phố</a:t>
            </a:r>
            <a:r>
              <a:rPr lang="en-US" sz="2000"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63.7%</a:t>
            </a:r>
            <a:endParaRPr lang="en-US" sz="2000" b="1"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err="1">
                <a:solidFill>
                  <a:schemeClr val="tx1"/>
                </a:solidFill>
                <a:latin typeface="Times New Roman" pitchFamily="18" charset="0"/>
                <a:cs typeface="Times New Roman" pitchFamily="18" charset="0"/>
              </a:rPr>
              <a:t>Học</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sinh</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tuyển</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thẳng</a:t>
            </a:r>
            <a:r>
              <a:rPr lang="en-US" sz="2000" dirty="0">
                <a:solidFill>
                  <a:schemeClr val="tx1"/>
                </a:solidFill>
                <a:latin typeface="Times New Roman" pitchFamily="18" charset="0"/>
                <a:cs typeface="Times New Roman" pitchFamily="18" charset="0"/>
              </a:rPr>
              <a:t>: 10 </a:t>
            </a:r>
            <a:r>
              <a:rPr lang="en-US" sz="2000" dirty="0" err="1">
                <a:solidFill>
                  <a:schemeClr val="tx1"/>
                </a:solidFill>
                <a:latin typeface="Times New Roman" pitchFamily="18" charset="0"/>
                <a:cs typeface="Times New Roman" pitchFamily="18" charset="0"/>
              </a:rPr>
              <a:t>em</a:t>
            </a:r>
            <a:endParaRPr lang="en-US" sz="2000"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err="1">
                <a:solidFill>
                  <a:schemeClr val="tx1"/>
                </a:solidFill>
                <a:latin typeface="Times New Roman" pitchFamily="18" charset="0"/>
                <a:cs typeface="Times New Roman" pitchFamily="18" charset="0"/>
              </a:rPr>
              <a:t>Học</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sinh</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chuyên</a:t>
            </a:r>
            <a:r>
              <a:rPr lang="en-US" sz="2000" dirty="0">
                <a:solidFill>
                  <a:schemeClr val="tx1"/>
                </a:solidFill>
                <a:latin typeface="Times New Roman" pitchFamily="18" charset="0"/>
                <a:cs typeface="Times New Roman" pitchFamily="18" charset="0"/>
              </a:rPr>
              <a:t>: 68 </a:t>
            </a:r>
            <a:r>
              <a:rPr lang="en-US" sz="2000" dirty="0" err="1">
                <a:solidFill>
                  <a:schemeClr val="tx1"/>
                </a:solidFill>
                <a:latin typeface="Times New Roman" pitchFamily="18" charset="0"/>
                <a:cs typeface="Times New Roman" pitchFamily="18" charset="0"/>
              </a:rPr>
              <a:t>em</a:t>
            </a:r>
            <a:endParaRPr lang="en-US" sz="2000"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a:solidFill>
                  <a:schemeClr val="tx1"/>
                </a:solidFill>
                <a:latin typeface="Times New Roman" pitchFamily="18" charset="0"/>
                <a:cs typeface="Times New Roman" pitchFamily="18" charset="0"/>
              </a:rPr>
              <a:t>HS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song </a:t>
            </a:r>
            <a:r>
              <a:rPr lang="en-US" sz="2000" dirty="0" err="1">
                <a:solidFill>
                  <a:schemeClr val="tx1"/>
                </a:solidFill>
                <a:latin typeface="Times New Roman" pitchFamily="18" charset="0"/>
                <a:cs typeface="Times New Roman" pitchFamily="18" charset="0"/>
              </a:rPr>
              <a:t>bằng</a:t>
            </a:r>
            <a:r>
              <a:rPr lang="en-US" sz="2000" dirty="0">
                <a:solidFill>
                  <a:schemeClr val="tx1"/>
                </a:solidFill>
                <a:latin typeface="Times New Roman" pitchFamily="18" charset="0"/>
                <a:cs typeface="Times New Roman" pitchFamily="18" charset="0"/>
              </a:rPr>
              <a:t>: 03 </a:t>
            </a:r>
            <a:r>
              <a:rPr lang="en-US" sz="2000" dirty="0" err="1">
                <a:solidFill>
                  <a:schemeClr val="tx1"/>
                </a:solidFill>
                <a:latin typeface="Times New Roman" pitchFamily="18" charset="0"/>
                <a:cs typeface="Times New Roman" pitchFamily="18" charset="0"/>
              </a:rPr>
              <a:t>em</a:t>
            </a:r>
            <a:endParaRPr lang="en-US" sz="2000" dirty="0">
              <a:solidFill>
                <a:schemeClr val="tx1"/>
              </a:solidFill>
              <a:latin typeface="Times New Roman" pitchFamily="18" charset="0"/>
              <a:cs typeface="Times New Roman" pitchFamily="18" charset="0"/>
            </a:endParaRPr>
          </a:p>
          <a:p>
            <a:pPr eaLnBrk="1" hangingPunct="1">
              <a:spcAft>
                <a:spcPts val="600"/>
              </a:spcAft>
              <a:defRPr/>
            </a:pPr>
            <a:endParaRPr lang="en-US" sz="2400" dirty="0">
              <a:solidFill>
                <a:schemeClr val="bg1"/>
              </a:solidFill>
              <a:latin typeface="Times New Roman" pitchFamily="18" charset="0"/>
              <a:cs typeface="Times New Roman" pitchFamily="18" charset="0"/>
            </a:endParaRPr>
          </a:p>
        </p:txBody>
      </p:sp>
      <p:sp>
        <p:nvSpPr>
          <p:cNvPr id="8" name="Title 1">
            <a:extLst>
              <a:ext uri="{FF2B5EF4-FFF2-40B4-BE49-F238E27FC236}">
                <a16:creationId xmlns:a16="http://schemas.microsoft.com/office/drawing/2014/main" xmlns="" id="{8FC9956B-AF5E-4D7F-8A96-5449110CE8DD}"/>
              </a:ext>
            </a:extLst>
          </p:cNvPr>
          <p:cNvSpPr txBox="1">
            <a:spLocks/>
          </p:cNvSpPr>
          <p:nvPr/>
        </p:nvSpPr>
        <p:spPr>
          <a:xfrm>
            <a:off x="1752600" y="76200"/>
            <a:ext cx="7086600" cy="914400"/>
          </a:xfrm>
          <a:prstGeom prst="rect">
            <a:avLst/>
          </a:prstGeom>
        </p:spPr>
        <p:txBody>
          <a:bodyPr anchor="ctr"/>
          <a:lstStyle/>
          <a:p>
            <a:pPr marL="514350" indent="-514350" algn="ctr" eaLnBrk="1" hangingPunct="1">
              <a:spcBef>
                <a:spcPts val="300"/>
              </a:spcBef>
              <a:spcAft>
                <a:spcPts val="300"/>
              </a:spcAft>
              <a:buFontTx/>
              <a:buAutoNum type="romanUcPeriod"/>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a:extLst>
              <a:ext uri="{FF2B5EF4-FFF2-40B4-BE49-F238E27FC236}">
                <a16:creationId xmlns:a16="http://schemas.microsoft.com/office/drawing/2014/main" xmlns="" id="{1B627D42-1F54-46DD-A86F-DB204726EC41}"/>
              </a:ext>
            </a:extLst>
          </p:cNvPr>
          <p:cNvSpPr/>
          <p:nvPr/>
        </p:nvSpPr>
        <p:spPr>
          <a:xfrm>
            <a:off x="0" y="1447800"/>
            <a:ext cx="8550275" cy="1066800"/>
          </a:xfrm>
          <a:prstGeom prst="roundRect">
            <a:avLst/>
          </a:prstGeom>
          <a:solidFill>
            <a:schemeClr val="accent1">
              <a:lumMod val="60000"/>
              <a:lumOff val="40000"/>
            </a:schemeClr>
          </a:solid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0" rIns="0" anchor="ctr"/>
          <a:lstStyle/>
          <a:p>
            <a:pPr eaLnBrk="1" hangingPunct="1">
              <a:spcBef>
                <a:spcPts val="600"/>
              </a:spcBef>
              <a:spcAft>
                <a:spcPts val="600"/>
              </a:spcAft>
              <a:defRPr/>
            </a:pPr>
            <a:r>
              <a:rPr lang="en-US" b="1" dirty="0" smtClean="0">
                <a:solidFill>
                  <a:srgbClr val="000099"/>
                </a:solidFill>
                <a:latin typeface="Times New Roman" pitchFamily="18" charset="0"/>
                <a:cs typeface="Times New Roman" pitchFamily="18" charset="0"/>
              </a:rPr>
              <a:t>3. </a:t>
            </a:r>
            <a:r>
              <a:rPr lang="en-US" b="1" dirty="0" err="1" smtClean="0">
                <a:solidFill>
                  <a:srgbClr val="000099"/>
                </a:solidFill>
                <a:latin typeface="Times New Roman" pitchFamily="18" charset="0"/>
                <a:cs typeface="Times New Roman" pitchFamily="18" charset="0"/>
              </a:rPr>
              <a:t>Kết</a:t>
            </a:r>
            <a:r>
              <a:rPr lang="en-US" b="1" dirty="0" smtClean="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quả</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thi</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vào</a:t>
            </a:r>
            <a:r>
              <a:rPr lang="en-US" b="1" dirty="0">
                <a:solidFill>
                  <a:srgbClr val="000099"/>
                </a:solidFill>
                <a:latin typeface="Times New Roman" pitchFamily="18" charset="0"/>
                <a:cs typeface="Times New Roman" pitchFamily="18" charset="0"/>
              </a:rPr>
              <a:t> 10 </a:t>
            </a:r>
            <a:r>
              <a:rPr lang="en-US" b="1" dirty="0" smtClean="0">
                <a:solidFill>
                  <a:srgbClr val="000099"/>
                </a:solidFill>
                <a:latin typeface="Times New Roman" pitchFamily="18" charset="0"/>
                <a:cs typeface="Times New Roman" pitchFamily="18" charset="0"/>
              </a:rPr>
              <a:t>- </a:t>
            </a:r>
            <a:r>
              <a:rPr lang="en-US" b="1" dirty="0">
                <a:solidFill>
                  <a:srgbClr val="000099"/>
                </a:solidFill>
                <a:latin typeface="Times New Roman" pitchFamily="18" charset="0"/>
                <a:cs typeface="Times New Roman" pitchFamily="18" charset="0"/>
              </a:rPr>
              <a:t>THPT </a:t>
            </a:r>
            <a:r>
              <a:rPr lang="en-US" b="1" dirty="0" err="1">
                <a:solidFill>
                  <a:srgbClr val="000099"/>
                </a:solidFill>
                <a:latin typeface="Times New Roman" pitchFamily="18" charset="0"/>
                <a:cs typeface="Times New Roman" pitchFamily="18" charset="0"/>
              </a:rPr>
              <a:t>công</a:t>
            </a:r>
            <a:r>
              <a:rPr lang="en-US" b="1" dirty="0">
                <a:solidFill>
                  <a:srgbClr val="000099"/>
                </a:solidFill>
                <a:latin typeface="Times New Roman" pitchFamily="18" charset="0"/>
                <a:cs typeface="Times New Roman" pitchFamily="18" charset="0"/>
              </a:rPr>
              <a:t> </a:t>
            </a:r>
            <a:r>
              <a:rPr lang="en-US" b="1" dirty="0" err="1">
                <a:solidFill>
                  <a:srgbClr val="000099"/>
                </a:solidFill>
                <a:latin typeface="Times New Roman" pitchFamily="18" charset="0"/>
                <a:cs typeface="Times New Roman" pitchFamily="18" charset="0"/>
              </a:rPr>
              <a:t>lập</a:t>
            </a:r>
            <a:endParaRPr lang="en-US" dirty="0">
              <a:solidFill>
                <a:schemeClr val="bg1"/>
              </a:solidFill>
              <a:latin typeface="Times New Roman" pitchFamily="18" charset="0"/>
              <a:cs typeface="Times New Roman" pitchFamily="18" charset="0"/>
            </a:endParaRPr>
          </a:p>
        </p:txBody>
      </p:sp>
      <p:sp>
        <p:nvSpPr>
          <p:cNvPr id="14" name="Rounded Rectangle 13">
            <a:extLst>
              <a:ext uri="{FF2B5EF4-FFF2-40B4-BE49-F238E27FC236}">
                <a16:creationId xmlns:a16="http://schemas.microsoft.com/office/drawing/2014/main" xmlns="" id="{3E1C8ECF-5DB4-48E7-B830-81E1BFF96CCF}"/>
              </a:ext>
            </a:extLst>
          </p:cNvPr>
          <p:cNvSpPr/>
          <p:nvPr/>
        </p:nvSpPr>
        <p:spPr>
          <a:xfrm>
            <a:off x="228599" y="2667000"/>
            <a:ext cx="8424863" cy="3657600"/>
          </a:xfrm>
          <a:prstGeom prst="roundRect">
            <a:avLst/>
          </a:prstGeom>
          <a:ln/>
        </p:spPr>
        <p:style>
          <a:lnRef idx="1">
            <a:schemeClr val="accent2"/>
          </a:lnRef>
          <a:fillRef idx="2">
            <a:schemeClr val="accent2"/>
          </a:fillRef>
          <a:effectRef idx="1">
            <a:schemeClr val="accent2"/>
          </a:effectRef>
          <a:fontRef idx="minor">
            <a:schemeClr val="dk1"/>
          </a:fontRef>
        </p:style>
        <p:txBody>
          <a:bodyPr lIns="0" rIns="0" anchor="ctr"/>
          <a:lstStyle/>
          <a:p>
            <a:pPr eaLnBrk="1" hangingPunct="1">
              <a:spcBef>
                <a:spcPts val="600"/>
              </a:spcBef>
              <a:spcAft>
                <a:spcPts val="600"/>
              </a:spcAft>
              <a:defRPr/>
            </a:pPr>
            <a:r>
              <a:rPr lang="en-US" sz="2400" dirty="0">
                <a:solidFill>
                  <a:schemeClr val="bg1"/>
                </a:solidFill>
                <a:latin typeface="Times New Roman" pitchFamily="18" charset="0"/>
                <a:cs typeface="Times New Roman" pitchFamily="18" charset="0"/>
              </a:rPr>
              <a:t>- </a:t>
            </a:r>
          </a:p>
          <a:p>
            <a:pPr eaLnBrk="1" hangingPunct="1">
              <a:spcBef>
                <a:spcPts val="600"/>
              </a:spcBef>
              <a:spcAft>
                <a:spcPts val="600"/>
              </a:spcAft>
              <a:defRPr/>
            </a:pPr>
            <a:r>
              <a:rPr lang="en-US" sz="2000" dirty="0" smtClean="0">
                <a:solidFill>
                  <a:schemeClr val="tx1"/>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Trường</a:t>
            </a:r>
            <a:r>
              <a:rPr lang="en-US" sz="2000" b="1" dirty="0" smtClean="0">
                <a:solidFill>
                  <a:srgbClr val="0033CC"/>
                </a:solidFill>
                <a:latin typeface="Times New Roman" pitchFamily="18" charset="0"/>
                <a:cs typeface="Times New Roman" pitchFamily="18" charset="0"/>
              </a:rPr>
              <a:t>:</a:t>
            </a:r>
          </a:p>
          <a:p>
            <a:pPr eaLnBrk="1" hangingPunct="1">
              <a:spcBef>
                <a:spcPts val="600"/>
              </a:spcBef>
              <a:spcAft>
                <a:spcPts val="600"/>
              </a:spcAft>
              <a:defRPr/>
            </a:pPr>
            <a:r>
              <a:rPr lang="en-US" sz="2000" dirty="0" err="1" smtClean="0">
                <a:solidFill>
                  <a:schemeClr val="tx1"/>
                </a:solidFill>
                <a:latin typeface="Times New Roman" pitchFamily="18" charset="0"/>
                <a:cs typeface="Times New Roman" pitchFamily="18" charset="0"/>
              </a:rPr>
              <a:t>Tổng</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số</a:t>
            </a:r>
            <a:r>
              <a:rPr lang="en-US" sz="2000" dirty="0">
                <a:solidFill>
                  <a:schemeClr val="tx1"/>
                </a:solidFill>
                <a:latin typeface="Times New Roman" pitchFamily="18" charset="0"/>
                <a:cs typeface="Times New Roman" pitchFamily="18" charset="0"/>
              </a:rPr>
              <a:t> HS  </a:t>
            </a:r>
            <a:r>
              <a:rPr lang="en-US" sz="2000" dirty="0" err="1">
                <a:solidFill>
                  <a:schemeClr val="tx1"/>
                </a:solidFill>
                <a:latin typeface="Times New Roman" pitchFamily="18" charset="0"/>
                <a:cs typeface="Times New Roman" pitchFamily="18" charset="0"/>
              </a:rPr>
              <a:t>dự</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thi</a:t>
            </a:r>
            <a:r>
              <a:rPr lang="en-US" sz="2000"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286</a:t>
            </a:r>
            <a:r>
              <a:rPr lang="en-US" sz="2000" dirty="0" smtClean="0">
                <a:solidFill>
                  <a:schemeClr val="tx1"/>
                </a:solidFill>
                <a:latin typeface="Times New Roman" pitchFamily="18" charset="0"/>
                <a:cs typeface="Times New Roman" pitchFamily="18" charset="0"/>
              </a:rPr>
              <a:t> HS;  </a:t>
            </a:r>
            <a:r>
              <a:rPr lang="en-US" sz="2000" dirty="0" err="1">
                <a:solidFill>
                  <a:schemeClr val="tx1"/>
                </a:solidFill>
                <a:latin typeface="Times New Roman" pitchFamily="18" charset="0"/>
                <a:cs typeface="Times New Roman" pitchFamily="18" charset="0"/>
              </a:rPr>
              <a:t>số</a:t>
            </a:r>
            <a:r>
              <a:rPr lang="en-US" sz="2000" dirty="0">
                <a:solidFill>
                  <a:schemeClr val="tx1"/>
                </a:solidFill>
                <a:latin typeface="Times New Roman" pitchFamily="18" charset="0"/>
                <a:cs typeface="Times New Roman" pitchFamily="18" charset="0"/>
              </a:rPr>
              <a:t> HS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công</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lập</a:t>
            </a:r>
            <a:r>
              <a:rPr lang="en-US" sz="2000"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258</a:t>
            </a:r>
            <a:r>
              <a:rPr lang="en-US" sz="2000" dirty="0" smtClean="0">
                <a:solidFill>
                  <a:schemeClr val="tx1"/>
                </a:solidFill>
                <a:latin typeface="Times New Roman" pitchFamily="18" charset="0"/>
                <a:cs typeface="Times New Roman" pitchFamily="18" charset="0"/>
              </a:rPr>
              <a:t> HS </a:t>
            </a:r>
            <a:endParaRPr lang="en-US" sz="2000" dirty="0">
              <a:solidFill>
                <a:schemeClr val="tx1"/>
              </a:solidFill>
              <a:latin typeface="Times New Roman" pitchFamily="18" charset="0"/>
              <a:cs typeface="Times New Roman" pitchFamily="18" charset="0"/>
            </a:endParaRPr>
          </a:p>
          <a:p>
            <a:pPr eaLnBrk="1" hangingPunct="1">
              <a:spcBef>
                <a:spcPts val="600"/>
              </a:spcBef>
              <a:spcAft>
                <a:spcPts val="600"/>
              </a:spcAft>
              <a:defRPr/>
            </a:pPr>
            <a:r>
              <a:rPr lang="en-US" sz="2000" dirty="0" err="1">
                <a:solidFill>
                  <a:schemeClr val="tx1"/>
                </a:solidFill>
                <a:latin typeface="Times New Roman" pitchFamily="18" charset="0"/>
                <a:cs typeface="Times New Roman" pitchFamily="18" charset="0"/>
              </a:rPr>
              <a:t>Đạt</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tỷ</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lệ</a:t>
            </a:r>
            <a:r>
              <a:rPr lang="en-US" sz="2000" dirty="0">
                <a:solidFill>
                  <a:schemeClr val="tx1"/>
                </a:solidFill>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91.2%</a:t>
            </a:r>
            <a:r>
              <a:rPr lang="en-US" sz="2000" b="1" dirty="0" smtClean="0">
                <a:solidFill>
                  <a:schemeClr val="tx1"/>
                </a:solidFill>
                <a:latin typeface="Times New Roman" pitchFamily="18" charset="0"/>
                <a:cs typeface="Times New Roman" pitchFamily="18" charset="0"/>
              </a:rPr>
              <a:t>,</a:t>
            </a:r>
            <a:r>
              <a:rPr lang="en-US" sz="2000" dirty="0" smtClean="0">
                <a:solidFill>
                  <a:schemeClr val="tx1"/>
                </a:solidFill>
                <a:latin typeface="Times New Roman" pitchFamily="18" charset="0"/>
                <a:cs typeface="Times New Roman" pitchFamily="18" charset="0"/>
              </a:rPr>
              <a:t> </a:t>
            </a:r>
            <a:r>
              <a:rPr lang="en-US" sz="2000" dirty="0">
                <a:solidFill>
                  <a:schemeClr val="tx1"/>
                </a:solidFill>
                <a:latin typeface="Times New Roman" pitchFamily="18" charset="0"/>
                <a:cs typeface="Times New Roman" pitchFamily="18" charset="0"/>
              </a:rPr>
              <a:t>(</a:t>
            </a:r>
            <a:r>
              <a:rPr lang="en-US" sz="2000" dirty="0" err="1">
                <a:solidFill>
                  <a:schemeClr val="tx1"/>
                </a:solidFill>
                <a:latin typeface="Times New Roman" pitchFamily="18" charset="0"/>
                <a:cs typeface="Times New Roman" pitchFamily="18" charset="0"/>
              </a:rPr>
              <a:t>cao</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hơn</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năm</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học</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trước</a:t>
            </a:r>
            <a:r>
              <a:rPr lang="en-US" sz="2000" dirty="0">
                <a:solidFill>
                  <a:schemeClr val="tx1"/>
                </a:solidFill>
                <a:latin typeface="Times New Roman" pitchFamily="18" charset="0"/>
                <a:cs typeface="Times New Roman" pitchFamily="18" charset="0"/>
              </a:rPr>
              <a:t> </a:t>
            </a:r>
            <a:r>
              <a:rPr lang="en-US" sz="2000" b="1" dirty="0">
                <a:solidFill>
                  <a:srgbClr val="C00000"/>
                </a:solidFill>
                <a:latin typeface="Times New Roman" pitchFamily="18" charset="0"/>
                <a:cs typeface="Times New Roman" pitchFamily="18" charset="0"/>
              </a:rPr>
              <a:t>3</a:t>
            </a:r>
            <a:r>
              <a:rPr lang="en-US" sz="2000" b="1" dirty="0" smtClean="0">
                <a:solidFill>
                  <a:srgbClr val="C00000"/>
                </a:solidFill>
                <a:latin typeface="Times New Roman" pitchFamily="18" charset="0"/>
                <a:cs typeface="Times New Roman" pitchFamily="18" charset="0"/>
              </a:rPr>
              <a:t>%</a:t>
            </a:r>
            <a:r>
              <a:rPr lang="en-US" sz="2000" dirty="0" smtClean="0">
                <a:solidFill>
                  <a:schemeClr val="tx1"/>
                </a:solidFill>
                <a:latin typeface="Times New Roman" pitchFamily="18" charset="0"/>
                <a:cs typeface="Times New Roman" pitchFamily="18" charset="0"/>
              </a:rPr>
              <a:t>,</a:t>
            </a:r>
          </a:p>
          <a:p>
            <a:pPr eaLnBrk="1" hangingPunct="1">
              <a:spcBef>
                <a:spcPts val="600"/>
              </a:spcBef>
              <a:spcAft>
                <a:spcPts val="600"/>
              </a:spcAft>
              <a:defRPr/>
            </a:pPr>
            <a:r>
              <a:rPr lang="en-US" sz="2000" dirty="0" err="1" smtClean="0">
                <a:solidFill>
                  <a:schemeClr val="tx1"/>
                </a:solidFill>
                <a:latin typeface="Times New Roman" pitchFamily="18" charset="0"/>
                <a:cs typeface="Times New Roman" pitchFamily="18" charset="0"/>
              </a:rPr>
              <a:t>cao</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hơn</a:t>
            </a:r>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TB </a:t>
            </a:r>
            <a:r>
              <a:rPr lang="en-US" sz="2000" dirty="0" err="1" smtClean="0">
                <a:solidFill>
                  <a:schemeClr val="tx1"/>
                </a:solidFill>
                <a:latin typeface="Times New Roman" pitchFamily="18" charset="0"/>
                <a:cs typeface="Times New Roman" pitchFamily="18" charset="0"/>
              </a:rPr>
              <a:t>khu</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vực</a:t>
            </a:r>
            <a:r>
              <a:rPr lang="en-US" sz="2000" dirty="0">
                <a:solidFill>
                  <a:schemeClr val="tx1"/>
                </a:solidFill>
                <a:latin typeface="Times New Roman" pitchFamily="18" charset="0"/>
                <a:cs typeface="Times New Roman" pitchFamily="18" charset="0"/>
              </a:rPr>
              <a:t> 5: </a:t>
            </a:r>
            <a:r>
              <a:rPr lang="en-US" sz="2000" b="1" dirty="0">
                <a:solidFill>
                  <a:srgbClr val="C00000"/>
                </a:solidFill>
                <a:latin typeface="Times New Roman" pitchFamily="18" charset="0"/>
                <a:cs typeface="Times New Roman" pitchFamily="18" charset="0"/>
              </a:rPr>
              <a:t>10.3 %</a:t>
            </a:r>
            <a:r>
              <a:rPr lang="en-US" sz="2000" dirty="0" smtClean="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cao</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hơn</a:t>
            </a:r>
            <a:r>
              <a:rPr lang="en-US" sz="2000" dirty="0">
                <a:solidFill>
                  <a:schemeClr val="tx1"/>
                </a:solidFill>
                <a:latin typeface="Times New Roman" pitchFamily="18" charset="0"/>
                <a:cs typeface="Times New Roman" pitchFamily="18" charset="0"/>
              </a:rPr>
              <a:t> TB </a:t>
            </a:r>
            <a:r>
              <a:rPr lang="en-US" sz="2000" dirty="0" err="1">
                <a:solidFill>
                  <a:schemeClr val="tx1"/>
                </a:solidFill>
                <a:latin typeface="Times New Roman" pitchFamily="18" charset="0"/>
                <a:cs typeface="Times New Roman" pitchFamily="18" charset="0"/>
              </a:rPr>
              <a:t>toàn</a:t>
            </a:r>
            <a:r>
              <a:rPr lang="en-US" sz="2000" dirty="0">
                <a:solidFill>
                  <a:schemeClr val="tx1"/>
                </a:solidFill>
                <a:latin typeface="Times New Roman" pitchFamily="18" charset="0"/>
                <a:cs typeface="Times New Roman" pitchFamily="18" charset="0"/>
              </a:rPr>
              <a:t> TP </a:t>
            </a:r>
            <a:r>
              <a:rPr lang="en-US" sz="2000" b="1" dirty="0">
                <a:solidFill>
                  <a:schemeClr val="tx1"/>
                </a:solidFill>
                <a:latin typeface="Times New Roman" pitchFamily="18" charset="0"/>
                <a:cs typeface="Times New Roman" pitchFamily="18" charset="0"/>
              </a:rPr>
              <a:t> </a:t>
            </a:r>
            <a:r>
              <a:rPr lang="en-US" sz="2000" b="1" dirty="0" smtClean="0">
                <a:solidFill>
                  <a:srgbClr val="C00000"/>
                </a:solidFill>
                <a:latin typeface="Times New Roman" pitchFamily="18" charset="0"/>
                <a:cs typeface="Times New Roman" pitchFamily="18" charset="0"/>
              </a:rPr>
              <a:t>27.5%</a:t>
            </a:r>
            <a:r>
              <a:rPr lang="en-US" sz="2000" dirty="0" smtClean="0">
                <a:solidFill>
                  <a:schemeClr val="tx1"/>
                </a:solidFill>
                <a:latin typeface="Times New Roman" pitchFamily="18" charset="0"/>
                <a:cs typeface="Times New Roman" pitchFamily="18" charset="0"/>
              </a:rPr>
              <a:t>) </a:t>
            </a:r>
            <a:endParaRPr lang="en-US" sz="2000"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err="1">
                <a:solidFill>
                  <a:schemeClr val="tx1"/>
                </a:solidFill>
                <a:latin typeface="Times New Roman" pitchFamily="18" charset="0"/>
                <a:cs typeface="Times New Roman" pitchFamily="18" charset="0"/>
              </a:rPr>
              <a:t>Tỷ</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lệ</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vào</a:t>
            </a:r>
            <a:r>
              <a:rPr lang="en-US" sz="2000" dirty="0">
                <a:solidFill>
                  <a:schemeClr val="tx1"/>
                </a:solidFill>
                <a:latin typeface="Times New Roman" pitchFamily="18" charset="0"/>
                <a:cs typeface="Times New Roman" pitchFamily="18" charset="0"/>
              </a:rPr>
              <a:t> 10 CL </a:t>
            </a:r>
            <a:r>
              <a:rPr lang="en-US" sz="2000" dirty="0" err="1">
                <a:solidFill>
                  <a:schemeClr val="tx1"/>
                </a:solidFill>
                <a:latin typeface="Times New Roman" pitchFamily="18" charset="0"/>
                <a:cs typeface="Times New Roman" pitchFamily="18" charset="0"/>
              </a:rPr>
              <a:t>khu</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vực</a:t>
            </a:r>
            <a:r>
              <a:rPr lang="en-US" sz="2000" dirty="0">
                <a:solidFill>
                  <a:schemeClr val="tx1"/>
                </a:solidFill>
                <a:latin typeface="Times New Roman" pitchFamily="18" charset="0"/>
                <a:cs typeface="Times New Roman" pitchFamily="18" charset="0"/>
              </a:rPr>
              <a:t> 5: </a:t>
            </a:r>
            <a:r>
              <a:rPr lang="en-US" sz="2000" b="1" dirty="0">
                <a:solidFill>
                  <a:schemeClr val="tx1"/>
                </a:solidFill>
                <a:latin typeface="Times New Roman" pitchFamily="18" charset="0"/>
                <a:cs typeface="Times New Roman" pitchFamily="18" charset="0"/>
              </a:rPr>
              <a:t> 71.6%; </a:t>
            </a:r>
            <a:r>
              <a:rPr lang="en-US" sz="2000" dirty="0" err="1">
                <a:solidFill>
                  <a:schemeClr val="tx1"/>
                </a:solidFill>
                <a:latin typeface="Times New Roman" pitchFamily="18" charset="0"/>
                <a:cs typeface="Times New Roman" pitchFamily="18" charset="0"/>
              </a:rPr>
              <a:t>Thành</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phố</a:t>
            </a:r>
            <a:r>
              <a:rPr lang="en-US" sz="2000" dirty="0">
                <a:solidFill>
                  <a:schemeClr val="tx1"/>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63.7%</a:t>
            </a:r>
            <a:endParaRPr lang="en-US" sz="2000" b="1"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err="1">
                <a:solidFill>
                  <a:schemeClr val="tx1"/>
                </a:solidFill>
                <a:latin typeface="Times New Roman" pitchFamily="18" charset="0"/>
                <a:cs typeface="Times New Roman" pitchFamily="18" charset="0"/>
              </a:rPr>
              <a:t>Học</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sinh</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tuyển</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thẳng</a:t>
            </a:r>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01 </a:t>
            </a:r>
            <a:r>
              <a:rPr lang="en-US" sz="2000" dirty="0" err="1">
                <a:solidFill>
                  <a:schemeClr val="tx1"/>
                </a:solidFill>
                <a:latin typeface="Times New Roman" pitchFamily="18" charset="0"/>
                <a:cs typeface="Times New Roman" pitchFamily="18" charset="0"/>
              </a:rPr>
              <a:t>em</a:t>
            </a:r>
            <a:endParaRPr lang="en-US" sz="2000"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err="1">
                <a:solidFill>
                  <a:schemeClr val="tx1"/>
                </a:solidFill>
                <a:latin typeface="Times New Roman" pitchFamily="18" charset="0"/>
                <a:cs typeface="Times New Roman" pitchFamily="18" charset="0"/>
              </a:rPr>
              <a:t>Học</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sinh</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a:t>
            </a:r>
            <a:r>
              <a:rPr lang="en-US" sz="2000" dirty="0" err="1">
                <a:solidFill>
                  <a:schemeClr val="tx1"/>
                </a:solidFill>
                <a:latin typeface="Times New Roman" pitchFamily="18" charset="0"/>
                <a:cs typeface="Times New Roman" pitchFamily="18" charset="0"/>
              </a:rPr>
              <a:t>chuyên</a:t>
            </a:r>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05 </a:t>
            </a:r>
            <a:r>
              <a:rPr lang="en-US" sz="2000" dirty="0" err="1">
                <a:solidFill>
                  <a:schemeClr val="tx1"/>
                </a:solidFill>
                <a:latin typeface="Times New Roman" pitchFamily="18" charset="0"/>
                <a:cs typeface="Times New Roman" pitchFamily="18" charset="0"/>
              </a:rPr>
              <a:t>em</a:t>
            </a:r>
            <a:endParaRPr lang="en-US" sz="2000" dirty="0">
              <a:solidFill>
                <a:schemeClr val="tx1"/>
              </a:solidFill>
              <a:latin typeface="Times New Roman" pitchFamily="18" charset="0"/>
              <a:cs typeface="Times New Roman" pitchFamily="18" charset="0"/>
            </a:endParaRPr>
          </a:p>
          <a:p>
            <a:pPr marL="285750" indent="-285750" eaLnBrk="1" hangingPunct="1">
              <a:spcBef>
                <a:spcPts val="600"/>
              </a:spcBef>
              <a:spcAft>
                <a:spcPts val="600"/>
              </a:spcAft>
              <a:buFontTx/>
              <a:buChar char="-"/>
              <a:defRPr/>
            </a:pPr>
            <a:r>
              <a:rPr lang="en-US" sz="2000" dirty="0">
                <a:solidFill>
                  <a:schemeClr val="tx1"/>
                </a:solidFill>
                <a:latin typeface="Times New Roman" pitchFamily="18" charset="0"/>
                <a:cs typeface="Times New Roman" pitchFamily="18" charset="0"/>
              </a:rPr>
              <a:t>HS </a:t>
            </a:r>
            <a:r>
              <a:rPr lang="en-US" sz="2000" dirty="0" err="1">
                <a:solidFill>
                  <a:schemeClr val="tx1"/>
                </a:solidFill>
                <a:latin typeface="Times New Roman" pitchFamily="18" charset="0"/>
                <a:cs typeface="Times New Roman" pitchFamily="18" charset="0"/>
              </a:rPr>
              <a:t>đỗ</a:t>
            </a:r>
            <a:r>
              <a:rPr lang="en-US" sz="2000" dirty="0">
                <a:solidFill>
                  <a:schemeClr val="tx1"/>
                </a:solidFill>
                <a:latin typeface="Times New Roman" pitchFamily="18" charset="0"/>
                <a:cs typeface="Times New Roman" pitchFamily="18" charset="0"/>
              </a:rPr>
              <a:t> song </a:t>
            </a:r>
            <a:r>
              <a:rPr lang="en-US" sz="2000" dirty="0" err="1">
                <a:solidFill>
                  <a:schemeClr val="tx1"/>
                </a:solidFill>
                <a:latin typeface="Times New Roman" pitchFamily="18" charset="0"/>
                <a:cs typeface="Times New Roman" pitchFamily="18" charset="0"/>
              </a:rPr>
              <a:t>bằng</a:t>
            </a:r>
            <a:r>
              <a:rPr lang="en-US" sz="2000" dirty="0">
                <a:solidFill>
                  <a:schemeClr val="tx1"/>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0 </a:t>
            </a:r>
            <a:r>
              <a:rPr lang="en-US" sz="2000" dirty="0" err="1">
                <a:solidFill>
                  <a:schemeClr val="tx1"/>
                </a:solidFill>
                <a:latin typeface="Times New Roman" pitchFamily="18" charset="0"/>
                <a:cs typeface="Times New Roman" pitchFamily="18" charset="0"/>
              </a:rPr>
              <a:t>em</a:t>
            </a:r>
            <a:endParaRPr lang="en-US" sz="2000" dirty="0">
              <a:solidFill>
                <a:schemeClr val="tx1"/>
              </a:solidFill>
              <a:latin typeface="Times New Roman" pitchFamily="18" charset="0"/>
              <a:cs typeface="Times New Roman" pitchFamily="18" charset="0"/>
            </a:endParaRPr>
          </a:p>
          <a:p>
            <a:pPr eaLnBrk="1" hangingPunct="1">
              <a:spcAft>
                <a:spcPts val="600"/>
              </a:spcAft>
              <a:defRPr/>
            </a:pPr>
            <a:endParaRPr lang="en-US" sz="2400" dirty="0">
              <a:solidFill>
                <a:schemeClr val="bg1"/>
              </a:solidFill>
              <a:latin typeface="Times New Roman" pitchFamily="18" charset="0"/>
              <a:cs typeface="Times New Roman" pitchFamily="18" charset="0"/>
            </a:endParaRPr>
          </a:p>
        </p:txBody>
      </p:sp>
      <p:sp>
        <p:nvSpPr>
          <p:cNvPr id="8" name="Title 1">
            <a:extLst>
              <a:ext uri="{FF2B5EF4-FFF2-40B4-BE49-F238E27FC236}">
                <a16:creationId xmlns:a16="http://schemas.microsoft.com/office/drawing/2014/main" xmlns="" id="{8FC9956B-AF5E-4D7F-8A96-5449110CE8DD}"/>
              </a:ext>
            </a:extLst>
          </p:cNvPr>
          <p:cNvSpPr txBox="1">
            <a:spLocks/>
          </p:cNvSpPr>
          <p:nvPr/>
        </p:nvSpPr>
        <p:spPr>
          <a:xfrm>
            <a:off x="1752600" y="76200"/>
            <a:ext cx="7086600" cy="914400"/>
          </a:xfrm>
          <a:prstGeom prst="rect">
            <a:avLst/>
          </a:prstGeom>
        </p:spPr>
        <p:txBody>
          <a:bodyPr anchor="ctr"/>
          <a:lstStyle/>
          <a:p>
            <a:pPr marL="514350" indent="-514350" algn="ctr" eaLnBrk="1" hangingPunct="1">
              <a:spcBef>
                <a:spcPts val="300"/>
              </a:spcBef>
              <a:spcAft>
                <a:spcPts val="300"/>
              </a:spcAft>
              <a:buFontTx/>
              <a:buAutoNum type="romanUcPeriod"/>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spTree>
    <p:extLst>
      <p:ext uri="{BB962C8B-B14F-4D97-AF65-F5344CB8AC3E}">
        <p14:creationId xmlns:p14="http://schemas.microsoft.com/office/powerpoint/2010/main" val="369957371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xmlns="" id="{795538E8-BC64-4470-B997-2EAF521521AA}"/>
              </a:ext>
            </a:extLst>
          </p:cNvPr>
          <p:cNvSpPr txBox="1">
            <a:spLocks/>
          </p:cNvSpPr>
          <p:nvPr/>
        </p:nvSpPr>
        <p:spPr bwMode="auto">
          <a:xfrm>
            <a:off x="1752600" y="76200"/>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ahoma" pitchFamily="34" charset="0"/>
                <a:cs typeface="Tahoma" pitchFamily="34" charset="0"/>
              </a:rPr>
              <a:t>I. </a:t>
            </a: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graphicFrame>
        <p:nvGraphicFramePr>
          <p:cNvPr id="2" name="Table 1">
            <a:extLst>
              <a:ext uri="{FF2B5EF4-FFF2-40B4-BE49-F238E27FC236}">
                <a16:creationId xmlns:a16="http://schemas.microsoft.com/office/drawing/2014/main" xmlns="" id="{C587429D-1FD3-4DB1-A3A8-33004D681D59}"/>
              </a:ext>
            </a:extLst>
          </p:cNvPr>
          <p:cNvGraphicFramePr>
            <a:graphicFrameLocks noGrp="1"/>
          </p:cNvGraphicFramePr>
          <p:nvPr>
            <p:extLst>
              <p:ext uri="{D42A27DB-BD31-4B8C-83A1-F6EECF244321}">
                <p14:modId xmlns:p14="http://schemas.microsoft.com/office/powerpoint/2010/main" val="4237974201"/>
              </p:ext>
            </p:extLst>
          </p:nvPr>
        </p:nvGraphicFramePr>
        <p:xfrm>
          <a:off x="228600" y="1600200"/>
          <a:ext cx="8839200" cy="4207951"/>
        </p:xfrm>
        <a:graphic>
          <a:graphicData uri="http://schemas.openxmlformats.org/drawingml/2006/table">
            <a:tbl>
              <a:tblPr/>
              <a:tblGrid>
                <a:gridCol w="2057247">
                  <a:extLst>
                    <a:ext uri="{9D8B030D-6E8A-4147-A177-3AD203B41FA5}">
                      <a16:colId xmlns:a16="http://schemas.microsoft.com/office/drawing/2014/main" xmlns="" val="20000"/>
                    </a:ext>
                  </a:extLst>
                </a:gridCol>
                <a:gridCol w="2428693">
                  <a:extLst>
                    <a:ext uri="{9D8B030D-6E8A-4147-A177-3AD203B41FA5}">
                      <a16:colId xmlns:a16="http://schemas.microsoft.com/office/drawing/2014/main" xmlns="" val="20001"/>
                    </a:ext>
                  </a:extLst>
                </a:gridCol>
                <a:gridCol w="162550">
                  <a:extLst>
                    <a:ext uri="{9D8B030D-6E8A-4147-A177-3AD203B41FA5}">
                      <a16:colId xmlns:a16="http://schemas.microsoft.com/office/drawing/2014/main" xmlns="" val="20002"/>
                    </a:ext>
                  </a:extLst>
                </a:gridCol>
                <a:gridCol w="1752470">
                  <a:extLst>
                    <a:ext uri="{9D8B030D-6E8A-4147-A177-3AD203B41FA5}">
                      <a16:colId xmlns:a16="http://schemas.microsoft.com/office/drawing/2014/main" xmlns="" val="20003"/>
                    </a:ext>
                  </a:extLst>
                </a:gridCol>
                <a:gridCol w="2438240">
                  <a:extLst>
                    <a:ext uri="{9D8B030D-6E8A-4147-A177-3AD203B41FA5}">
                      <a16:colId xmlns:a16="http://schemas.microsoft.com/office/drawing/2014/main" xmlns="" val="20004"/>
                    </a:ext>
                  </a:extLst>
                </a:gridCol>
              </a:tblGrid>
              <a:tr h="945026">
                <a:tc gridSpan="5">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1" i="0" u="none" strike="noStrike" cap="none" normalizeH="0" baseline="0" dirty="0">
                        <a:ln>
                          <a:noFill/>
                        </a:ln>
                        <a:solidFill>
                          <a:srgbClr val="FFFFFF"/>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09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trường</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có</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tỷ</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lệ</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thi</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đỗ</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THPT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công</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lập</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cao</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0000FF"/>
                          </a:solidFill>
                          <a:effectLst/>
                          <a:latin typeface="Times New Roman" pitchFamily="18" charset="0"/>
                          <a:cs typeface="Times New Roman" pitchFamily="18" charset="0"/>
                        </a:rPr>
                        <a:t>hơn</a:t>
                      </a:r>
                      <a:r>
                        <a:rPr kumimoji="0" lang="en-US" sz="2000" b="1" i="0" u="none" strike="noStrike" cap="none" normalizeH="0" baseline="0" dirty="0">
                          <a:ln>
                            <a:noFill/>
                          </a:ln>
                          <a:solidFill>
                            <a:srgbClr val="0000FF"/>
                          </a:solidFill>
                          <a:effectLst/>
                          <a:latin typeface="Times New Roman" pitchFamily="18" charset="0"/>
                          <a:cs typeface="Times New Roman" pitchFamily="18" charset="0"/>
                        </a:rPr>
                        <a:t> </a:t>
                      </a:r>
                      <a:r>
                        <a:rPr kumimoji="0" lang="en-US" sz="2000" b="1" i="0" u="none" strike="noStrike" cap="none" normalizeH="0" baseline="0" dirty="0">
                          <a:ln>
                            <a:noFill/>
                          </a:ln>
                          <a:solidFill>
                            <a:srgbClr val="FF0000"/>
                          </a:solidFill>
                          <a:effectLst/>
                          <a:latin typeface="Times New Roman" pitchFamily="18" charset="0"/>
                          <a:cs typeface="Times New Roman" pitchFamily="18" charset="0"/>
                        </a:rPr>
                        <a:t>TB </a:t>
                      </a:r>
                      <a:r>
                        <a:rPr kumimoji="0" lang="en-US" sz="2000" b="1" i="0" u="none" strike="noStrike" cap="none" normalizeH="0" baseline="0" dirty="0" err="1">
                          <a:ln>
                            <a:noFill/>
                          </a:ln>
                          <a:solidFill>
                            <a:srgbClr val="FF0000"/>
                          </a:solidFill>
                          <a:effectLst/>
                          <a:latin typeface="Times New Roman" pitchFamily="18" charset="0"/>
                          <a:cs typeface="Times New Roman" pitchFamily="18" charset="0"/>
                        </a:rPr>
                        <a:t>toàn</a:t>
                      </a:r>
                      <a:r>
                        <a:rPr kumimoji="0" lang="en-US" sz="2000" b="1" i="0" u="none" strike="noStrike" cap="none" normalizeH="0" baseline="0" dirty="0">
                          <a:ln>
                            <a:noFill/>
                          </a:ln>
                          <a:solidFill>
                            <a:srgbClr val="FF0000"/>
                          </a:solidFill>
                          <a:effectLst/>
                          <a:latin typeface="Times New Roman" pitchFamily="18" charset="0"/>
                          <a:cs typeface="Times New Roman" pitchFamily="18" charset="0"/>
                        </a:rPr>
                        <a:t> </a:t>
                      </a:r>
                      <a:r>
                        <a:rPr kumimoji="0" lang="en-US" sz="2000" b="1" i="0" u="none" strike="noStrike" cap="none" normalizeH="0" baseline="0" dirty="0" err="1">
                          <a:ln>
                            <a:noFill/>
                          </a:ln>
                          <a:solidFill>
                            <a:srgbClr val="FF0000"/>
                          </a:solidFill>
                          <a:effectLst/>
                          <a:latin typeface="Times New Roman" pitchFamily="18" charset="0"/>
                          <a:cs typeface="Times New Roman" pitchFamily="18" charset="0"/>
                        </a:rPr>
                        <a:t>Quận</a:t>
                      </a:r>
                      <a:r>
                        <a:rPr kumimoji="0" lang="en-US" sz="2000" b="1" i="0" u="none" strike="noStrike" cap="none" normalizeH="0" baseline="0" dirty="0">
                          <a:ln>
                            <a:noFill/>
                          </a:ln>
                          <a:solidFill>
                            <a:srgbClr val="FF0000"/>
                          </a:solidFill>
                          <a:effectLst/>
                          <a:latin typeface="Times New Roman" pitchFamily="18" charset="0"/>
                          <a:cs typeface="Times New Roman" pitchFamily="18" charset="0"/>
                        </a:rPr>
                        <a:t> (80.9%)</a:t>
                      </a:r>
                      <a:endParaRPr kumimoji="0" lang="vi-VN" sz="2000" b="1" i="0" u="none" strike="noStrike" cap="none" normalizeH="0" baseline="0" dirty="0">
                        <a:ln>
                          <a:noFill/>
                        </a:ln>
                        <a:solidFill>
                          <a:srgbClr val="FF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200" b="1" i="0" u="none" strike="noStrike" cap="none" normalizeH="0" baseline="0" dirty="0">
                        <a:ln>
                          <a:noFill/>
                        </a:ln>
                        <a:solidFill>
                          <a:srgbClr val="FFFFFF"/>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0000"/>
                  </a:ext>
                </a:extLst>
              </a:tr>
              <a:tr h="625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tx1"/>
                          </a:solidFill>
                          <a:effectLst/>
                          <a:latin typeface="Times New Roman" pitchFamily="18" charset="0"/>
                          <a:cs typeface="Times New Roman" pitchFamily="18" charset="0"/>
                        </a:rPr>
                        <a:t>Trường</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CE6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rgbClr val="000000"/>
                          </a:solidFill>
                          <a:effectLst/>
                          <a:latin typeface="Times New Roman" pitchFamily="18" charset="0"/>
                          <a:cs typeface="Times New Roman" pitchFamily="18" charset="0"/>
                        </a:rPr>
                        <a:t>Tỷ lệ</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rowSpan="5">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rgbClr val="C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rgbClr val="000000"/>
                          </a:solidFill>
                          <a:effectLst/>
                          <a:latin typeface="Times New Roman" pitchFamily="18" charset="0"/>
                          <a:cs typeface="Times New Roman" pitchFamily="18" charset="0"/>
                        </a:rPr>
                        <a:t>Trường</a:t>
                      </a:r>
                      <a:endParaRPr kumimoji="0" lang="en-US" sz="2200" b="1" i="0" u="none" strike="noStrike" cap="none" normalizeH="0" baseline="0" dirty="0">
                        <a:ln>
                          <a:noFill/>
                        </a:ln>
                        <a:solidFill>
                          <a:srgbClr val="000000"/>
                        </a:solidFill>
                        <a:effectLst/>
                        <a:latin typeface="Times New Roman" pitchFamily="18" charset="0"/>
                        <a:cs typeface="Times New Roman" pitchFamily="18" charset="0"/>
                      </a:endParaRP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rgbClr val="000000"/>
                          </a:solidFill>
                          <a:effectLst/>
                          <a:latin typeface="Times New Roman" pitchFamily="18" charset="0"/>
                          <a:cs typeface="Times New Roman" pitchFamily="18" charset="0"/>
                        </a:rPr>
                        <a:t>Tỷ lệ</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xmlns="" val="10001"/>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tx1"/>
                          </a:solidFill>
                          <a:effectLst/>
                          <a:latin typeface="Times New Roman" pitchFamily="18" charset="0"/>
                          <a:cs typeface="Times New Roman" pitchFamily="18" charset="0"/>
                        </a:rPr>
                        <a:t>1. ĐT Việt Hưng</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rgbClr val="000000"/>
                          </a:solidFill>
                          <a:effectLst/>
                          <a:latin typeface="Times New Roman" pitchFamily="18" charset="0"/>
                          <a:cs typeface="Times New Roman" pitchFamily="18" charset="0"/>
                        </a:rPr>
                        <a:t>95,6%  </a:t>
                      </a:r>
                      <a:r>
                        <a:rPr kumimoji="0" lang="en-US" sz="2200" b="1" i="0" u="none" strike="noStrike" cap="none" normalizeH="0" baseline="0">
                          <a:ln>
                            <a:noFill/>
                          </a:ln>
                          <a:solidFill>
                            <a:srgbClr val="FF0000"/>
                          </a:solidFill>
                          <a:effectLst/>
                          <a:latin typeface="Times New Roman" pitchFamily="18" charset="0"/>
                          <a:cs typeface="Times New Roman" pitchFamily="18" charset="0"/>
                        </a:rPr>
                        <a:t>(+ 14,7%)</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bg1"/>
                          </a:solidFill>
                          <a:effectLst/>
                          <a:latin typeface="Times New Roman" pitchFamily="18" charset="0"/>
                          <a:cs typeface="Times New Roman" pitchFamily="18" charset="0"/>
                        </a:rPr>
                        <a:t>5. Đức Giang</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chemeClr val="bg1"/>
                          </a:solidFill>
                          <a:effectLst/>
                          <a:latin typeface="Times New Roman" pitchFamily="18" charset="0"/>
                          <a:cs typeface="Times New Roman" pitchFamily="18" charset="0"/>
                        </a:rPr>
                        <a:t>85,8%    </a:t>
                      </a:r>
                      <a:r>
                        <a:rPr kumimoji="0" lang="en-US" sz="2200" b="1" i="0" u="none" strike="noStrike" cap="none" normalizeH="0" baseline="0" dirty="0">
                          <a:ln>
                            <a:noFill/>
                          </a:ln>
                          <a:solidFill>
                            <a:srgbClr val="FF0000"/>
                          </a:solidFill>
                          <a:effectLst/>
                          <a:latin typeface="Times New Roman" pitchFamily="18" charset="0"/>
                          <a:cs typeface="Times New Roman" pitchFamily="18" charset="0"/>
                        </a:rPr>
                        <a:t>(+ 4,9%)</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2"/>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tx1"/>
                          </a:solidFill>
                          <a:effectLst/>
                          <a:latin typeface="Times New Roman" pitchFamily="18" charset="0"/>
                          <a:cs typeface="Times New Roman" pitchFamily="18" charset="0"/>
                        </a:rPr>
                        <a:t>2. Gia Thụy</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rgbClr val="000000"/>
                          </a:solidFill>
                          <a:effectLst/>
                          <a:latin typeface="Times New Roman" pitchFamily="18" charset="0"/>
                          <a:cs typeface="Times New Roman" pitchFamily="18" charset="0"/>
                        </a:rPr>
                        <a:t>92,8%   </a:t>
                      </a:r>
                      <a:r>
                        <a:rPr kumimoji="0" lang="en-US" sz="2200" b="1" i="0" u="none" strike="noStrike" cap="none" normalizeH="0" baseline="0">
                          <a:ln>
                            <a:noFill/>
                          </a:ln>
                          <a:solidFill>
                            <a:srgbClr val="FF0000"/>
                          </a:solidFill>
                          <a:effectLst/>
                          <a:latin typeface="Times New Roman" pitchFamily="18" charset="0"/>
                          <a:cs typeface="Times New Roman" pitchFamily="18" charset="0"/>
                        </a:rPr>
                        <a:t>(+11,9%)</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bg1"/>
                          </a:solidFill>
                          <a:effectLst/>
                          <a:latin typeface="Times New Roman" pitchFamily="18" charset="0"/>
                          <a:cs typeface="Times New Roman" pitchFamily="18" charset="0"/>
                        </a:rPr>
                        <a:t>6. Ngô Gia Tự</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bg1"/>
                          </a:solidFill>
                          <a:effectLst/>
                          <a:latin typeface="Times New Roman" pitchFamily="18" charset="0"/>
                          <a:cs typeface="Times New Roman" pitchFamily="18" charset="0"/>
                        </a:rPr>
                        <a:t>82,4%    </a:t>
                      </a:r>
                      <a:r>
                        <a:rPr kumimoji="0" lang="en-US" sz="2200" b="1" i="0" u="none" strike="noStrike" cap="none" normalizeH="0" baseline="0">
                          <a:ln>
                            <a:noFill/>
                          </a:ln>
                          <a:solidFill>
                            <a:srgbClr val="FF0000"/>
                          </a:solidFill>
                          <a:effectLst/>
                          <a:latin typeface="Times New Roman" pitchFamily="18" charset="0"/>
                          <a:cs typeface="Times New Roman" pitchFamily="18" charset="0"/>
                        </a:rPr>
                        <a:t>(+ 1,5%)</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3"/>
                  </a:ext>
                </a:extLst>
              </a:tr>
              <a:tr h="625571">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tx1"/>
                          </a:solidFill>
                          <a:effectLst/>
                          <a:latin typeface="Times New Roman" pitchFamily="18" charset="0"/>
                          <a:cs typeface="Times New Roman" pitchFamily="18" charset="0"/>
                        </a:rPr>
                        <a:t>3. Ngọc Lâm</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000000"/>
                          </a:solidFill>
                          <a:effectLst/>
                          <a:latin typeface="Times New Roman" pitchFamily="18" charset="0"/>
                          <a:cs typeface="Times New Roman" pitchFamily="18" charset="0"/>
                        </a:rPr>
                        <a:t>91,2%   </a:t>
                      </a:r>
                      <a:r>
                        <a:rPr kumimoji="0" lang="en-US" sz="2200" b="1" i="0" u="none" strike="noStrike" cap="none" normalizeH="0" baseline="0" dirty="0">
                          <a:ln>
                            <a:noFill/>
                          </a:ln>
                          <a:solidFill>
                            <a:srgbClr val="FF0000"/>
                          </a:solidFill>
                          <a:effectLst/>
                          <a:latin typeface="Times New Roman" pitchFamily="18" charset="0"/>
                          <a:cs typeface="Times New Roman" pitchFamily="18" charset="0"/>
                        </a:rPr>
                        <a:t>(+ 10,3 %)</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bg1"/>
                          </a:solidFill>
                          <a:effectLst/>
                          <a:latin typeface="Times New Roman" pitchFamily="18" charset="0"/>
                          <a:cs typeface="Times New Roman" pitchFamily="18" charset="0"/>
                        </a:rPr>
                        <a:t>7. Thanh Am</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a:ln>
                            <a:noFill/>
                          </a:ln>
                          <a:solidFill>
                            <a:schemeClr val="bg1"/>
                          </a:solidFill>
                          <a:effectLst/>
                          <a:latin typeface="Times New Roman" pitchFamily="18" charset="0"/>
                          <a:cs typeface="Times New Roman" pitchFamily="18" charset="0"/>
                        </a:rPr>
                        <a:t>81,7%     </a:t>
                      </a:r>
                      <a:r>
                        <a:rPr kumimoji="0" lang="en-US" sz="2200" b="1" i="0" u="none" strike="noStrike" cap="none" normalizeH="0" baseline="0">
                          <a:ln>
                            <a:noFill/>
                          </a:ln>
                          <a:solidFill>
                            <a:srgbClr val="FF0000"/>
                          </a:solidFill>
                          <a:effectLst/>
                          <a:latin typeface="Times New Roman" pitchFamily="18" charset="0"/>
                          <a:cs typeface="Times New Roman" pitchFamily="18" charset="0"/>
                        </a:rPr>
                        <a:t>(+ 0,8%)</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4"/>
                  </a:ext>
                </a:extLst>
              </a:tr>
              <a:tr h="67066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tx1"/>
                          </a:solidFill>
                          <a:effectLst/>
                          <a:latin typeface="Times New Roman" pitchFamily="18" charset="0"/>
                          <a:cs typeface="Times New Roman" pitchFamily="18" charset="0"/>
                        </a:rPr>
                        <a:t>4.Thượng Thanh</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rgbClr val="000000"/>
                          </a:solidFill>
                          <a:effectLst/>
                          <a:latin typeface="Times New Roman" pitchFamily="18" charset="0"/>
                          <a:cs typeface="Times New Roman" pitchFamily="18" charset="0"/>
                        </a:rPr>
                        <a:t>90,7%   </a:t>
                      </a:r>
                      <a:r>
                        <a:rPr kumimoji="0" lang="en-US" sz="2200" b="1" i="0" u="none" strike="noStrike" cap="none" normalizeH="0" baseline="0" dirty="0">
                          <a:ln>
                            <a:noFill/>
                          </a:ln>
                          <a:solidFill>
                            <a:srgbClr val="FF0000"/>
                          </a:solidFill>
                          <a:effectLst/>
                          <a:latin typeface="Times New Roman" pitchFamily="18" charset="0"/>
                          <a:cs typeface="Times New Roman" pitchFamily="18" charset="0"/>
                        </a:rPr>
                        <a:t>(+ 9,8%)</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95B3D7"/>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bg1"/>
                          </a:solidFill>
                          <a:effectLst/>
                          <a:latin typeface="Times New Roman" pitchFamily="18" charset="0"/>
                          <a:cs typeface="Times New Roman" pitchFamily="18" charset="0"/>
                        </a:rPr>
                        <a:t> 8. Việt Hưng</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chemeClr val="bg1"/>
                          </a:solidFill>
                          <a:effectLst/>
                          <a:latin typeface="Times New Roman" pitchFamily="18" charset="0"/>
                          <a:cs typeface="Times New Roman" pitchFamily="18" charset="0"/>
                        </a:rPr>
                        <a:t>9. Thạch Bàn</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0" i="0" u="none" strike="noStrike" cap="none" normalizeH="0" baseline="0" dirty="0">
                          <a:ln>
                            <a:noFill/>
                          </a:ln>
                          <a:solidFill>
                            <a:schemeClr val="bg1"/>
                          </a:solidFill>
                          <a:effectLst/>
                          <a:latin typeface="Times New Roman" pitchFamily="18" charset="0"/>
                          <a:cs typeface="Times New Roman" pitchFamily="18" charset="0"/>
                        </a:rPr>
                        <a:t>81,2%     </a:t>
                      </a:r>
                      <a:r>
                        <a:rPr kumimoji="0" lang="en-US" sz="2200" b="1" i="0" u="none" strike="noStrike" cap="none" normalizeH="0" baseline="0" dirty="0">
                          <a:ln>
                            <a:noFill/>
                          </a:ln>
                          <a:solidFill>
                            <a:srgbClr val="FF0000"/>
                          </a:solidFill>
                          <a:effectLst/>
                          <a:latin typeface="Times New Roman" pitchFamily="18" charset="0"/>
                          <a:cs typeface="Times New Roman" pitchFamily="18" charset="0"/>
                        </a:rPr>
                        <a:t>(+ 0,3%)</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a:ln>
                            <a:noFill/>
                          </a:ln>
                          <a:solidFill>
                            <a:srgbClr val="FF0000"/>
                          </a:solidFill>
                          <a:effectLst/>
                          <a:latin typeface="Times New Roman" pitchFamily="18" charset="0"/>
                          <a:cs typeface="Times New Roman" pitchFamily="18" charset="0"/>
                        </a:rPr>
                        <a:t> </a:t>
                      </a:r>
                      <a:r>
                        <a:rPr kumimoji="0" lang="en-US" sz="2200" b="0" i="0" u="none" strike="noStrike" cap="none" normalizeH="0" baseline="0" dirty="0">
                          <a:ln>
                            <a:noFill/>
                          </a:ln>
                          <a:solidFill>
                            <a:schemeClr val="bg1"/>
                          </a:solidFill>
                          <a:effectLst/>
                          <a:latin typeface="Times New Roman" pitchFamily="18" charset="0"/>
                          <a:cs typeface="Times New Roman" pitchFamily="18" charset="0"/>
                        </a:rPr>
                        <a:t>81,1%  </a:t>
                      </a:r>
                      <a:r>
                        <a:rPr kumimoji="0" lang="en-US" sz="2200" b="1" i="0" u="none" strike="noStrike" cap="none" normalizeH="0" baseline="0" dirty="0">
                          <a:ln>
                            <a:noFill/>
                          </a:ln>
                          <a:solidFill>
                            <a:srgbClr val="FE0000"/>
                          </a:solidFill>
                          <a:effectLst/>
                          <a:latin typeface="Times New Roman" pitchFamily="18" charset="0"/>
                          <a:cs typeface="Times New Roman" pitchFamily="18" charset="0"/>
                        </a:rPr>
                        <a:t>(+ 0.2%)</a:t>
                      </a:r>
                    </a:p>
                  </a:txBody>
                  <a:tcPr marL="68575" marR="68575"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558ED5"/>
                    </a:solidFill>
                  </a:tcPr>
                </a:tc>
                <a:extLst>
                  <a:ext uri="{0D108BD9-81ED-4DB2-BD59-A6C34878D82A}">
                    <a16:rowId xmlns:a16="http://schemas.microsoft.com/office/drawing/2014/main" xmlns="" val="10005"/>
                  </a:ext>
                </a:extLst>
              </a:tr>
            </a:tbl>
          </a:graphicData>
        </a:graphic>
      </p:graphicFrame>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33686C1-C3EE-48AB-8A75-109D51DF24DB}"/>
              </a:ext>
            </a:extLst>
          </p:cNvPr>
          <p:cNvSpPr>
            <a:spLocks noGrp="1"/>
          </p:cNvSpPr>
          <p:nvPr>
            <p:ph idx="1"/>
          </p:nvPr>
        </p:nvSpPr>
        <p:spPr>
          <a:xfrm>
            <a:off x="381000" y="1092200"/>
            <a:ext cx="8458200" cy="5384800"/>
          </a:xfrm>
        </p:spPr>
        <p:txBody>
          <a:bodyPr rtlCol="0">
            <a:normAutofit/>
          </a:bodyPr>
          <a:lstStyle/>
          <a:p>
            <a:pPr marL="0" indent="0" algn="just" eaLnBrk="1" fontAlgn="auto" hangingPunct="1">
              <a:spcBef>
                <a:spcPts val="1200"/>
              </a:spcBef>
              <a:spcAft>
                <a:spcPts val="1200"/>
              </a:spcAft>
              <a:buFont typeface="Arial" panose="020B0604020202020204" pitchFamily="34" charset="0"/>
              <a:buNone/>
              <a:defRPr/>
            </a:pPr>
            <a:r>
              <a:rPr lang="en-US" sz="2100" b="1" dirty="0">
                <a:latin typeface="Times New Roman" pitchFamily="18" charset="0"/>
                <a:cs typeface="Times New Roman" pitchFamily="18" charset="0"/>
              </a:rPr>
              <a:t>- 11 </a:t>
            </a:r>
            <a:r>
              <a:rPr lang="en-US" sz="2100" b="1" dirty="0" err="1">
                <a:latin typeface="Times New Roman" pitchFamily="18" charset="0"/>
                <a:cs typeface="Times New Roman" pitchFamily="18" charset="0"/>
              </a:rPr>
              <a:t>trường</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có</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tỉ</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lệ</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học</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sinh</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thi</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đỗ</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vào</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lớp</a:t>
            </a:r>
            <a:r>
              <a:rPr lang="en-US" sz="2100" b="1" dirty="0">
                <a:latin typeface="Times New Roman" pitchFamily="18" charset="0"/>
                <a:cs typeface="Times New Roman" pitchFamily="18" charset="0"/>
              </a:rPr>
              <a:t> 10 </a:t>
            </a:r>
            <a:r>
              <a:rPr lang="en-US" sz="2100" b="1" dirty="0" err="1">
                <a:latin typeface="Times New Roman" pitchFamily="18" charset="0"/>
                <a:cs typeface="Times New Roman" pitchFamily="18" charset="0"/>
              </a:rPr>
              <a:t>thấp</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hơn</a:t>
            </a:r>
            <a:r>
              <a:rPr lang="en-US" sz="2100" b="1" dirty="0">
                <a:latin typeface="Times New Roman" pitchFamily="18" charset="0"/>
                <a:cs typeface="Times New Roman" pitchFamily="18" charset="0"/>
              </a:rPr>
              <a:t> TB </a:t>
            </a:r>
            <a:r>
              <a:rPr lang="en-US" sz="2100" b="1" dirty="0" err="1">
                <a:latin typeface="Times New Roman" pitchFamily="18" charset="0"/>
                <a:cs typeface="Times New Roman" pitchFamily="18" charset="0"/>
              </a:rPr>
              <a:t>toàn</a:t>
            </a:r>
            <a:r>
              <a:rPr lang="en-US" sz="2100" b="1" dirty="0">
                <a:latin typeface="Times New Roman" pitchFamily="18" charset="0"/>
                <a:cs typeface="Times New Roman" pitchFamily="18" charset="0"/>
              </a:rPr>
              <a:t> </a:t>
            </a:r>
            <a:r>
              <a:rPr lang="en-US" sz="2100" b="1" dirty="0" err="1">
                <a:latin typeface="Times New Roman" pitchFamily="18" charset="0"/>
                <a:cs typeface="Times New Roman" pitchFamily="18" charset="0"/>
              </a:rPr>
              <a:t>Quận</a:t>
            </a:r>
            <a:r>
              <a:rPr lang="en-US" sz="2100" b="1" dirty="0">
                <a:latin typeface="Times New Roman" pitchFamily="18" charset="0"/>
                <a:cs typeface="Times New Roman" pitchFamily="18" charset="0"/>
              </a:rPr>
              <a:t> (80,9%) </a:t>
            </a:r>
            <a:endParaRPr lang="en-US" sz="2100" b="1" dirty="0">
              <a:solidFill>
                <a:schemeClr val="accent5">
                  <a:lumMod val="75000"/>
                </a:schemeClr>
              </a:solidFill>
              <a:latin typeface="Times New Roman" pitchFamily="18" charset="0"/>
              <a:cs typeface="Times New Roman" pitchFamily="18"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Times New Roman" pitchFamily="18" charset="0"/>
              <a:cs typeface="Times New Roman" pitchFamily="18" charset="0"/>
            </a:endParaRPr>
          </a:p>
          <a:p>
            <a:pPr algn="just" eaLnBrk="1" fontAlgn="auto" hangingPunct="1">
              <a:spcBef>
                <a:spcPts val="0"/>
              </a:spcBef>
              <a:spcAft>
                <a:spcPts val="0"/>
              </a:spcAft>
              <a:buFont typeface="Wingdings" pitchFamily="2" charset="2"/>
              <a:buChar char="q"/>
              <a:defRPr/>
            </a:pPr>
            <a:endParaRPr lang="en-US" sz="2400" dirty="0">
              <a:solidFill>
                <a:schemeClr val="accent5">
                  <a:lumMod val="75000"/>
                </a:schemeClr>
              </a:solidFill>
              <a:latin typeface="Times New Roman" pitchFamily="18" charset="0"/>
              <a:cs typeface="Times New Roman" pitchFamily="18" charset="0"/>
            </a:endParaRPr>
          </a:p>
          <a:p>
            <a:pPr marL="0" indent="0" algn="just" eaLnBrk="1" fontAlgn="auto" hangingPunct="1">
              <a:spcBef>
                <a:spcPts val="0"/>
              </a:spcBef>
              <a:spcAft>
                <a:spcPts val="0"/>
              </a:spcAft>
              <a:buFont typeface="Arial" panose="020B0604020202020204" pitchFamily="34" charset="0"/>
              <a:buNone/>
              <a:defRPr/>
            </a:pPr>
            <a:endParaRPr lang="en-US" sz="2400" dirty="0">
              <a:solidFill>
                <a:schemeClr val="accent5">
                  <a:lumMod val="75000"/>
                </a:schemeClr>
              </a:solidFill>
              <a:latin typeface="Times New Roman" pitchFamily="18" charset="0"/>
              <a:cs typeface="Times New Roman" pitchFamily="18" charset="0"/>
            </a:endParaRPr>
          </a:p>
        </p:txBody>
      </p:sp>
      <p:sp>
        <p:nvSpPr>
          <p:cNvPr id="7171" name="Title 1">
            <a:extLst>
              <a:ext uri="{FF2B5EF4-FFF2-40B4-BE49-F238E27FC236}">
                <a16:creationId xmlns:a16="http://schemas.microsoft.com/office/drawing/2014/main" xmlns="" id="{63BDC5F1-4F86-431F-95DA-61D9EDB3FA49}"/>
              </a:ext>
            </a:extLst>
          </p:cNvPr>
          <p:cNvSpPr txBox="1">
            <a:spLocks/>
          </p:cNvSpPr>
          <p:nvPr/>
        </p:nvSpPr>
        <p:spPr bwMode="auto">
          <a:xfrm>
            <a:off x="1752600" y="76200"/>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I. KẾT QUẢ THỰC HIỆN NHIỆM VỤ </a:t>
            </a:r>
          </a:p>
          <a:p>
            <a:pPr algn="ctr" eaLnBrk="1" hangingPunct="1">
              <a:spcBef>
                <a:spcPts val="300"/>
              </a:spcBef>
              <a:spcAft>
                <a:spcPts val="300"/>
              </a:spcAft>
              <a:defRPr/>
            </a:pPr>
            <a:r>
              <a:rPr lang="en-US" sz="20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graphicFrame>
        <p:nvGraphicFramePr>
          <p:cNvPr id="2" name="Table 1">
            <a:extLst>
              <a:ext uri="{FF2B5EF4-FFF2-40B4-BE49-F238E27FC236}">
                <a16:creationId xmlns:a16="http://schemas.microsoft.com/office/drawing/2014/main" xmlns="" id="{287A1C99-5046-4DF9-97AF-D8C9696CB2E8}"/>
              </a:ext>
            </a:extLst>
          </p:cNvPr>
          <p:cNvGraphicFramePr>
            <a:graphicFrameLocks noGrp="1"/>
          </p:cNvGraphicFramePr>
          <p:nvPr>
            <p:extLst>
              <p:ext uri="{D42A27DB-BD31-4B8C-83A1-F6EECF244321}">
                <p14:modId xmlns:p14="http://schemas.microsoft.com/office/powerpoint/2010/main" val="3131955279"/>
              </p:ext>
            </p:extLst>
          </p:nvPr>
        </p:nvGraphicFramePr>
        <p:xfrm>
          <a:off x="457200" y="1905000"/>
          <a:ext cx="8305800" cy="3905250"/>
        </p:xfrm>
        <a:graphic>
          <a:graphicData uri="http://schemas.openxmlformats.org/drawingml/2006/table">
            <a:tbl>
              <a:tblPr/>
              <a:tblGrid>
                <a:gridCol w="1752600">
                  <a:extLst>
                    <a:ext uri="{9D8B030D-6E8A-4147-A177-3AD203B41FA5}">
                      <a16:colId xmlns:a16="http://schemas.microsoft.com/office/drawing/2014/main" xmlns="" val="20000"/>
                    </a:ext>
                  </a:extLst>
                </a:gridCol>
                <a:gridCol w="2438400">
                  <a:extLst>
                    <a:ext uri="{9D8B030D-6E8A-4147-A177-3AD203B41FA5}">
                      <a16:colId xmlns:a16="http://schemas.microsoft.com/office/drawing/2014/main" xmlns="" val="20001"/>
                    </a:ext>
                  </a:extLst>
                </a:gridCol>
                <a:gridCol w="162546">
                  <a:extLst>
                    <a:ext uri="{9D8B030D-6E8A-4147-A177-3AD203B41FA5}">
                      <a16:colId xmlns:a16="http://schemas.microsoft.com/office/drawing/2014/main" xmlns="" val="20002"/>
                    </a:ext>
                  </a:extLst>
                </a:gridCol>
                <a:gridCol w="1742454">
                  <a:extLst>
                    <a:ext uri="{9D8B030D-6E8A-4147-A177-3AD203B41FA5}">
                      <a16:colId xmlns:a16="http://schemas.microsoft.com/office/drawing/2014/main" xmlns="" val="20003"/>
                    </a:ext>
                  </a:extLst>
                </a:gridCol>
                <a:gridCol w="2209800">
                  <a:extLst>
                    <a:ext uri="{9D8B030D-6E8A-4147-A177-3AD203B41FA5}">
                      <a16:colId xmlns:a16="http://schemas.microsoft.com/office/drawing/2014/main" xmlns="" val="20004"/>
                    </a:ext>
                  </a:extLst>
                </a:gridCol>
              </a:tblGrid>
              <a:tr h="514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chemeClr val="tx1"/>
                          </a:solidFill>
                          <a:effectLst/>
                          <a:latin typeface="Times New Roman" pitchFamily="18" charset="0"/>
                          <a:cs typeface="Times New Roman" pitchFamily="18" charset="0"/>
                        </a:rPr>
                        <a:t>Trường</a:t>
                      </a:r>
                      <a:endParaRPr kumimoji="0" lang="en-US" sz="2200" b="1" i="0" u="none" strike="noStrike" cap="none" normalizeH="0" baseline="0" dirty="0">
                        <a:ln>
                          <a:noFill/>
                        </a:ln>
                        <a:solidFill>
                          <a:schemeClr val="tx1"/>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chemeClr val="tx1"/>
                          </a:solidFill>
                          <a:effectLst/>
                          <a:latin typeface="Times New Roman" pitchFamily="18" charset="0"/>
                          <a:cs typeface="Times New Roman" pitchFamily="18" charset="0"/>
                        </a:rPr>
                        <a:t>Tỷ</a:t>
                      </a:r>
                      <a:r>
                        <a:rPr kumimoji="0" lang="en-US" sz="22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200" b="1" i="0" u="none" strike="noStrike" cap="none" normalizeH="0" baseline="0" dirty="0" err="1">
                          <a:ln>
                            <a:noFill/>
                          </a:ln>
                          <a:solidFill>
                            <a:schemeClr val="tx1"/>
                          </a:solidFill>
                          <a:effectLst/>
                          <a:latin typeface="Times New Roman" pitchFamily="18" charset="0"/>
                          <a:cs typeface="Times New Roman" pitchFamily="18" charset="0"/>
                        </a:rPr>
                        <a:t>lệ</a:t>
                      </a:r>
                      <a:r>
                        <a:rPr kumimoji="0" lang="en-US" sz="2200" b="1" i="0" u="none" strike="noStrike" cap="none" normalizeH="0" baseline="0" dirty="0">
                          <a:ln>
                            <a:noFill/>
                          </a:ln>
                          <a:solidFill>
                            <a:schemeClr val="tx1"/>
                          </a:solidFill>
                          <a:effectLst/>
                          <a:latin typeface="Times New Roman" pitchFamily="18" charset="0"/>
                          <a:cs typeface="Times New Roman" pitchFamily="18" charset="0"/>
                        </a:rPr>
                        <a:t> %</a:t>
                      </a: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4">
                        <a:lumMod val="40000"/>
                        <a:lumOff val="60000"/>
                      </a:schemeClr>
                    </a:solidFill>
                  </a:tcPr>
                </a:tc>
                <a:tc rowSpan="7">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FF0000"/>
                        </a:solidFill>
                        <a:effectLst/>
                        <a:latin typeface="Calibri" pitchFamily="34"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dirty="0">
                        <a:ln>
                          <a:noFill/>
                        </a:ln>
                        <a:solidFill>
                          <a:srgbClr val="FF0000"/>
                        </a:solidFill>
                        <a:effectLst/>
                        <a:latin typeface="Calibri" pitchFamily="34" charset="0"/>
                        <a:cs typeface="Arial"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D7E4B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err="1">
                          <a:ln>
                            <a:noFill/>
                          </a:ln>
                          <a:solidFill>
                            <a:srgbClr val="FFFFFF"/>
                          </a:solidFill>
                          <a:effectLst/>
                          <a:latin typeface="Times New Roman" pitchFamily="18" charset="0"/>
                          <a:cs typeface="Times New Roman" pitchFamily="18" charset="0"/>
                        </a:rPr>
                        <a:t>Trường</a:t>
                      </a:r>
                      <a:endParaRPr kumimoji="0" lang="en-US" sz="2200" b="1" i="0" u="none" strike="noStrike" cap="none" normalizeH="0" baseline="0" dirty="0">
                        <a:ln>
                          <a:noFill/>
                        </a:ln>
                        <a:solidFill>
                          <a:srgbClr val="FFFFFF"/>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a:ln>
                            <a:noFill/>
                          </a:ln>
                          <a:solidFill>
                            <a:srgbClr val="FFFFFF"/>
                          </a:solidFill>
                          <a:effectLst/>
                          <a:latin typeface="Times New Roman" pitchFamily="18" charset="0"/>
                          <a:cs typeface="Times New Roman" pitchFamily="18" charset="0"/>
                        </a:rPr>
                        <a:t>Tỷ lệ %</a:t>
                      </a: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1. Long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Biên</a:t>
                      </a:r>
                      <a:endParaRPr kumimoji="0" lang="en-US" sz="2000" b="1" i="0" u="none" strike="noStrike" cap="none" normalizeH="0" baseline="0" dirty="0">
                        <a:ln>
                          <a:noFill/>
                        </a:ln>
                        <a:solidFill>
                          <a:schemeClr val="bg1"/>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 76,5</a:t>
                      </a:r>
                      <a:r>
                        <a:rPr kumimoji="0" lang="en-US" sz="20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a:ln>
                            <a:noFill/>
                          </a:ln>
                          <a:solidFill>
                            <a:srgbClr val="FFFF00"/>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FF00"/>
                          </a:solidFill>
                          <a:effectLst/>
                          <a:latin typeface="Times New Roman" pitchFamily="18" charset="0"/>
                          <a:cs typeface="Times New Roman" pitchFamily="18" charset="0"/>
                        </a:rPr>
                        <a:t>4,4)</a:t>
                      </a:r>
                      <a:endParaRPr kumimoji="0" lang="en-US" sz="2000" b="1" i="0" u="none" strike="noStrike" cap="none" normalizeH="0" baseline="0" dirty="0">
                        <a:ln>
                          <a:noFill/>
                        </a:ln>
                        <a:solidFill>
                          <a:srgbClr val="FFFF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7.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Phúc</a:t>
                      </a: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Lợi</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marL="68573" marR="68573"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73,3%  </a:t>
                      </a:r>
                      <a:r>
                        <a:rPr kumimoji="0" lang="en-US" sz="2000" b="1" i="0" u="none" strike="noStrike" cap="none" normalizeH="0" baseline="0" dirty="0">
                          <a:ln>
                            <a:noFill/>
                          </a:ln>
                          <a:solidFill>
                            <a:srgbClr val="FF0000"/>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0000"/>
                          </a:solidFill>
                          <a:effectLst/>
                          <a:latin typeface="Times New Roman" pitchFamily="18" charset="0"/>
                          <a:cs typeface="Times New Roman" pitchFamily="18" charset="0"/>
                        </a:rPr>
                        <a:t>7,6)</a:t>
                      </a:r>
                      <a:endParaRPr kumimoji="0" lang="en-US" sz="2000" b="1" i="0" u="none" strike="noStrike" cap="none" normalizeH="0" baseline="0" dirty="0">
                        <a:ln>
                          <a:noFill/>
                        </a:ln>
                        <a:solidFill>
                          <a:srgbClr val="FF00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xmlns="" val="10001"/>
                  </a:ext>
                </a:extLst>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2.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Sài</a:t>
                      </a:r>
                      <a:r>
                        <a:rPr kumimoji="0" lang="en-US" sz="20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Đồng</a:t>
                      </a:r>
                      <a:endParaRPr kumimoji="0" lang="en-US" sz="2000" b="1" i="0" u="none" strike="noStrike" cap="none" normalizeH="0" baseline="0" dirty="0">
                        <a:ln>
                          <a:noFill/>
                        </a:ln>
                        <a:solidFill>
                          <a:schemeClr val="bg1"/>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76,5% </a:t>
                      </a:r>
                      <a:r>
                        <a:rPr kumimoji="0" lang="en-US" sz="20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FF00"/>
                          </a:solidFill>
                          <a:effectLst/>
                          <a:latin typeface="Times New Roman" pitchFamily="18" charset="0"/>
                          <a:cs typeface="Times New Roman" pitchFamily="18" charset="0"/>
                        </a:rPr>
                        <a:t>(- 4,4)</a:t>
                      </a:r>
                      <a:endParaRPr kumimoji="0" lang="en-US" sz="2000" b="1" i="0" u="none" strike="noStrike" cap="none" normalizeH="0" baseline="0" dirty="0">
                        <a:ln>
                          <a:noFill/>
                        </a:ln>
                        <a:solidFill>
                          <a:srgbClr val="FFFF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8.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Cự</a:t>
                      </a: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Khối</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marL="68573" marR="68573"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72,1%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a:ln>
                            <a:noFill/>
                          </a:ln>
                          <a:solidFill>
                            <a:srgbClr val="FF0000"/>
                          </a:solidFill>
                          <a:effectLst/>
                          <a:latin typeface="Times New Roman" pitchFamily="18" charset="0"/>
                          <a:cs typeface="Times New Roman" pitchFamily="18" charset="0"/>
                        </a:rPr>
                        <a:t>(-</a:t>
                      </a:r>
                      <a:r>
                        <a:rPr kumimoji="0" lang="en-US" sz="2000" b="1" i="0" u="none" strike="noStrike" cap="none" normalizeH="0" baseline="0" dirty="0" smtClean="0">
                          <a:ln>
                            <a:noFill/>
                          </a:ln>
                          <a:solidFill>
                            <a:srgbClr val="FF0000"/>
                          </a:solidFill>
                          <a:effectLst/>
                          <a:latin typeface="Times New Roman" pitchFamily="18" charset="0"/>
                          <a:cs typeface="Times New Roman" pitchFamily="18" charset="0"/>
                        </a:rPr>
                        <a:t>8,8)</a:t>
                      </a:r>
                      <a:endParaRPr kumimoji="0" lang="en-US" sz="2000" b="1" i="0" u="none" strike="noStrike" cap="none" normalizeH="0" baseline="0" dirty="0">
                        <a:ln>
                          <a:noFill/>
                        </a:ln>
                        <a:solidFill>
                          <a:srgbClr val="FF00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xmlns="" val="10002"/>
                  </a:ext>
                </a:extLst>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3.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Ái</a:t>
                      </a:r>
                      <a:r>
                        <a:rPr kumimoji="0" lang="en-US" sz="20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Mộ</a:t>
                      </a:r>
                      <a:endParaRPr kumimoji="0" lang="en-US" sz="2000" b="1" i="0" u="none" strike="noStrike" cap="none" normalizeH="0" baseline="0" dirty="0">
                        <a:ln>
                          <a:noFill/>
                        </a:ln>
                        <a:solidFill>
                          <a:schemeClr val="bg1"/>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76,4</a:t>
                      </a:r>
                      <a:r>
                        <a:rPr kumimoji="0" lang="en-US" sz="20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FF00"/>
                          </a:solidFill>
                          <a:effectLst/>
                          <a:latin typeface="Times New Roman" pitchFamily="18" charset="0"/>
                          <a:cs typeface="Times New Roman" pitchFamily="18" charset="0"/>
                        </a:rPr>
                        <a:t>(</a:t>
                      </a:r>
                      <a:r>
                        <a:rPr kumimoji="0" lang="en-US" sz="20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FF00"/>
                          </a:solidFill>
                          <a:effectLst/>
                          <a:latin typeface="Times New Roman" pitchFamily="18" charset="0"/>
                          <a:cs typeface="Times New Roman" pitchFamily="18" charset="0"/>
                        </a:rPr>
                        <a:t>4,5)</a:t>
                      </a:r>
                      <a:endParaRPr kumimoji="0" lang="en-US" sz="2000" b="1" i="0" u="none" strike="noStrike" cap="none" normalizeH="0" baseline="0" dirty="0">
                        <a:ln>
                          <a:noFill/>
                        </a:ln>
                        <a:solidFill>
                          <a:srgbClr val="FFFF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9.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Ngọc</a:t>
                      </a: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Thụy</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marL="68573" marR="68573"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71,4%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a:ln>
                            <a:noFill/>
                          </a:ln>
                          <a:solidFill>
                            <a:srgbClr val="FF0000"/>
                          </a:solidFill>
                          <a:effectLst/>
                          <a:latin typeface="Times New Roman" pitchFamily="18" charset="0"/>
                          <a:cs typeface="Times New Roman" pitchFamily="18" charset="0"/>
                        </a:rPr>
                        <a:t>(-</a:t>
                      </a:r>
                      <a:r>
                        <a:rPr kumimoji="0" lang="en-US" sz="2000" b="1" i="0" u="none" strike="noStrike" cap="none" normalizeH="0" baseline="0" dirty="0" smtClean="0">
                          <a:ln>
                            <a:noFill/>
                          </a:ln>
                          <a:solidFill>
                            <a:srgbClr val="FF0000"/>
                          </a:solidFill>
                          <a:effectLst/>
                          <a:latin typeface="Times New Roman" pitchFamily="18" charset="0"/>
                          <a:cs typeface="Times New Roman" pitchFamily="18" charset="0"/>
                        </a:rPr>
                        <a:t>9,5)</a:t>
                      </a:r>
                      <a:endParaRPr kumimoji="0" lang="en-US" sz="2000" b="1" i="0" u="none" strike="noStrike" cap="none" normalizeH="0" baseline="0" dirty="0">
                        <a:ln>
                          <a:noFill/>
                        </a:ln>
                        <a:solidFill>
                          <a:srgbClr val="FF00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xmlns="" val="10003"/>
                  </a:ext>
                </a:extLst>
              </a:tr>
              <a:tr h="5143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4.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Giang</a:t>
                      </a:r>
                      <a:r>
                        <a:rPr kumimoji="0" lang="en-US" sz="20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Biên</a:t>
                      </a:r>
                      <a:endParaRPr kumimoji="0" lang="en-US" sz="2000" b="1" i="0" u="none" strike="noStrike" cap="none" normalizeH="0" baseline="0" dirty="0">
                        <a:ln>
                          <a:noFill/>
                        </a:ln>
                        <a:solidFill>
                          <a:schemeClr val="bg1"/>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76,3% </a:t>
                      </a:r>
                      <a:r>
                        <a:rPr kumimoji="0" lang="en-US" sz="20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a:ln>
                            <a:noFill/>
                          </a:ln>
                          <a:solidFill>
                            <a:srgbClr val="FFFF00"/>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FF00"/>
                          </a:solidFill>
                          <a:effectLst/>
                          <a:latin typeface="Times New Roman" pitchFamily="18" charset="0"/>
                          <a:cs typeface="Times New Roman" pitchFamily="18" charset="0"/>
                        </a:rPr>
                        <a:t>4,6)</a:t>
                      </a:r>
                      <a:endParaRPr kumimoji="0" lang="en-US" sz="2000" b="1" i="0" u="none" strike="noStrike" cap="none" normalizeH="0" baseline="0" dirty="0">
                        <a:ln>
                          <a:noFill/>
                        </a:ln>
                        <a:solidFill>
                          <a:srgbClr val="FFFF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10. </a:t>
                      </a:r>
                      <a:r>
                        <a:rPr kumimoji="0" lang="en-US" sz="2000" b="1" i="0" u="none" strike="noStrike" cap="none" normalizeH="0" baseline="0" dirty="0" err="1">
                          <a:ln>
                            <a:noFill/>
                          </a:ln>
                          <a:solidFill>
                            <a:schemeClr val="tx1"/>
                          </a:solidFill>
                          <a:effectLst/>
                          <a:latin typeface="Times New Roman" pitchFamily="18" charset="0"/>
                          <a:cs typeface="Times New Roman" pitchFamily="18" charset="0"/>
                        </a:rPr>
                        <a:t>Vinschool</a:t>
                      </a:r>
                      <a:endParaRPr kumimoji="0" lang="en-US" sz="2000" b="1" i="0" u="none" strike="noStrike" cap="none" normalizeH="0" baseline="0" dirty="0">
                        <a:ln>
                          <a:noFill/>
                        </a:ln>
                        <a:solidFill>
                          <a:schemeClr val="tx1"/>
                        </a:solidFill>
                        <a:effectLst/>
                        <a:latin typeface="Times New Roman" pitchFamily="18" charset="0"/>
                        <a:cs typeface="Times New Roman" pitchFamily="18" charset="0"/>
                      </a:endParaRPr>
                    </a:p>
                  </a:txBody>
                  <a:tcPr marL="68573" marR="68573"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38,3%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0000"/>
                          </a:solidFill>
                          <a:effectLst/>
                          <a:latin typeface="Times New Roman" pitchFamily="18" charset="0"/>
                          <a:cs typeface="Times New Roman" pitchFamily="18" charset="0"/>
                        </a:rPr>
                        <a:t>(- 42,2)</a:t>
                      </a:r>
                      <a:endParaRPr kumimoji="0" lang="en-US" sz="2000" b="1" i="0" u="none" strike="noStrike" cap="none" normalizeH="0" baseline="0" dirty="0">
                        <a:ln>
                          <a:noFill/>
                        </a:ln>
                        <a:solidFill>
                          <a:srgbClr val="FF00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xmlns="" val="10004"/>
                  </a:ext>
                </a:extLst>
              </a:tr>
              <a:tr h="5143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bg1"/>
                          </a:solidFill>
                          <a:effectLst/>
                          <a:latin typeface="Times New Roman" pitchFamily="18" charset="0"/>
                          <a:cs typeface="Times New Roman" pitchFamily="18" charset="0"/>
                        </a:rPr>
                        <a:t>5. </a:t>
                      </a:r>
                      <a:r>
                        <a:rPr kumimoji="0" lang="en-US" sz="1800" b="1" i="0" u="none" strike="noStrike" cap="none" normalizeH="0" baseline="0" dirty="0" err="1">
                          <a:ln>
                            <a:noFill/>
                          </a:ln>
                          <a:solidFill>
                            <a:schemeClr val="bg1"/>
                          </a:solidFill>
                          <a:effectLst/>
                          <a:latin typeface="Times New Roman" pitchFamily="18" charset="0"/>
                          <a:cs typeface="Times New Roman" pitchFamily="18" charset="0"/>
                        </a:rPr>
                        <a:t>Bồ</a:t>
                      </a:r>
                      <a:r>
                        <a:rPr kumimoji="0" lang="en-US" sz="18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1800" b="1" i="0" u="none" strike="noStrike" cap="none" normalizeH="0" baseline="0" dirty="0" err="1">
                          <a:ln>
                            <a:noFill/>
                          </a:ln>
                          <a:solidFill>
                            <a:schemeClr val="bg1"/>
                          </a:solidFill>
                          <a:effectLst/>
                          <a:latin typeface="Times New Roman" pitchFamily="18" charset="0"/>
                          <a:cs typeface="Times New Roman" pitchFamily="18" charset="0"/>
                        </a:rPr>
                        <a:t>Đề</a:t>
                      </a:r>
                      <a:endParaRPr kumimoji="0" lang="en-US" sz="1800" b="1" i="0" u="none" strike="noStrike" cap="none" normalizeH="0" baseline="0" dirty="0">
                        <a:ln>
                          <a:noFill/>
                        </a:ln>
                        <a:solidFill>
                          <a:schemeClr val="bg1"/>
                        </a:solidFill>
                        <a:effectLst/>
                        <a:latin typeface="Times New Roman" pitchFamily="18" charset="0"/>
                        <a:cs typeface="Times New Roman" pitchFamily="18" charset="0"/>
                      </a:endParaRPr>
                    </a:p>
                    <a:p>
                      <a:endParaRPr lang="en-US" dirty="0"/>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cap="none" normalizeH="0" baseline="0" dirty="0">
                          <a:ln>
                            <a:noFill/>
                          </a:ln>
                          <a:solidFill>
                            <a:schemeClr val="bg1"/>
                          </a:solidFill>
                          <a:effectLst/>
                          <a:latin typeface="Times New Roman" pitchFamily="18" charset="0"/>
                          <a:cs typeface="Times New Roman" pitchFamily="18" charset="0"/>
                        </a:rPr>
                        <a:t>76,2%  </a:t>
                      </a:r>
                      <a:r>
                        <a:rPr kumimoji="0" lang="en-US" sz="18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en-US" sz="1800" b="1" i="0" u="none" strike="noStrike" cap="none" normalizeH="0" baseline="0" dirty="0">
                          <a:ln>
                            <a:noFill/>
                          </a:ln>
                          <a:solidFill>
                            <a:srgbClr val="FFFF00"/>
                          </a:solidFill>
                          <a:effectLst/>
                          <a:latin typeface="Times New Roman" pitchFamily="18" charset="0"/>
                          <a:cs typeface="Times New Roman" pitchFamily="18" charset="0"/>
                        </a:rPr>
                        <a:t>(- </a:t>
                      </a:r>
                      <a:r>
                        <a:rPr kumimoji="0" lang="en-US" sz="1800" b="1" i="0" u="none" strike="noStrike" cap="none" normalizeH="0" baseline="0" dirty="0" smtClean="0">
                          <a:ln>
                            <a:noFill/>
                          </a:ln>
                          <a:solidFill>
                            <a:srgbClr val="FFFF00"/>
                          </a:solidFill>
                          <a:effectLst/>
                          <a:latin typeface="Times New Roman" pitchFamily="18" charset="0"/>
                          <a:cs typeface="Times New Roman" pitchFamily="18" charset="0"/>
                        </a:rPr>
                        <a:t>4,7)</a:t>
                      </a:r>
                      <a:endParaRPr kumimoji="0" lang="en-US" sz="1800" b="1" i="0" u="none" strike="noStrike" cap="none" normalizeH="0" baseline="0" dirty="0">
                        <a:ln>
                          <a:noFill/>
                        </a:ln>
                        <a:solidFill>
                          <a:srgbClr val="FFFF00"/>
                        </a:solidFill>
                        <a:effectLst/>
                        <a:latin typeface="Times New Roman" pitchFamily="18" charset="0"/>
                        <a:cs typeface="Times New Roman" pitchFamily="18" charset="0"/>
                      </a:endParaRPr>
                    </a:p>
                    <a:p>
                      <a:endParaRPr lang="en-US" dirty="0"/>
                    </a:p>
                  </a:txBody>
                  <a:tcPr marL="68573" marR="68573"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vMerge="1">
                  <a:txBody>
                    <a:bodyPr/>
                    <a:lstStyle/>
                    <a:p>
                      <a:endParaRPr lang="en-US"/>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11. Wellspring</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 </a:t>
                      </a:r>
                    </a:p>
                  </a:txBody>
                  <a:tcPr marL="68573" marR="68573"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Times New Roman" pitchFamily="18" charset="0"/>
                          <a:cs typeface="Times New Roman" pitchFamily="18" charset="0"/>
                        </a:rPr>
                        <a:t>7,1%  </a:t>
                      </a:r>
                      <a:r>
                        <a:rPr kumimoji="0" lang="en-US" sz="2000" b="1"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0000"/>
                          </a:solidFill>
                          <a:effectLst/>
                          <a:latin typeface="Times New Roman" pitchFamily="18" charset="0"/>
                          <a:cs typeface="Times New Roman" pitchFamily="18" charset="0"/>
                        </a:rPr>
                        <a:t>(- 73,6)</a:t>
                      </a:r>
                      <a:endParaRPr kumimoji="0" lang="en-US" sz="2000" b="1" i="0" u="none" strike="noStrike" cap="none" normalizeH="0" baseline="0" dirty="0">
                        <a:ln>
                          <a:noFill/>
                        </a:ln>
                        <a:solidFill>
                          <a:srgbClr val="FF00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xmlns="" val="10005"/>
                  </a:ext>
                </a:extLst>
              </a:tr>
              <a:tr h="7239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6.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Phúc</a:t>
                      </a:r>
                      <a:r>
                        <a:rPr kumimoji="0" lang="en-US" sz="2000" b="1" i="0" u="none" strike="noStrike" cap="none" normalizeH="0" baseline="0" dirty="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err="1">
                          <a:ln>
                            <a:noFill/>
                          </a:ln>
                          <a:solidFill>
                            <a:schemeClr val="bg1"/>
                          </a:solidFill>
                          <a:effectLst/>
                          <a:latin typeface="Times New Roman" pitchFamily="18" charset="0"/>
                          <a:cs typeface="Times New Roman" pitchFamily="18" charset="0"/>
                        </a:rPr>
                        <a:t>Đồng</a:t>
                      </a:r>
                      <a:endParaRPr kumimoji="0" lang="en-US" sz="2000" b="1" i="0" u="none" strike="noStrike" cap="none" normalizeH="0" baseline="0" dirty="0">
                        <a:ln>
                          <a:noFill/>
                        </a:ln>
                        <a:solidFill>
                          <a:schemeClr val="bg1"/>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bg1"/>
                          </a:solidFill>
                          <a:effectLst/>
                          <a:latin typeface="Times New Roman" pitchFamily="18" charset="0"/>
                          <a:cs typeface="Times New Roman" pitchFamily="18" charset="0"/>
                        </a:rPr>
                        <a:t>75,3% </a:t>
                      </a:r>
                      <a:r>
                        <a:rPr kumimoji="0" lang="en-US" sz="2000" b="1" i="0" u="none" strike="noStrike" cap="none" normalizeH="0" baseline="0" dirty="0" smtClean="0">
                          <a:ln>
                            <a:noFill/>
                          </a:ln>
                          <a:solidFill>
                            <a:schemeClr val="bg1"/>
                          </a:solidFill>
                          <a:effectLst/>
                          <a:latin typeface="Times New Roman" pitchFamily="18" charset="0"/>
                          <a:cs typeface="Times New Roman" pitchFamily="18" charset="0"/>
                        </a:rPr>
                        <a:t>   </a:t>
                      </a:r>
                      <a:r>
                        <a:rPr kumimoji="0" lang="en-US" sz="2000" b="1" i="0" u="none" strike="noStrike" cap="none" normalizeH="0" baseline="0" dirty="0">
                          <a:ln>
                            <a:noFill/>
                          </a:ln>
                          <a:solidFill>
                            <a:srgbClr val="FFFF00"/>
                          </a:solidFill>
                          <a:effectLst/>
                          <a:latin typeface="Times New Roman" pitchFamily="18" charset="0"/>
                          <a:cs typeface="Times New Roman" pitchFamily="18" charset="0"/>
                        </a:rPr>
                        <a:t>(- </a:t>
                      </a:r>
                      <a:r>
                        <a:rPr kumimoji="0" lang="en-US" sz="2000" b="1" i="0" u="none" strike="noStrike" cap="none" normalizeH="0" baseline="0" dirty="0" smtClean="0">
                          <a:ln>
                            <a:noFill/>
                          </a:ln>
                          <a:solidFill>
                            <a:srgbClr val="FFFF00"/>
                          </a:solidFill>
                          <a:effectLst/>
                          <a:latin typeface="Times New Roman" pitchFamily="18" charset="0"/>
                          <a:cs typeface="Times New Roman" pitchFamily="18" charset="0"/>
                        </a:rPr>
                        <a:t>5,6)</a:t>
                      </a:r>
                      <a:endParaRPr kumimoji="0" lang="en-US" sz="2000" b="1" i="0" u="none" strike="noStrike" cap="none" normalizeH="0" baseline="0" dirty="0">
                        <a:ln>
                          <a:noFill/>
                        </a:ln>
                        <a:solidFill>
                          <a:srgbClr val="FFFF00"/>
                        </a:solidFill>
                        <a:effectLst/>
                        <a:latin typeface="Times New Roman" pitchFamily="18" charset="0"/>
                        <a:cs typeface="Times New Roman" pitchFamily="18" charset="0"/>
                      </a:endParaRPr>
                    </a:p>
                  </a:txBody>
                  <a:tcPr marL="68573" marR="68573" marT="0" marB="0" horzOverflow="overflow">
                    <a:lnL w="127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solidFill>
                  </a:tcPr>
                </a:tc>
                <a:tc vMerge="1">
                  <a:txBody>
                    <a:bodyPr/>
                    <a:lstStyle/>
                    <a:p>
                      <a:endParaRPr lang="en-US"/>
                    </a:p>
                  </a:txBody>
                  <a:tcPr/>
                </a:tc>
                <a:tc>
                  <a:txBody>
                    <a:bodyPr/>
                    <a:lstStyle/>
                    <a:p>
                      <a:endParaRPr lang="en-US" dirty="0"/>
                    </a:p>
                  </a:txBody>
                  <a:tcPr marL="68573" marR="68573" marT="0" marB="0" horzOverflow="overflow">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tc>
                  <a:txBody>
                    <a:bodyPr/>
                    <a:lstStyle/>
                    <a:p>
                      <a:endParaRPr lang="en-US" dirty="0"/>
                    </a:p>
                  </a:txBody>
                  <a:tcPr marL="68573" marR="68573"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tx2">
                        <a:lumMod val="20000"/>
                        <a:lumOff val="80000"/>
                      </a:schemeClr>
                    </a:solidFill>
                  </a:tcPr>
                </a:tc>
                <a:extLst>
                  <a:ext uri="{0D108BD9-81ED-4DB2-BD59-A6C34878D82A}">
                    <a16:rowId xmlns:a16="http://schemas.microsoft.com/office/drawing/2014/main" xmlns="" val="10006"/>
                  </a:ext>
                </a:extLst>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Rounded Rectangle 34">
            <a:extLst>
              <a:ext uri="{FF2B5EF4-FFF2-40B4-BE49-F238E27FC236}">
                <a16:creationId xmlns:a16="http://schemas.microsoft.com/office/drawing/2014/main" xmlns="" id="{F0CC8DEB-5688-47E6-B8A9-B47D6E934277}"/>
              </a:ext>
            </a:extLst>
          </p:cNvPr>
          <p:cNvSpPr/>
          <p:nvPr/>
        </p:nvSpPr>
        <p:spPr>
          <a:xfrm>
            <a:off x="381000" y="1058863"/>
            <a:ext cx="7924800" cy="609600"/>
          </a:xfrm>
          <a:prstGeom prst="roundRect">
            <a:avLst/>
          </a:prstGeom>
          <a:solidFill>
            <a:schemeClr val="tx2">
              <a:lumMod val="60000"/>
              <a:lumOff val="40000"/>
            </a:schemeClr>
          </a:solidFill>
          <a:ln/>
        </p:spPr>
        <p:style>
          <a:lnRef idx="1">
            <a:schemeClr val="accent1"/>
          </a:lnRef>
          <a:fillRef idx="2">
            <a:schemeClr val="accent1"/>
          </a:fillRef>
          <a:effectRef idx="1">
            <a:schemeClr val="accent1"/>
          </a:effectRef>
          <a:fontRef idx="minor">
            <a:schemeClr val="dk1"/>
          </a:fontRef>
        </p:style>
        <p:txBody>
          <a:bodyPr anchor="ctr"/>
          <a:lstStyle/>
          <a:p>
            <a:pPr>
              <a:defRPr/>
            </a:pPr>
            <a:r>
              <a:rPr lang="en-US" sz="2200" b="1" dirty="0">
                <a:solidFill>
                  <a:schemeClr val="bg1"/>
                </a:solidFill>
                <a:latin typeface="Times New Roman" pitchFamily="18" charset="0"/>
                <a:cs typeface="Times New Roman" pitchFamily="18" charset="0"/>
              </a:rPr>
              <a:t>- </a:t>
            </a:r>
            <a:r>
              <a:rPr lang="en-US" sz="2200" b="1" dirty="0" err="1">
                <a:solidFill>
                  <a:schemeClr val="bg1"/>
                </a:solidFill>
                <a:latin typeface="Times New Roman" pitchFamily="18" charset="0"/>
                <a:cs typeface="Times New Roman" pitchFamily="18" charset="0"/>
              </a:rPr>
              <a:t>Điểm</a:t>
            </a:r>
            <a:r>
              <a:rPr lang="en-US" sz="2200" b="1" dirty="0">
                <a:solidFill>
                  <a:schemeClr val="bg1"/>
                </a:solidFill>
                <a:latin typeface="Times New Roman" pitchFamily="18" charset="0"/>
                <a:cs typeface="Times New Roman" pitchFamily="18" charset="0"/>
              </a:rPr>
              <a:t> </a:t>
            </a:r>
            <a:r>
              <a:rPr lang="en-US" sz="2200" b="1" dirty="0" err="1">
                <a:solidFill>
                  <a:schemeClr val="bg1"/>
                </a:solidFill>
                <a:latin typeface="Times New Roman" pitchFamily="18" charset="0"/>
                <a:cs typeface="Times New Roman" pitchFamily="18" charset="0"/>
              </a:rPr>
              <a:t>trung</a:t>
            </a:r>
            <a:r>
              <a:rPr lang="en-US" sz="2200" b="1" dirty="0">
                <a:solidFill>
                  <a:schemeClr val="bg1"/>
                </a:solidFill>
                <a:latin typeface="Times New Roman" pitchFamily="18" charset="0"/>
                <a:cs typeface="Times New Roman" pitchFamily="18" charset="0"/>
              </a:rPr>
              <a:t> </a:t>
            </a:r>
            <a:r>
              <a:rPr lang="en-US" sz="2200" b="1" dirty="0" err="1">
                <a:solidFill>
                  <a:schemeClr val="bg1"/>
                </a:solidFill>
                <a:latin typeface="Times New Roman" pitchFamily="18" charset="0"/>
                <a:cs typeface="Times New Roman" pitchFamily="18" charset="0"/>
              </a:rPr>
              <a:t>bình</a:t>
            </a:r>
            <a:r>
              <a:rPr lang="en-US" sz="2200" b="1" dirty="0">
                <a:solidFill>
                  <a:schemeClr val="bg1"/>
                </a:solidFill>
                <a:latin typeface="Times New Roman" pitchFamily="18" charset="0"/>
                <a:cs typeface="Times New Roman" pitchFamily="18" charset="0"/>
              </a:rPr>
              <a:t> </a:t>
            </a:r>
            <a:r>
              <a:rPr lang="en-US" sz="2200" b="1" dirty="0" err="1">
                <a:solidFill>
                  <a:schemeClr val="bg1"/>
                </a:solidFill>
                <a:latin typeface="Times New Roman" pitchFamily="18" charset="0"/>
                <a:cs typeface="Times New Roman" pitchFamily="18" charset="0"/>
              </a:rPr>
              <a:t>môn</a:t>
            </a:r>
            <a:r>
              <a:rPr lang="en-US" sz="2200" b="1" dirty="0">
                <a:solidFill>
                  <a:schemeClr val="bg1"/>
                </a:solidFill>
                <a:latin typeface="Times New Roman" pitchFamily="18" charset="0"/>
                <a:cs typeface="Times New Roman" pitchFamily="18" charset="0"/>
              </a:rPr>
              <a:t> (</a:t>
            </a:r>
            <a:r>
              <a:rPr lang="en-US" sz="2200" b="1" dirty="0" err="1">
                <a:solidFill>
                  <a:schemeClr val="bg1"/>
                </a:solidFill>
                <a:latin typeface="Times New Roman" pitchFamily="18" charset="0"/>
                <a:cs typeface="Times New Roman" pitchFamily="18" charset="0"/>
              </a:rPr>
              <a:t>Văn</a:t>
            </a:r>
            <a:r>
              <a:rPr lang="en-US" sz="2200" b="1" dirty="0">
                <a:solidFill>
                  <a:schemeClr val="bg1"/>
                </a:solidFill>
                <a:latin typeface="Times New Roman" pitchFamily="18" charset="0"/>
                <a:cs typeface="Times New Roman" pitchFamily="18" charset="0"/>
              </a:rPr>
              <a:t> + </a:t>
            </a:r>
            <a:r>
              <a:rPr lang="en-US" sz="2200" b="1" dirty="0" err="1">
                <a:solidFill>
                  <a:schemeClr val="bg1"/>
                </a:solidFill>
                <a:latin typeface="Times New Roman" pitchFamily="18" charset="0"/>
                <a:cs typeface="Times New Roman" pitchFamily="18" charset="0"/>
              </a:rPr>
              <a:t>Toán</a:t>
            </a:r>
            <a:r>
              <a:rPr lang="en-US" sz="2200" b="1" dirty="0">
                <a:solidFill>
                  <a:schemeClr val="bg1"/>
                </a:solidFill>
                <a:latin typeface="Times New Roman" pitchFamily="18" charset="0"/>
                <a:cs typeface="Times New Roman" pitchFamily="18" charset="0"/>
              </a:rPr>
              <a:t> + NN + </a:t>
            </a:r>
            <a:r>
              <a:rPr lang="en-US" sz="2200" b="1" dirty="0" err="1">
                <a:solidFill>
                  <a:schemeClr val="bg1"/>
                </a:solidFill>
                <a:latin typeface="Times New Roman" pitchFamily="18" charset="0"/>
                <a:cs typeface="Times New Roman" pitchFamily="18" charset="0"/>
              </a:rPr>
              <a:t>Sử</a:t>
            </a:r>
            <a:r>
              <a:rPr lang="en-US" sz="2200" b="1" dirty="0">
                <a:solidFill>
                  <a:schemeClr val="bg1"/>
                </a:solidFill>
                <a:latin typeface="Times New Roman" pitchFamily="18" charset="0"/>
                <a:cs typeface="Times New Roman" pitchFamily="18" charset="0"/>
              </a:rPr>
              <a:t>) =  40,6 </a:t>
            </a:r>
            <a:r>
              <a:rPr lang="en-US" sz="2200" b="1" dirty="0" err="1">
                <a:solidFill>
                  <a:schemeClr val="bg1"/>
                </a:solidFill>
                <a:latin typeface="Times New Roman" pitchFamily="18" charset="0"/>
                <a:cs typeface="Times New Roman" pitchFamily="18" charset="0"/>
              </a:rPr>
              <a:t>điểm</a:t>
            </a:r>
            <a:endParaRPr lang="en-US" sz="2200" b="1" dirty="0">
              <a:solidFill>
                <a:schemeClr val="bg1"/>
              </a:solidFill>
              <a:latin typeface="Times New Roman" pitchFamily="18" charset="0"/>
              <a:cs typeface="Times New Roman" pitchFamily="18" charset="0"/>
            </a:endParaRPr>
          </a:p>
        </p:txBody>
      </p:sp>
      <p:sp>
        <p:nvSpPr>
          <p:cNvPr id="8195" name="Title 1">
            <a:extLst>
              <a:ext uri="{FF2B5EF4-FFF2-40B4-BE49-F238E27FC236}">
                <a16:creationId xmlns:a16="http://schemas.microsoft.com/office/drawing/2014/main" xmlns="" id="{FD11F87C-8E41-4E2D-BF22-4072611D3E40}"/>
              </a:ext>
            </a:extLst>
          </p:cNvPr>
          <p:cNvSpPr txBox="1">
            <a:spLocks/>
          </p:cNvSpPr>
          <p:nvPr/>
        </p:nvSpPr>
        <p:spPr bwMode="auto">
          <a:xfrm>
            <a:off x="1752600" y="76200"/>
            <a:ext cx="7086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ts val="300"/>
              </a:spcBef>
              <a:spcAft>
                <a:spcPts val="300"/>
              </a:spcAft>
              <a:defRPr/>
            </a:pPr>
            <a:r>
              <a:rPr lang="en-US" sz="2400" b="1" dirty="0">
                <a:solidFill>
                  <a:srgbClr val="FFFF00"/>
                </a:solidFill>
                <a:effectLst>
                  <a:outerShdw blurRad="38100" dist="38100" dir="2700000" algn="tl">
                    <a:srgbClr val="C0C0C0"/>
                  </a:outerShdw>
                </a:effectLst>
                <a:latin typeface="Times New Roman" pitchFamily="18" charset="0"/>
                <a:cs typeface="Times New Roman" pitchFamily="18" charset="0"/>
              </a:rPr>
              <a:t>I. KẾT QUẢ THỰC HIỆN NHIỆM VỤ </a:t>
            </a:r>
          </a:p>
          <a:p>
            <a:pPr algn="ctr" eaLnBrk="1" hangingPunct="1">
              <a:spcBef>
                <a:spcPts val="300"/>
              </a:spcBef>
              <a:spcAft>
                <a:spcPts val="300"/>
              </a:spcAft>
              <a:defRPr/>
            </a:pPr>
            <a:r>
              <a:rPr lang="en-US" sz="2400" b="1" dirty="0">
                <a:solidFill>
                  <a:srgbClr val="FFFF00"/>
                </a:solidFill>
                <a:effectLst>
                  <a:outerShdw blurRad="38100" dist="38100" dir="2700000" algn="tl">
                    <a:srgbClr val="C0C0C0"/>
                  </a:outerShdw>
                </a:effectLst>
                <a:latin typeface="Times New Roman" pitchFamily="18" charset="0"/>
                <a:cs typeface="Times New Roman" pitchFamily="18" charset="0"/>
              </a:rPr>
              <a:t>NĂM HỌC 2018-2019</a:t>
            </a:r>
          </a:p>
        </p:txBody>
      </p:sp>
      <p:graphicFrame>
        <p:nvGraphicFramePr>
          <p:cNvPr id="5" name="Table 4">
            <a:extLst>
              <a:ext uri="{FF2B5EF4-FFF2-40B4-BE49-F238E27FC236}">
                <a16:creationId xmlns:a16="http://schemas.microsoft.com/office/drawing/2014/main" xmlns="" id="{DE034579-6B55-4F54-BD44-E08B85B3ED0A}"/>
              </a:ext>
            </a:extLst>
          </p:cNvPr>
          <p:cNvGraphicFramePr>
            <a:graphicFrameLocks noGrp="1"/>
          </p:cNvGraphicFramePr>
          <p:nvPr>
            <p:extLst>
              <p:ext uri="{D42A27DB-BD31-4B8C-83A1-F6EECF244321}">
                <p14:modId xmlns:p14="http://schemas.microsoft.com/office/powerpoint/2010/main" val="2965739371"/>
              </p:ext>
            </p:extLst>
          </p:nvPr>
        </p:nvGraphicFramePr>
        <p:xfrm>
          <a:off x="381000" y="1771295"/>
          <a:ext cx="8229601" cy="5086705"/>
        </p:xfrm>
        <a:graphic>
          <a:graphicData uri="http://schemas.openxmlformats.org/drawingml/2006/table">
            <a:tbl>
              <a:tblPr firstRow="1" firstCol="1" bandRow="1">
                <a:tableStyleId>{5C22544A-7EE6-4342-B048-85BDC9FD1C3A}</a:tableStyleId>
              </a:tblPr>
              <a:tblGrid>
                <a:gridCol w="914400">
                  <a:extLst>
                    <a:ext uri="{9D8B030D-6E8A-4147-A177-3AD203B41FA5}">
                      <a16:colId xmlns:a16="http://schemas.microsoft.com/office/drawing/2014/main" xmlns="" val="20000"/>
                    </a:ext>
                  </a:extLst>
                </a:gridCol>
                <a:gridCol w="3124200">
                  <a:extLst>
                    <a:ext uri="{9D8B030D-6E8A-4147-A177-3AD203B41FA5}">
                      <a16:colId xmlns:a16="http://schemas.microsoft.com/office/drawing/2014/main" xmlns="" val="20001"/>
                    </a:ext>
                  </a:extLst>
                </a:gridCol>
                <a:gridCol w="391160">
                  <a:extLst>
                    <a:ext uri="{9D8B030D-6E8A-4147-A177-3AD203B41FA5}">
                      <a16:colId xmlns:a16="http://schemas.microsoft.com/office/drawing/2014/main" xmlns="" val="20002"/>
                    </a:ext>
                  </a:extLst>
                </a:gridCol>
                <a:gridCol w="980440">
                  <a:extLst>
                    <a:ext uri="{9D8B030D-6E8A-4147-A177-3AD203B41FA5}">
                      <a16:colId xmlns:a16="http://schemas.microsoft.com/office/drawing/2014/main" xmlns="" val="20003"/>
                    </a:ext>
                  </a:extLst>
                </a:gridCol>
                <a:gridCol w="2819401">
                  <a:extLst>
                    <a:ext uri="{9D8B030D-6E8A-4147-A177-3AD203B41FA5}">
                      <a16:colId xmlns:a16="http://schemas.microsoft.com/office/drawing/2014/main" xmlns="" val="20004"/>
                    </a:ext>
                  </a:extLst>
                </a:gridCol>
              </a:tblGrid>
              <a:tr h="465137">
                <a:tc rowSpan="2">
                  <a:txBody>
                    <a:bodyPr/>
                    <a:lstStyle/>
                    <a:p>
                      <a:pPr algn="ctr">
                        <a:lnSpc>
                          <a:spcPct val="100000"/>
                        </a:lnSpc>
                        <a:spcAft>
                          <a:spcPts val="0"/>
                        </a:spcAft>
                      </a:pPr>
                      <a:r>
                        <a:rPr lang="en-US" sz="1800" dirty="0" err="1">
                          <a:solidFill>
                            <a:schemeClr val="tx1"/>
                          </a:solidFill>
                          <a:effectLst/>
                          <a:latin typeface="Times New Roman" pitchFamily="18" charset="0"/>
                          <a:cs typeface="Times New Roman" pitchFamily="18" charset="0"/>
                        </a:rPr>
                        <a:t>Xếp</a:t>
                      </a:r>
                      <a:r>
                        <a:rPr lang="en-US" sz="1800" dirty="0">
                          <a:solidFill>
                            <a:schemeClr val="tx1"/>
                          </a:solidFill>
                          <a:effectLst/>
                          <a:latin typeface="Times New Roman" pitchFamily="18" charset="0"/>
                          <a:cs typeface="Times New Roman" pitchFamily="18" charset="0"/>
                        </a:rPr>
                        <a:t> </a:t>
                      </a:r>
                      <a:r>
                        <a:rPr lang="en-US" sz="1800" dirty="0" err="1">
                          <a:solidFill>
                            <a:schemeClr val="tx1"/>
                          </a:solidFill>
                          <a:effectLst/>
                          <a:latin typeface="Times New Roman" pitchFamily="18" charset="0"/>
                          <a:cs typeface="Times New Roman" pitchFamily="18" charset="0"/>
                        </a:rPr>
                        <a:t>thứ</a:t>
                      </a:r>
                      <a:endParaRPr lang="en-US" sz="1800" dirty="0">
                        <a:solidFill>
                          <a:schemeClr val="tx1"/>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rowSpan="2">
                  <a:txBody>
                    <a:bodyPr/>
                    <a:lstStyle/>
                    <a:p>
                      <a:pPr algn="ctr">
                        <a:lnSpc>
                          <a:spcPct val="150000"/>
                        </a:lnSpc>
                        <a:spcAft>
                          <a:spcPts val="0"/>
                        </a:spcAft>
                      </a:pPr>
                      <a:r>
                        <a:rPr lang="en-US" sz="1800" dirty="0" err="1">
                          <a:solidFill>
                            <a:schemeClr val="tx1"/>
                          </a:solidFill>
                          <a:effectLst/>
                          <a:latin typeface="Times New Roman" pitchFamily="18" charset="0"/>
                          <a:cs typeface="Times New Roman" pitchFamily="18" charset="0"/>
                        </a:rPr>
                        <a:t>Tên</a:t>
                      </a:r>
                      <a:r>
                        <a:rPr lang="en-US" sz="1800" dirty="0">
                          <a:solidFill>
                            <a:schemeClr val="tx1"/>
                          </a:solidFill>
                          <a:effectLst/>
                          <a:latin typeface="Times New Roman" pitchFamily="18" charset="0"/>
                          <a:cs typeface="Times New Roman" pitchFamily="18" charset="0"/>
                        </a:rPr>
                        <a:t> </a:t>
                      </a:r>
                      <a:r>
                        <a:rPr lang="en-US" sz="1800" dirty="0" err="1">
                          <a:solidFill>
                            <a:schemeClr val="tx1"/>
                          </a:solidFill>
                          <a:effectLst/>
                          <a:latin typeface="Times New Roman" pitchFamily="18" charset="0"/>
                          <a:cs typeface="Times New Roman" pitchFamily="18" charset="0"/>
                        </a:rPr>
                        <a:t>trường</a:t>
                      </a:r>
                      <a:r>
                        <a:rPr lang="en-US" sz="1800" dirty="0">
                          <a:solidFill>
                            <a:schemeClr val="tx1"/>
                          </a:solidFill>
                          <a:effectLst/>
                          <a:latin typeface="Times New Roman" pitchFamily="18" charset="0"/>
                          <a:cs typeface="Times New Roman" pitchFamily="18" charset="0"/>
                        </a:rPr>
                        <a:t>  -  </a:t>
                      </a:r>
                      <a:r>
                        <a:rPr lang="en-US" sz="1800" dirty="0" err="1" smtClean="0">
                          <a:solidFill>
                            <a:schemeClr val="tx1"/>
                          </a:solidFill>
                          <a:effectLst/>
                          <a:latin typeface="Times New Roman" pitchFamily="18" charset="0"/>
                          <a:cs typeface="Times New Roman" pitchFamily="18" charset="0"/>
                        </a:rPr>
                        <a:t>Điểm</a:t>
                      </a:r>
                      <a:r>
                        <a:rPr lang="en-US" sz="1800" baseline="0" dirty="0">
                          <a:solidFill>
                            <a:schemeClr val="tx1"/>
                          </a:solidFill>
                          <a:effectLst/>
                          <a:latin typeface="Times New Roman" pitchFamily="18" charset="0"/>
                          <a:cs typeface="Times New Roman" pitchFamily="18" charset="0"/>
                        </a:rPr>
                        <a:t> </a:t>
                      </a:r>
                      <a:r>
                        <a:rPr lang="en-US" sz="1800" baseline="0" dirty="0" smtClean="0">
                          <a:solidFill>
                            <a:schemeClr val="tx1"/>
                          </a:solidFill>
                          <a:effectLst/>
                          <a:latin typeface="Times New Roman" pitchFamily="18" charset="0"/>
                          <a:cs typeface="Times New Roman" pitchFamily="18" charset="0"/>
                        </a:rPr>
                        <a:t>TB</a:t>
                      </a:r>
                      <a:endParaRPr lang="en-US" sz="1800" dirty="0">
                        <a:solidFill>
                          <a:schemeClr val="tx1"/>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rowSpan="13">
                  <a:txBody>
                    <a:bodyPr/>
                    <a:lstStyle/>
                    <a:p>
                      <a:pPr algn="ctr">
                        <a:lnSpc>
                          <a:spcPct val="150000"/>
                        </a:lnSpc>
                        <a:spcAft>
                          <a:spcPts val="0"/>
                        </a:spcAft>
                      </a:pPr>
                      <a:endParaRPr lang="en-US" sz="1800" b="1" dirty="0">
                        <a:solidFill>
                          <a:schemeClr val="tx1"/>
                        </a:solidFill>
                        <a:latin typeface="Times New Roman" pitchFamily="18" charset="0"/>
                        <a:cs typeface="Times New Roman" pitchFamily="18" charset="0"/>
                      </a:endParaRPr>
                    </a:p>
                    <a:p>
                      <a:pPr algn="ctr">
                        <a:lnSpc>
                          <a:spcPct val="150000"/>
                        </a:lnSpc>
                        <a:spcAft>
                          <a:spcPts val="0"/>
                        </a:spcAft>
                      </a:pPr>
                      <a:endParaRPr lang="en-US" sz="1800" b="1" dirty="0">
                        <a:solidFill>
                          <a:schemeClr val="tx1"/>
                        </a:solidFill>
                        <a:latin typeface="Times New Roman" pitchFamily="18" charset="0"/>
                        <a:cs typeface="Times New Roman" pitchFamily="18" charset="0"/>
                      </a:endParaRPr>
                    </a:p>
                    <a:p>
                      <a:pPr algn="ctr">
                        <a:lnSpc>
                          <a:spcPct val="150000"/>
                        </a:lnSpc>
                        <a:spcAft>
                          <a:spcPts val="0"/>
                        </a:spcAft>
                      </a:pPr>
                      <a:r>
                        <a:rPr lang="en-US" sz="1800" dirty="0">
                          <a:solidFill>
                            <a:schemeClr val="tx1"/>
                          </a:solidFill>
                          <a:effectLst/>
                          <a:latin typeface="Times New Roman" pitchFamily="18" charset="0"/>
                          <a:cs typeface="Times New Roman" pitchFamily="18" charset="0"/>
                        </a:rPr>
                        <a:t> </a:t>
                      </a:r>
                      <a:endParaRPr lang="en-US" sz="1800" dirty="0">
                        <a:solidFill>
                          <a:schemeClr val="tx1"/>
                        </a:solidFill>
                        <a:effectLst/>
                        <a:latin typeface="Times New Roman" pitchFamily="18" charset="0"/>
                        <a:ea typeface="Times New Roman"/>
                        <a:cs typeface="Times New Roman" pitchFamily="18" charset="0"/>
                      </a:endParaRPr>
                    </a:p>
                    <a:p>
                      <a:pPr algn="ctr">
                        <a:lnSpc>
                          <a:spcPct val="150000"/>
                        </a:lnSpc>
                        <a:spcAft>
                          <a:spcPts val="0"/>
                        </a:spcAft>
                      </a:pPr>
                      <a:r>
                        <a:rPr lang="en-US" sz="1800" dirty="0">
                          <a:solidFill>
                            <a:schemeClr val="tx1"/>
                          </a:solidFill>
                          <a:effectLst/>
                          <a:latin typeface="Times New Roman" pitchFamily="18" charset="0"/>
                          <a:cs typeface="Times New Roman" pitchFamily="18" charset="0"/>
                        </a:rPr>
                        <a:t> </a:t>
                      </a:r>
                      <a:endParaRPr lang="en-US" sz="1800" dirty="0">
                        <a:solidFill>
                          <a:schemeClr val="tx1"/>
                        </a:solidFill>
                        <a:effectLst/>
                        <a:latin typeface="Times New Roman" pitchFamily="18" charset="0"/>
                        <a:ea typeface="Times New Roman"/>
                        <a:cs typeface="Times New Roman" pitchFamily="18" charset="0"/>
                      </a:endParaRPr>
                    </a:p>
                    <a:p>
                      <a:pPr algn="ctr">
                        <a:lnSpc>
                          <a:spcPct val="150000"/>
                        </a:lnSpc>
                        <a:spcAft>
                          <a:spcPts val="0"/>
                        </a:spcAft>
                      </a:pPr>
                      <a:r>
                        <a:rPr lang="en-US" sz="1800" dirty="0">
                          <a:solidFill>
                            <a:schemeClr val="tx1"/>
                          </a:solidFill>
                          <a:effectLst/>
                          <a:latin typeface="Times New Roman" pitchFamily="18" charset="0"/>
                          <a:cs typeface="Times New Roman" pitchFamily="18" charset="0"/>
                        </a:rPr>
                        <a:t> </a:t>
                      </a:r>
                      <a:endParaRPr lang="en-US" sz="1800" dirty="0">
                        <a:solidFill>
                          <a:schemeClr val="tx1"/>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ctr">
                        <a:lnSpc>
                          <a:spcPct val="100000"/>
                        </a:lnSpc>
                        <a:spcAft>
                          <a:spcPts val="0"/>
                        </a:spcAft>
                      </a:pPr>
                      <a:r>
                        <a:rPr lang="en-US" sz="1800" dirty="0" err="1">
                          <a:solidFill>
                            <a:schemeClr val="tx1"/>
                          </a:solidFill>
                          <a:effectLst/>
                          <a:latin typeface="Times New Roman" pitchFamily="18" charset="0"/>
                          <a:cs typeface="Times New Roman" pitchFamily="18" charset="0"/>
                        </a:rPr>
                        <a:t>Xếp</a:t>
                      </a:r>
                      <a:r>
                        <a:rPr lang="en-US" sz="1800" dirty="0">
                          <a:solidFill>
                            <a:schemeClr val="tx1"/>
                          </a:solidFill>
                          <a:effectLst/>
                          <a:latin typeface="Times New Roman" pitchFamily="18" charset="0"/>
                          <a:cs typeface="Times New Roman" pitchFamily="18" charset="0"/>
                        </a:rPr>
                        <a:t> </a:t>
                      </a:r>
                      <a:r>
                        <a:rPr lang="en-US" sz="1800" dirty="0" err="1">
                          <a:solidFill>
                            <a:schemeClr val="tx1"/>
                          </a:solidFill>
                          <a:effectLst/>
                          <a:latin typeface="Times New Roman" pitchFamily="18" charset="0"/>
                          <a:cs typeface="Times New Roman" pitchFamily="18" charset="0"/>
                        </a:rPr>
                        <a:t>thứ</a:t>
                      </a:r>
                      <a:endParaRPr lang="en-US" sz="1800" dirty="0">
                        <a:solidFill>
                          <a:schemeClr val="tx1"/>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ctr">
                        <a:lnSpc>
                          <a:spcPct val="150000"/>
                        </a:lnSpc>
                        <a:spcAft>
                          <a:spcPts val="0"/>
                        </a:spcAft>
                      </a:pPr>
                      <a:r>
                        <a:rPr lang="en-US" sz="1800" dirty="0" err="1">
                          <a:solidFill>
                            <a:schemeClr val="tx1"/>
                          </a:solidFill>
                          <a:effectLst/>
                          <a:latin typeface="Times New Roman" pitchFamily="18" charset="0"/>
                          <a:cs typeface="Times New Roman" pitchFamily="18" charset="0"/>
                        </a:rPr>
                        <a:t>Tên</a:t>
                      </a:r>
                      <a:r>
                        <a:rPr lang="en-US" sz="1800" dirty="0">
                          <a:solidFill>
                            <a:schemeClr val="tx1"/>
                          </a:solidFill>
                          <a:effectLst/>
                          <a:latin typeface="Times New Roman" pitchFamily="18" charset="0"/>
                          <a:cs typeface="Times New Roman" pitchFamily="18" charset="0"/>
                        </a:rPr>
                        <a:t> </a:t>
                      </a:r>
                      <a:r>
                        <a:rPr lang="en-US" sz="1800" dirty="0" err="1">
                          <a:solidFill>
                            <a:schemeClr val="tx1"/>
                          </a:solidFill>
                          <a:effectLst/>
                          <a:latin typeface="Times New Roman" pitchFamily="18" charset="0"/>
                          <a:cs typeface="Times New Roman" pitchFamily="18" charset="0"/>
                        </a:rPr>
                        <a:t>trường</a:t>
                      </a:r>
                      <a:r>
                        <a:rPr lang="en-US" sz="1800" baseline="0" dirty="0">
                          <a:solidFill>
                            <a:schemeClr val="tx1"/>
                          </a:solidFill>
                          <a:effectLst/>
                          <a:latin typeface="Times New Roman" pitchFamily="18" charset="0"/>
                          <a:cs typeface="Times New Roman" pitchFamily="18" charset="0"/>
                        </a:rPr>
                        <a:t>      </a:t>
                      </a:r>
                      <a:r>
                        <a:rPr lang="en-US" sz="1800" dirty="0">
                          <a:solidFill>
                            <a:schemeClr val="tx1"/>
                          </a:solidFill>
                          <a:effectLst/>
                          <a:latin typeface="Times New Roman" pitchFamily="18" charset="0"/>
                          <a:cs typeface="Times New Roman" pitchFamily="18" charset="0"/>
                        </a:rPr>
                        <a:t>- </a:t>
                      </a:r>
                      <a:r>
                        <a:rPr lang="en-US" sz="1800" dirty="0" err="1">
                          <a:solidFill>
                            <a:schemeClr val="tx1"/>
                          </a:solidFill>
                          <a:effectLst/>
                          <a:latin typeface="Times New Roman" pitchFamily="18" charset="0"/>
                          <a:cs typeface="Times New Roman" pitchFamily="18" charset="0"/>
                        </a:rPr>
                        <a:t>Điểm</a:t>
                      </a:r>
                      <a:r>
                        <a:rPr lang="en-US" sz="1800" baseline="0" dirty="0">
                          <a:solidFill>
                            <a:schemeClr val="tx1"/>
                          </a:solidFill>
                          <a:effectLst/>
                          <a:latin typeface="Times New Roman" pitchFamily="18" charset="0"/>
                          <a:cs typeface="Times New Roman" pitchFamily="18" charset="0"/>
                        </a:rPr>
                        <a:t> TB</a:t>
                      </a:r>
                      <a:endParaRPr lang="en-US" sz="1800" dirty="0">
                        <a:solidFill>
                          <a:schemeClr val="tx1"/>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xmlns="" val="10000"/>
                  </a:ext>
                </a:extLst>
              </a:tr>
              <a:tr h="0">
                <a:tc vMerge="1">
                  <a:txBody>
                    <a:bodyPr/>
                    <a:lstStyle/>
                    <a:p>
                      <a:endParaRPr lang="en-US"/>
                    </a:p>
                  </a:txBody>
                  <a:tcPr/>
                </a:tc>
                <a:tc vMerge="1">
                  <a:txBody>
                    <a:bodyPr/>
                    <a:lstStyle/>
                    <a:p>
                      <a:endParaRPr lang="en-US"/>
                    </a:p>
                  </a:txBody>
                  <a:tcPr/>
                </a:tc>
                <a:tc vMerge="1">
                  <a:txBody>
                    <a:bodyPr/>
                    <a:lstStyle/>
                    <a:p>
                      <a:endParaRPr lang="en-US"/>
                    </a:p>
                  </a:txBody>
                  <a:tcPr/>
                </a:tc>
                <a:tc rowSpan="2">
                  <a:txBody>
                    <a:bodyPr/>
                    <a:lstStyle/>
                    <a:p>
                      <a:pPr algn="ctr">
                        <a:lnSpc>
                          <a:spcPct val="150000"/>
                        </a:lnSpc>
                        <a:spcAft>
                          <a:spcPts val="0"/>
                        </a:spcAft>
                      </a:pPr>
                      <a:r>
                        <a:rPr lang="en-US" sz="1800" dirty="0">
                          <a:effectLst/>
                          <a:latin typeface="Times New Roman" pitchFamily="18" charset="0"/>
                          <a:cs typeface="Times New Roman" pitchFamily="18" charset="0"/>
                        </a:rPr>
                        <a:t>11</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rowSpan="2">
                  <a:txBody>
                    <a:bodyPr/>
                    <a:lstStyle/>
                    <a:p>
                      <a:pPr algn="l">
                        <a:lnSpc>
                          <a:spcPct val="150000"/>
                        </a:lnSpc>
                        <a:spcAft>
                          <a:spcPts val="0"/>
                        </a:spcAft>
                      </a:pPr>
                      <a:r>
                        <a:rPr lang="en-US" sz="1800" dirty="0" err="1">
                          <a:effectLst/>
                          <a:latin typeface="Times New Roman" pitchFamily="18" charset="0"/>
                          <a:cs typeface="Times New Roman" pitchFamily="18" charset="0"/>
                        </a:rPr>
                        <a:t>Thạch</a:t>
                      </a:r>
                      <a:r>
                        <a:rPr lang="en-US" sz="1800" baseline="0" dirty="0">
                          <a:effectLst/>
                          <a:latin typeface="Times New Roman" pitchFamily="18" charset="0"/>
                          <a:cs typeface="Times New Roman" pitchFamily="18" charset="0"/>
                        </a:rPr>
                        <a:t> </a:t>
                      </a:r>
                      <a:r>
                        <a:rPr lang="en-US" sz="1800" baseline="0" dirty="0" err="1">
                          <a:effectLst/>
                          <a:latin typeface="Times New Roman" pitchFamily="18" charset="0"/>
                          <a:cs typeface="Times New Roman" pitchFamily="18" charset="0"/>
                        </a:rPr>
                        <a:t>Bàn</a:t>
                      </a:r>
                      <a:r>
                        <a:rPr lang="en-US" sz="1800" baseline="0" dirty="0">
                          <a:effectLst/>
                          <a:latin typeface="Times New Roman" pitchFamily="18" charset="0"/>
                          <a:cs typeface="Times New Roman" pitchFamily="18" charset="0"/>
                        </a:rPr>
                        <a:t>:              40,32</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r>
              <a:tr h="449897">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1</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err="1">
                          <a:solidFill>
                            <a:srgbClr val="0000FF"/>
                          </a:solidFill>
                          <a:effectLst/>
                          <a:latin typeface="Times New Roman" pitchFamily="18" charset="0"/>
                          <a:cs typeface="Times New Roman" pitchFamily="18" charset="0"/>
                        </a:rPr>
                        <a:t>Gia</a:t>
                      </a:r>
                      <a:r>
                        <a:rPr lang="en-US" sz="1900" b="1" dirty="0">
                          <a:solidFill>
                            <a:srgbClr val="0000FF"/>
                          </a:solidFill>
                          <a:effectLst/>
                          <a:latin typeface="Times New Roman" pitchFamily="18" charset="0"/>
                          <a:cs typeface="Times New Roman" pitchFamily="18" charset="0"/>
                        </a:rPr>
                        <a:t> </a:t>
                      </a:r>
                      <a:r>
                        <a:rPr lang="en-US" sz="1900" b="1" dirty="0" err="1">
                          <a:solidFill>
                            <a:srgbClr val="0000FF"/>
                          </a:solidFill>
                          <a:effectLst/>
                          <a:latin typeface="Times New Roman" pitchFamily="18" charset="0"/>
                          <a:cs typeface="Times New Roman" pitchFamily="18" charset="0"/>
                        </a:rPr>
                        <a:t>Thụy</a:t>
                      </a:r>
                      <a:r>
                        <a:rPr lang="en-US" sz="1900" b="1" dirty="0">
                          <a:solidFill>
                            <a:srgbClr val="0000FF"/>
                          </a:solidFill>
                          <a:effectLst/>
                          <a:latin typeface="Times New Roman" pitchFamily="18" charset="0"/>
                          <a:cs typeface="Times New Roman" pitchFamily="18" charset="0"/>
                        </a:rPr>
                        <a:t> </a:t>
                      </a:r>
                      <a:r>
                        <a:rPr lang="en-US" sz="1900" b="1" baseline="0" dirty="0">
                          <a:solidFill>
                            <a:srgbClr val="0000FF"/>
                          </a:solidFill>
                          <a:effectLst/>
                          <a:latin typeface="Times New Roman" pitchFamily="18" charset="0"/>
                          <a:cs typeface="Times New Roman" pitchFamily="18" charset="0"/>
                        </a:rPr>
                        <a:t>                 45,01</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endParaRPr lang="en-US"/>
                    </a:p>
                  </a:txBody>
                  <a:tcPr/>
                </a:tc>
                <a:tc vMerge="1">
                  <a:txBody>
                    <a:bodyPr/>
                    <a:lstStyle/>
                    <a:p>
                      <a:endParaRPr lang="en-US"/>
                    </a:p>
                  </a:txBody>
                  <a:tcPr/>
                </a:tc>
                <a:tc vMerge="1">
                  <a:txBody>
                    <a:bodyPr/>
                    <a:lstStyle/>
                    <a:p>
                      <a:endParaRPr lang="en-US"/>
                    </a:p>
                  </a:txBody>
                  <a:tcPr/>
                </a:tc>
              </a:tr>
              <a:tr h="533400">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2</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a:solidFill>
                            <a:srgbClr val="0000FF"/>
                          </a:solidFill>
                          <a:effectLst/>
                          <a:latin typeface="Times New Roman" pitchFamily="18" charset="0"/>
                          <a:cs typeface="Times New Roman" pitchFamily="18" charset="0"/>
                        </a:rPr>
                        <a:t>ĐT </a:t>
                      </a:r>
                      <a:r>
                        <a:rPr lang="en-US" sz="1900" b="1" dirty="0" err="1">
                          <a:solidFill>
                            <a:srgbClr val="0000FF"/>
                          </a:solidFill>
                          <a:effectLst/>
                          <a:latin typeface="Times New Roman" pitchFamily="18" charset="0"/>
                          <a:cs typeface="Times New Roman" pitchFamily="18" charset="0"/>
                        </a:rPr>
                        <a:t>Việt</a:t>
                      </a:r>
                      <a:r>
                        <a:rPr lang="en-US" sz="1900" b="1" dirty="0">
                          <a:solidFill>
                            <a:srgbClr val="0000FF"/>
                          </a:solidFill>
                          <a:effectLst/>
                          <a:latin typeface="Times New Roman" pitchFamily="18" charset="0"/>
                          <a:cs typeface="Times New Roman" pitchFamily="18" charset="0"/>
                        </a:rPr>
                        <a:t> </a:t>
                      </a:r>
                      <a:r>
                        <a:rPr lang="en-US" sz="1900" b="1" dirty="0" err="1">
                          <a:solidFill>
                            <a:srgbClr val="0000FF"/>
                          </a:solidFill>
                          <a:effectLst/>
                          <a:latin typeface="Times New Roman" pitchFamily="18" charset="0"/>
                          <a:cs typeface="Times New Roman" pitchFamily="18" charset="0"/>
                        </a:rPr>
                        <a:t>Hưng</a:t>
                      </a:r>
                      <a:r>
                        <a:rPr lang="en-US" sz="1900" b="1" dirty="0">
                          <a:solidFill>
                            <a:srgbClr val="0000FF"/>
                          </a:solidFill>
                          <a:effectLst/>
                          <a:latin typeface="Times New Roman" pitchFamily="18" charset="0"/>
                          <a:cs typeface="Times New Roman" pitchFamily="18" charset="0"/>
                        </a:rPr>
                        <a:t>  </a:t>
                      </a:r>
                      <a:r>
                        <a:rPr lang="en-US" sz="1900" b="1" baseline="0" dirty="0">
                          <a:solidFill>
                            <a:srgbClr val="0000FF"/>
                          </a:solidFill>
                          <a:effectLst/>
                          <a:latin typeface="Times New Roman" pitchFamily="18" charset="0"/>
                          <a:cs typeface="Times New Roman" pitchFamily="18" charset="0"/>
                        </a:rPr>
                        <a:t>        </a:t>
                      </a:r>
                      <a:r>
                        <a:rPr lang="en-US" sz="1900" b="1" dirty="0">
                          <a:solidFill>
                            <a:srgbClr val="0000FF"/>
                          </a:solidFill>
                          <a:effectLst/>
                          <a:latin typeface="Times New Roman" pitchFamily="18" charset="0"/>
                          <a:cs typeface="Times New Roman" pitchFamily="18" charset="0"/>
                        </a:rPr>
                        <a:t>44,86</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endParaRPr lang="en-US"/>
                    </a:p>
                  </a:txBody>
                  <a:tcPr/>
                </a:tc>
                <a:tc>
                  <a:txBody>
                    <a:bodyPr/>
                    <a:lstStyle/>
                    <a:p>
                      <a:pPr algn="ctr">
                        <a:lnSpc>
                          <a:spcPct val="150000"/>
                        </a:lnSpc>
                        <a:spcAft>
                          <a:spcPts val="0"/>
                        </a:spcAft>
                      </a:pPr>
                      <a:r>
                        <a:rPr lang="en-US" sz="1800" dirty="0">
                          <a:effectLst/>
                          <a:latin typeface="Times New Roman" pitchFamily="18" charset="0"/>
                          <a:cs typeface="Times New Roman" pitchFamily="18" charset="0"/>
                        </a:rPr>
                        <a:t>12</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a:effectLst/>
                          <a:latin typeface="Times New Roman" pitchFamily="18" charset="0"/>
                          <a:cs typeface="Times New Roman" pitchFamily="18" charset="0"/>
                        </a:rPr>
                        <a:t>Long </a:t>
                      </a:r>
                      <a:r>
                        <a:rPr lang="en-US" sz="1800" dirty="0" err="1">
                          <a:effectLst/>
                          <a:latin typeface="Times New Roman" pitchFamily="18" charset="0"/>
                          <a:cs typeface="Times New Roman" pitchFamily="18" charset="0"/>
                        </a:rPr>
                        <a:t>Biên</a:t>
                      </a:r>
                      <a:r>
                        <a:rPr lang="en-US" sz="1800" dirty="0">
                          <a:effectLst/>
                          <a:latin typeface="Times New Roman" pitchFamily="18" charset="0"/>
                          <a:cs typeface="Times New Roman" pitchFamily="18" charset="0"/>
                        </a:rPr>
                        <a:t>                40,01</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r>
              <a:tr h="381000">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3</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err="1">
                          <a:solidFill>
                            <a:srgbClr val="0000FF"/>
                          </a:solidFill>
                          <a:effectLst/>
                          <a:latin typeface="Times New Roman" pitchFamily="18" charset="0"/>
                          <a:cs typeface="Times New Roman" pitchFamily="18" charset="0"/>
                        </a:rPr>
                        <a:t>Ngọc</a:t>
                      </a:r>
                      <a:r>
                        <a:rPr lang="en-US" sz="1900" b="1" baseline="0" dirty="0">
                          <a:solidFill>
                            <a:srgbClr val="0000FF"/>
                          </a:solidFill>
                          <a:effectLst/>
                          <a:latin typeface="Times New Roman" pitchFamily="18" charset="0"/>
                          <a:cs typeface="Times New Roman" pitchFamily="18" charset="0"/>
                        </a:rPr>
                        <a:t> </a:t>
                      </a:r>
                      <a:r>
                        <a:rPr lang="en-US" sz="1900" b="1" baseline="0" dirty="0" err="1">
                          <a:solidFill>
                            <a:srgbClr val="0000FF"/>
                          </a:solidFill>
                          <a:effectLst/>
                          <a:latin typeface="Times New Roman" pitchFamily="18" charset="0"/>
                          <a:cs typeface="Times New Roman" pitchFamily="18" charset="0"/>
                        </a:rPr>
                        <a:t>Lâm</a:t>
                      </a:r>
                      <a:r>
                        <a:rPr lang="en-US" sz="1900" b="1" baseline="0" dirty="0">
                          <a:solidFill>
                            <a:srgbClr val="0000FF"/>
                          </a:solidFill>
                          <a:effectLst/>
                          <a:latin typeface="Times New Roman" pitchFamily="18" charset="0"/>
                          <a:cs typeface="Times New Roman" pitchFamily="18" charset="0"/>
                        </a:rPr>
                        <a:t>:               43,39</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endParaRPr lang="en-US"/>
                    </a:p>
                  </a:txBody>
                  <a:tcPr/>
                </a:tc>
                <a:tc>
                  <a:txBody>
                    <a:bodyPr/>
                    <a:lstStyle/>
                    <a:p>
                      <a:pPr algn="ctr">
                        <a:lnSpc>
                          <a:spcPct val="150000"/>
                        </a:lnSpc>
                        <a:spcAft>
                          <a:spcPts val="0"/>
                        </a:spcAft>
                      </a:pPr>
                      <a:r>
                        <a:rPr lang="en-US" sz="1800" dirty="0">
                          <a:effectLst/>
                          <a:latin typeface="Times New Roman" pitchFamily="18" charset="0"/>
                          <a:cs typeface="Times New Roman" pitchFamily="18" charset="0"/>
                        </a:rPr>
                        <a:t>13</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err="1">
                          <a:effectLst/>
                          <a:latin typeface="Times New Roman" pitchFamily="18" charset="0"/>
                          <a:cs typeface="Times New Roman" pitchFamily="18" charset="0"/>
                        </a:rPr>
                        <a:t>Thanh</a:t>
                      </a:r>
                      <a:r>
                        <a:rPr lang="en-US" sz="1800" dirty="0">
                          <a:effectLst/>
                          <a:latin typeface="Times New Roman" pitchFamily="18" charset="0"/>
                          <a:cs typeface="Times New Roman" pitchFamily="18" charset="0"/>
                        </a:rPr>
                        <a:t> Am:              39,88</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r>
              <a:tr h="403860">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4</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err="1">
                          <a:solidFill>
                            <a:srgbClr val="0000FF"/>
                          </a:solidFill>
                          <a:effectLst/>
                          <a:latin typeface="Times New Roman" pitchFamily="18" charset="0"/>
                          <a:ea typeface="+mn-ea"/>
                          <a:cs typeface="Times New Roman" pitchFamily="18" charset="0"/>
                        </a:rPr>
                        <a:t>Đức</a:t>
                      </a:r>
                      <a:r>
                        <a:rPr lang="en-US" sz="1900" b="1" baseline="0" dirty="0">
                          <a:solidFill>
                            <a:srgbClr val="0000FF"/>
                          </a:solidFill>
                          <a:effectLst/>
                          <a:latin typeface="Times New Roman" pitchFamily="18" charset="0"/>
                          <a:ea typeface="+mn-ea"/>
                          <a:cs typeface="Times New Roman" pitchFamily="18" charset="0"/>
                        </a:rPr>
                        <a:t> </a:t>
                      </a:r>
                      <a:r>
                        <a:rPr lang="en-US" sz="1900" b="1" baseline="0" dirty="0" err="1">
                          <a:solidFill>
                            <a:srgbClr val="0000FF"/>
                          </a:solidFill>
                          <a:effectLst/>
                          <a:latin typeface="Times New Roman" pitchFamily="18" charset="0"/>
                          <a:ea typeface="+mn-ea"/>
                          <a:cs typeface="Times New Roman" pitchFamily="18" charset="0"/>
                        </a:rPr>
                        <a:t>Giang</a:t>
                      </a:r>
                      <a:r>
                        <a:rPr lang="en-US" sz="1900" b="1" baseline="0" dirty="0">
                          <a:solidFill>
                            <a:srgbClr val="0000FF"/>
                          </a:solidFill>
                          <a:effectLst/>
                          <a:latin typeface="Times New Roman" pitchFamily="18" charset="0"/>
                          <a:ea typeface="+mn-ea"/>
                          <a:cs typeface="Times New Roman" pitchFamily="18" charset="0"/>
                        </a:rPr>
                        <a:t>:              42,73</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endParaRPr lang="en-US"/>
                    </a:p>
                  </a:txBody>
                  <a:tcPr/>
                </a:tc>
                <a:tc>
                  <a:txBody>
                    <a:bodyPr/>
                    <a:lstStyle/>
                    <a:p>
                      <a:pPr algn="ctr">
                        <a:lnSpc>
                          <a:spcPct val="150000"/>
                        </a:lnSpc>
                        <a:spcAft>
                          <a:spcPts val="0"/>
                        </a:spcAft>
                      </a:pPr>
                      <a:r>
                        <a:rPr lang="en-US" sz="1800" dirty="0">
                          <a:effectLst/>
                          <a:latin typeface="Times New Roman" pitchFamily="18" charset="0"/>
                          <a:cs typeface="Times New Roman" pitchFamily="18" charset="0"/>
                        </a:rPr>
                        <a:t>14</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err="1">
                          <a:effectLst/>
                          <a:latin typeface="Times New Roman" pitchFamily="18" charset="0"/>
                          <a:cs typeface="Times New Roman" pitchFamily="18" charset="0"/>
                        </a:rPr>
                        <a:t>Giang</a:t>
                      </a:r>
                      <a:r>
                        <a:rPr lang="en-US" sz="1800" dirty="0">
                          <a:effectLst/>
                          <a:latin typeface="Times New Roman" pitchFamily="18" charset="0"/>
                          <a:cs typeface="Times New Roman" pitchFamily="18" charset="0"/>
                        </a:rPr>
                        <a:t> </a:t>
                      </a:r>
                      <a:r>
                        <a:rPr lang="en-US" sz="1800" dirty="0" err="1">
                          <a:effectLst/>
                          <a:latin typeface="Times New Roman" pitchFamily="18" charset="0"/>
                          <a:cs typeface="Times New Roman" pitchFamily="18" charset="0"/>
                        </a:rPr>
                        <a:t>Biên</a:t>
                      </a:r>
                      <a:r>
                        <a:rPr lang="en-US" sz="1800" dirty="0">
                          <a:effectLst/>
                          <a:latin typeface="Times New Roman" pitchFamily="18" charset="0"/>
                          <a:cs typeface="Times New Roman" pitchFamily="18" charset="0"/>
                        </a:rPr>
                        <a:t>:</a:t>
                      </a:r>
                      <a:r>
                        <a:rPr lang="en-US" sz="1800" baseline="0" dirty="0">
                          <a:effectLst/>
                          <a:latin typeface="Times New Roman" pitchFamily="18" charset="0"/>
                          <a:cs typeface="Times New Roman" pitchFamily="18" charset="0"/>
                        </a:rPr>
                        <a:t>              39,75</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r>
              <a:tr h="502920">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5</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err="1">
                          <a:solidFill>
                            <a:srgbClr val="0000FF"/>
                          </a:solidFill>
                          <a:effectLst/>
                          <a:latin typeface="Times New Roman" pitchFamily="18" charset="0"/>
                          <a:cs typeface="Times New Roman" pitchFamily="18" charset="0"/>
                        </a:rPr>
                        <a:t>Thượng</a:t>
                      </a:r>
                      <a:r>
                        <a:rPr lang="en-US" sz="1900" b="1" baseline="0" dirty="0">
                          <a:solidFill>
                            <a:srgbClr val="0000FF"/>
                          </a:solidFill>
                          <a:effectLst/>
                          <a:latin typeface="Times New Roman" pitchFamily="18" charset="0"/>
                          <a:cs typeface="Times New Roman" pitchFamily="18" charset="0"/>
                        </a:rPr>
                        <a:t> </a:t>
                      </a:r>
                      <a:r>
                        <a:rPr lang="en-US" sz="1900" b="1" baseline="0" dirty="0" err="1">
                          <a:solidFill>
                            <a:srgbClr val="0000FF"/>
                          </a:solidFill>
                          <a:effectLst/>
                          <a:latin typeface="Times New Roman" pitchFamily="18" charset="0"/>
                          <a:cs typeface="Times New Roman" pitchFamily="18" charset="0"/>
                        </a:rPr>
                        <a:t>Thanh</a:t>
                      </a:r>
                      <a:r>
                        <a:rPr lang="en-US" sz="1900" b="1" baseline="0" dirty="0">
                          <a:solidFill>
                            <a:srgbClr val="0000FF"/>
                          </a:solidFill>
                          <a:effectLst/>
                          <a:latin typeface="Times New Roman" pitchFamily="18" charset="0"/>
                          <a:cs typeface="Times New Roman" pitchFamily="18" charset="0"/>
                        </a:rPr>
                        <a:t>:       42,65</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endParaRPr lang="en-US"/>
                    </a:p>
                  </a:txBody>
                  <a:tcPr/>
                </a:tc>
                <a:tc rowSpan="2">
                  <a:txBody>
                    <a:bodyPr/>
                    <a:lstStyle/>
                    <a:p>
                      <a:pPr algn="ctr">
                        <a:lnSpc>
                          <a:spcPct val="150000"/>
                        </a:lnSpc>
                        <a:spcAft>
                          <a:spcPts val="0"/>
                        </a:spcAft>
                      </a:pPr>
                      <a:r>
                        <a:rPr lang="en-US" sz="1800" dirty="0">
                          <a:effectLst/>
                          <a:latin typeface="Times New Roman" pitchFamily="18" charset="0"/>
                          <a:cs typeface="Times New Roman" pitchFamily="18" charset="0"/>
                        </a:rPr>
                        <a:t>15</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rowSpan="2">
                  <a:txBody>
                    <a:bodyPr/>
                    <a:lstStyle/>
                    <a:p>
                      <a:pPr algn="l">
                        <a:lnSpc>
                          <a:spcPct val="150000"/>
                        </a:lnSpc>
                        <a:spcAft>
                          <a:spcPts val="0"/>
                        </a:spcAft>
                      </a:pPr>
                      <a:r>
                        <a:rPr lang="en-US" sz="1800" dirty="0" err="1">
                          <a:effectLst/>
                          <a:latin typeface="Times New Roman" pitchFamily="18" charset="0"/>
                          <a:cs typeface="Times New Roman" pitchFamily="18" charset="0"/>
                        </a:rPr>
                        <a:t>Phúc</a:t>
                      </a:r>
                      <a:r>
                        <a:rPr lang="en-US" sz="1800" baseline="0" dirty="0">
                          <a:effectLst/>
                          <a:latin typeface="Times New Roman" pitchFamily="18" charset="0"/>
                          <a:cs typeface="Times New Roman" pitchFamily="18" charset="0"/>
                        </a:rPr>
                        <a:t> </a:t>
                      </a:r>
                      <a:r>
                        <a:rPr lang="en-US" sz="1800" baseline="0" dirty="0" err="1">
                          <a:effectLst/>
                          <a:latin typeface="Times New Roman" pitchFamily="18" charset="0"/>
                          <a:cs typeface="Times New Roman" pitchFamily="18" charset="0"/>
                        </a:rPr>
                        <a:t>Đồng</a:t>
                      </a:r>
                      <a:r>
                        <a:rPr lang="en-US" sz="1800" baseline="0" dirty="0">
                          <a:effectLst/>
                          <a:latin typeface="Times New Roman" pitchFamily="18" charset="0"/>
                          <a:cs typeface="Times New Roman" pitchFamily="18" charset="0"/>
                        </a:rPr>
                        <a:t>:              39,33</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r>
              <a:tr h="0">
                <a:tc rowSpan="2">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6</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rowSpan="2">
                  <a:txBody>
                    <a:bodyPr/>
                    <a:lstStyle/>
                    <a:p>
                      <a:pPr algn="l">
                        <a:lnSpc>
                          <a:spcPct val="150000"/>
                        </a:lnSpc>
                        <a:spcAft>
                          <a:spcPts val="0"/>
                        </a:spcAft>
                      </a:pPr>
                      <a:r>
                        <a:rPr lang="en-US" sz="1900" b="1" dirty="0" err="1">
                          <a:solidFill>
                            <a:srgbClr val="0000FF"/>
                          </a:solidFill>
                          <a:effectLst/>
                          <a:latin typeface="Times New Roman" pitchFamily="18" charset="0"/>
                          <a:ea typeface="+mn-ea"/>
                          <a:cs typeface="Times New Roman" pitchFamily="18" charset="0"/>
                        </a:rPr>
                        <a:t>Ái</a:t>
                      </a:r>
                      <a:r>
                        <a:rPr lang="en-US" sz="1900" b="1" baseline="0" dirty="0">
                          <a:solidFill>
                            <a:srgbClr val="0000FF"/>
                          </a:solidFill>
                          <a:effectLst/>
                          <a:latin typeface="Times New Roman" pitchFamily="18" charset="0"/>
                          <a:ea typeface="+mn-ea"/>
                          <a:cs typeface="Times New Roman" pitchFamily="18" charset="0"/>
                        </a:rPr>
                        <a:t> </a:t>
                      </a:r>
                      <a:r>
                        <a:rPr lang="en-US" sz="1900" b="1" baseline="0" dirty="0" err="1">
                          <a:solidFill>
                            <a:srgbClr val="0000FF"/>
                          </a:solidFill>
                          <a:effectLst/>
                          <a:latin typeface="Times New Roman" pitchFamily="18" charset="0"/>
                          <a:ea typeface="+mn-ea"/>
                          <a:cs typeface="Times New Roman" pitchFamily="18" charset="0"/>
                        </a:rPr>
                        <a:t>Mộ</a:t>
                      </a:r>
                      <a:r>
                        <a:rPr lang="en-US" sz="1900" b="1" baseline="0" dirty="0">
                          <a:solidFill>
                            <a:srgbClr val="0000FF"/>
                          </a:solidFill>
                          <a:effectLst/>
                          <a:latin typeface="Times New Roman" pitchFamily="18" charset="0"/>
                          <a:ea typeface="+mn-ea"/>
                          <a:cs typeface="Times New Roman" pitchFamily="18" charset="0"/>
                        </a:rPr>
                        <a:t>:                      41,53</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endParaRPr lang="en-US"/>
                    </a:p>
                  </a:txBody>
                  <a:tcPr/>
                </a:tc>
                <a:tc vMerge="1">
                  <a:txBody>
                    <a:bodyPr/>
                    <a:lstStyle/>
                    <a:p>
                      <a:endParaRPr lang="en-US"/>
                    </a:p>
                  </a:txBody>
                  <a:tcPr/>
                </a:tc>
                <a:tc vMerge="1">
                  <a:txBody>
                    <a:bodyPr/>
                    <a:lstStyle/>
                    <a:p>
                      <a:endParaRPr lang="en-US"/>
                    </a:p>
                  </a:txBody>
                  <a:tcPr/>
                </a:tc>
              </a:tr>
              <a:tr h="420408">
                <a:tc vMerge="1">
                  <a:txBody>
                    <a:bodyPr/>
                    <a:lstStyle/>
                    <a:p>
                      <a:pPr algn="ctr">
                        <a:lnSpc>
                          <a:spcPct val="150000"/>
                        </a:lnSpc>
                        <a:spcAft>
                          <a:spcPts val="0"/>
                        </a:spcAft>
                      </a:pP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pPr algn="l">
                        <a:lnSpc>
                          <a:spcPct val="150000"/>
                        </a:lnSpc>
                        <a:spcAft>
                          <a:spcPts val="0"/>
                        </a:spcAft>
                      </a:pP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endParaRPr lang="en-US"/>
                    </a:p>
                  </a:txBody>
                  <a:tcPr/>
                </a:tc>
                <a:tc>
                  <a:txBody>
                    <a:bodyPr/>
                    <a:lstStyle/>
                    <a:p>
                      <a:pPr algn="ctr">
                        <a:lnSpc>
                          <a:spcPct val="150000"/>
                        </a:lnSpc>
                        <a:spcAft>
                          <a:spcPts val="0"/>
                        </a:spcAft>
                      </a:pPr>
                      <a:r>
                        <a:rPr lang="en-US" sz="1800" dirty="0">
                          <a:effectLst/>
                          <a:latin typeface="Times New Roman" pitchFamily="18" charset="0"/>
                          <a:cs typeface="Times New Roman" pitchFamily="18" charset="0"/>
                        </a:rPr>
                        <a:t>16</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err="1">
                          <a:effectLst/>
                          <a:latin typeface="Times New Roman" pitchFamily="18" charset="0"/>
                          <a:cs typeface="Times New Roman" pitchFamily="18" charset="0"/>
                        </a:rPr>
                        <a:t>Phúc</a:t>
                      </a:r>
                      <a:r>
                        <a:rPr lang="en-US" sz="1800" baseline="0" dirty="0">
                          <a:effectLst/>
                          <a:latin typeface="Times New Roman" pitchFamily="18" charset="0"/>
                          <a:cs typeface="Times New Roman" pitchFamily="18" charset="0"/>
                        </a:rPr>
                        <a:t> </a:t>
                      </a:r>
                      <a:r>
                        <a:rPr lang="en-US" sz="1800" baseline="0" dirty="0" err="1">
                          <a:effectLst/>
                          <a:latin typeface="Times New Roman" pitchFamily="18" charset="0"/>
                          <a:cs typeface="Times New Roman" pitchFamily="18" charset="0"/>
                        </a:rPr>
                        <a:t>Lợi</a:t>
                      </a:r>
                      <a:r>
                        <a:rPr lang="en-US" sz="1800" baseline="0" dirty="0">
                          <a:effectLst/>
                          <a:latin typeface="Times New Roman" pitchFamily="18" charset="0"/>
                          <a:cs typeface="Times New Roman" pitchFamily="18" charset="0"/>
                        </a:rPr>
                        <a:t>:                  39,3</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xmlns="" val="10006"/>
                  </a:ext>
                </a:extLst>
              </a:tr>
              <a:tr h="420408">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7</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err="1">
                          <a:solidFill>
                            <a:srgbClr val="0000FF"/>
                          </a:solidFill>
                          <a:effectLst/>
                          <a:latin typeface="Times New Roman" pitchFamily="18" charset="0"/>
                          <a:cs typeface="Times New Roman" pitchFamily="18" charset="0"/>
                        </a:rPr>
                        <a:t>Ngô</a:t>
                      </a:r>
                      <a:r>
                        <a:rPr lang="en-US" sz="1900" b="1" baseline="0" dirty="0">
                          <a:solidFill>
                            <a:srgbClr val="0000FF"/>
                          </a:solidFill>
                          <a:effectLst/>
                          <a:latin typeface="Times New Roman" pitchFamily="18" charset="0"/>
                          <a:cs typeface="Times New Roman" pitchFamily="18" charset="0"/>
                        </a:rPr>
                        <a:t> </a:t>
                      </a:r>
                      <a:r>
                        <a:rPr lang="en-US" sz="1900" b="1" baseline="0" dirty="0" err="1">
                          <a:solidFill>
                            <a:srgbClr val="0000FF"/>
                          </a:solidFill>
                          <a:effectLst/>
                          <a:latin typeface="Times New Roman" pitchFamily="18" charset="0"/>
                          <a:cs typeface="Times New Roman" pitchFamily="18" charset="0"/>
                        </a:rPr>
                        <a:t>Gia</a:t>
                      </a:r>
                      <a:r>
                        <a:rPr lang="en-US" sz="1900" b="1" baseline="0" dirty="0">
                          <a:solidFill>
                            <a:srgbClr val="0000FF"/>
                          </a:solidFill>
                          <a:effectLst/>
                          <a:latin typeface="Times New Roman" pitchFamily="18" charset="0"/>
                          <a:cs typeface="Times New Roman" pitchFamily="18" charset="0"/>
                        </a:rPr>
                        <a:t> </a:t>
                      </a:r>
                      <a:r>
                        <a:rPr lang="en-US" sz="1900" b="1" baseline="0" dirty="0" err="1">
                          <a:solidFill>
                            <a:srgbClr val="0000FF"/>
                          </a:solidFill>
                          <a:effectLst/>
                          <a:latin typeface="Times New Roman" pitchFamily="18" charset="0"/>
                          <a:cs typeface="Times New Roman" pitchFamily="18" charset="0"/>
                        </a:rPr>
                        <a:t>Tự</a:t>
                      </a:r>
                      <a:r>
                        <a:rPr lang="en-US" sz="1900" b="1" baseline="0" dirty="0">
                          <a:solidFill>
                            <a:srgbClr val="0000FF"/>
                          </a:solidFill>
                          <a:effectLst/>
                          <a:latin typeface="Times New Roman" pitchFamily="18" charset="0"/>
                          <a:cs typeface="Times New Roman" pitchFamily="18" charset="0"/>
                        </a:rPr>
                        <a:t>:             41,33</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pPr algn="ctr">
                        <a:lnSpc>
                          <a:spcPct val="150000"/>
                        </a:lnSpc>
                        <a:spcAft>
                          <a:spcPts val="0"/>
                        </a:spcAft>
                      </a:pPr>
                      <a:endParaRPr lang="en-US" sz="1800" dirty="0">
                        <a:effectLst/>
                        <a:latin typeface="Times New Roman"/>
                        <a:ea typeface="Times New Roman"/>
                      </a:endParaRPr>
                    </a:p>
                  </a:txBody>
                  <a:tcPr marL="68580" marR="68580" marT="0" marB="0">
                    <a:solidFill>
                      <a:schemeClr val="tx2">
                        <a:lumMod val="20000"/>
                        <a:lumOff val="80000"/>
                      </a:schemeClr>
                    </a:solidFill>
                  </a:tcPr>
                </a:tc>
                <a:tc>
                  <a:txBody>
                    <a:bodyPr/>
                    <a:lstStyle/>
                    <a:p>
                      <a:pPr algn="ctr">
                        <a:lnSpc>
                          <a:spcPct val="150000"/>
                        </a:lnSpc>
                        <a:spcAft>
                          <a:spcPts val="0"/>
                        </a:spcAft>
                      </a:pPr>
                      <a:r>
                        <a:rPr lang="en-US" sz="1800" dirty="0">
                          <a:effectLst/>
                          <a:latin typeface="Times New Roman" pitchFamily="18" charset="0"/>
                          <a:cs typeface="Times New Roman" pitchFamily="18" charset="0"/>
                        </a:rPr>
                        <a:t>17</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err="1">
                          <a:effectLst/>
                          <a:latin typeface="Times New Roman" pitchFamily="18" charset="0"/>
                          <a:cs typeface="Times New Roman" pitchFamily="18" charset="0"/>
                        </a:rPr>
                        <a:t>Cự</a:t>
                      </a:r>
                      <a:r>
                        <a:rPr lang="en-US" sz="1800" baseline="0" dirty="0">
                          <a:effectLst/>
                          <a:latin typeface="Times New Roman" pitchFamily="18" charset="0"/>
                          <a:cs typeface="Times New Roman" pitchFamily="18" charset="0"/>
                        </a:rPr>
                        <a:t> </a:t>
                      </a:r>
                      <a:r>
                        <a:rPr lang="en-US" sz="1800" baseline="0" dirty="0" err="1">
                          <a:effectLst/>
                          <a:latin typeface="Times New Roman" pitchFamily="18" charset="0"/>
                          <a:cs typeface="Times New Roman" pitchFamily="18" charset="0"/>
                        </a:rPr>
                        <a:t>Khối</a:t>
                      </a:r>
                      <a:r>
                        <a:rPr lang="en-US" sz="1800" baseline="0" dirty="0">
                          <a:effectLst/>
                          <a:latin typeface="Times New Roman" pitchFamily="18" charset="0"/>
                          <a:cs typeface="Times New Roman" pitchFamily="18" charset="0"/>
                        </a:rPr>
                        <a:t>:                    39,2</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xmlns="" val="10007"/>
                  </a:ext>
                </a:extLst>
              </a:tr>
              <a:tr h="420408">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8</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err="1">
                          <a:solidFill>
                            <a:srgbClr val="0000FF"/>
                          </a:solidFill>
                          <a:effectLst/>
                          <a:latin typeface="Times New Roman" pitchFamily="18" charset="0"/>
                          <a:cs typeface="Times New Roman" pitchFamily="18" charset="0"/>
                        </a:rPr>
                        <a:t>Sài</a:t>
                      </a:r>
                      <a:r>
                        <a:rPr lang="en-US" sz="1900" b="1" baseline="0" dirty="0">
                          <a:solidFill>
                            <a:srgbClr val="0000FF"/>
                          </a:solidFill>
                          <a:effectLst/>
                          <a:latin typeface="Times New Roman" pitchFamily="18" charset="0"/>
                          <a:cs typeface="Times New Roman" pitchFamily="18" charset="0"/>
                        </a:rPr>
                        <a:t> </a:t>
                      </a:r>
                      <a:r>
                        <a:rPr lang="en-US" sz="1900" b="1" baseline="0" dirty="0" err="1">
                          <a:solidFill>
                            <a:srgbClr val="0000FF"/>
                          </a:solidFill>
                          <a:effectLst/>
                          <a:latin typeface="Times New Roman" pitchFamily="18" charset="0"/>
                          <a:cs typeface="Times New Roman" pitchFamily="18" charset="0"/>
                        </a:rPr>
                        <a:t>Đồng</a:t>
                      </a:r>
                      <a:r>
                        <a:rPr lang="en-US" sz="1900" b="1" baseline="0" dirty="0">
                          <a:solidFill>
                            <a:srgbClr val="0000FF"/>
                          </a:solidFill>
                          <a:effectLst/>
                          <a:latin typeface="Times New Roman" pitchFamily="18" charset="0"/>
                          <a:cs typeface="Times New Roman" pitchFamily="18" charset="0"/>
                        </a:rPr>
                        <a:t>:                 40,94</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pPr algn="ctr">
                        <a:lnSpc>
                          <a:spcPct val="150000"/>
                        </a:lnSpc>
                        <a:spcAft>
                          <a:spcPts val="0"/>
                        </a:spcAft>
                      </a:pPr>
                      <a:endParaRPr lang="en-US" sz="1800" dirty="0">
                        <a:effectLst/>
                        <a:latin typeface="Times New Roman"/>
                        <a:ea typeface="Times New Roman"/>
                      </a:endParaRPr>
                    </a:p>
                  </a:txBody>
                  <a:tcPr marL="68580" marR="68580" marT="0" marB="0">
                    <a:solidFill>
                      <a:schemeClr val="tx2">
                        <a:lumMod val="20000"/>
                        <a:lumOff val="80000"/>
                      </a:schemeClr>
                    </a:solidFill>
                  </a:tcPr>
                </a:tc>
                <a:tc>
                  <a:txBody>
                    <a:bodyPr/>
                    <a:lstStyle/>
                    <a:p>
                      <a:pPr algn="ctr">
                        <a:lnSpc>
                          <a:spcPct val="150000"/>
                        </a:lnSpc>
                        <a:spcAft>
                          <a:spcPts val="0"/>
                        </a:spcAft>
                      </a:pPr>
                      <a:r>
                        <a:rPr lang="en-US" sz="1800" dirty="0">
                          <a:effectLst/>
                          <a:latin typeface="Times New Roman" pitchFamily="18" charset="0"/>
                          <a:cs typeface="Times New Roman" pitchFamily="18" charset="0"/>
                        </a:rPr>
                        <a:t>18</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err="1">
                          <a:effectLst/>
                          <a:latin typeface="Times New Roman" pitchFamily="18" charset="0"/>
                          <a:ea typeface="+mn-ea"/>
                          <a:cs typeface="Times New Roman" pitchFamily="18" charset="0"/>
                        </a:rPr>
                        <a:t>Vinschool</a:t>
                      </a:r>
                      <a:r>
                        <a:rPr lang="en-US" sz="1800" dirty="0">
                          <a:effectLst/>
                          <a:latin typeface="Times New Roman" pitchFamily="18" charset="0"/>
                          <a:ea typeface="+mn-ea"/>
                          <a:cs typeface="Times New Roman" pitchFamily="18" charset="0"/>
                        </a:rPr>
                        <a:t>:</a:t>
                      </a:r>
                      <a:r>
                        <a:rPr lang="en-US" sz="1800" baseline="0" dirty="0">
                          <a:effectLst/>
                          <a:latin typeface="Times New Roman" pitchFamily="18" charset="0"/>
                          <a:ea typeface="+mn-ea"/>
                          <a:cs typeface="Times New Roman" pitchFamily="18" charset="0"/>
                        </a:rPr>
                        <a:t>                38,72</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xmlns="" val="10008"/>
                  </a:ext>
                </a:extLst>
              </a:tr>
              <a:tr h="420408">
                <a:tc>
                  <a:txBody>
                    <a:bodyPr/>
                    <a:lstStyle/>
                    <a:p>
                      <a:pPr algn="ctr">
                        <a:lnSpc>
                          <a:spcPct val="150000"/>
                        </a:lnSpc>
                        <a:spcAft>
                          <a:spcPts val="0"/>
                        </a:spcAft>
                      </a:pPr>
                      <a:r>
                        <a:rPr lang="en-US" sz="1900" b="1" dirty="0">
                          <a:solidFill>
                            <a:srgbClr val="0000FF"/>
                          </a:solidFill>
                          <a:effectLst/>
                          <a:latin typeface="Times New Roman" pitchFamily="18" charset="0"/>
                          <a:cs typeface="Times New Roman" pitchFamily="18" charset="0"/>
                        </a:rPr>
                        <a:t>9</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b="1" dirty="0" err="1">
                          <a:solidFill>
                            <a:srgbClr val="0000FF"/>
                          </a:solidFill>
                          <a:effectLst/>
                          <a:latin typeface="Times New Roman" pitchFamily="18" charset="0"/>
                          <a:cs typeface="Times New Roman" pitchFamily="18" charset="0"/>
                        </a:rPr>
                        <a:t>Bồ</a:t>
                      </a:r>
                      <a:r>
                        <a:rPr lang="en-US" sz="1900" b="1" baseline="0" dirty="0">
                          <a:solidFill>
                            <a:srgbClr val="0000FF"/>
                          </a:solidFill>
                          <a:effectLst/>
                          <a:latin typeface="Times New Roman" pitchFamily="18" charset="0"/>
                          <a:cs typeface="Times New Roman" pitchFamily="18" charset="0"/>
                        </a:rPr>
                        <a:t> </a:t>
                      </a:r>
                      <a:r>
                        <a:rPr lang="en-US" sz="1900" b="1" baseline="0" dirty="0" err="1">
                          <a:solidFill>
                            <a:srgbClr val="0000FF"/>
                          </a:solidFill>
                          <a:effectLst/>
                          <a:latin typeface="Times New Roman" pitchFamily="18" charset="0"/>
                          <a:cs typeface="Times New Roman" pitchFamily="18" charset="0"/>
                        </a:rPr>
                        <a:t>Đề</a:t>
                      </a:r>
                      <a:r>
                        <a:rPr lang="en-US" sz="1900" b="1" baseline="0" dirty="0">
                          <a:solidFill>
                            <a:srgbClr val="0000FF"/>
                          </a:solidFill>
                          <a:effectLst/>
                          <a:latin typeface="Times New Roman" pitchFamily="18" charset="0"/>
                          <a:cs typeface="Times New Roman" pitchFamily="18" charset="0"/>
                        </a:rPr>
                        <a:t>:                       40,67</a:t>
                      </a:r>
                      <a:endParaRPr lang="en-US" sz="1900" b="1" dirty="0">
                        <a:solidFill>
                          <a:srgbClr val="0000FF"/>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pPr algn="ctr">
                        <a:lnSpc>
                          <a:spcPct val="150000"/>
                        </a:lnSpc>
                        <a:spcAft>
                          <a:spcPts val="0"/>
                        </a:spcAft>
                      </a:pPr>
                      <a:endParaRPr lang="en-US" sz="1800" dirty="0">
                        <a:effectLst/>
                        <a:latin typeface="Times New Roman"/>
                        <a:ea typeface="Times New Roman"/>
                      </a:endParaRPr>
                    </a:p>
                  </a:txBody>
                  <a:tcPr marL="68580" marR="68580" marT="0" marB="0">
                    <a:solidFill>
                      <a:schemeClr val="tx2">
                        <a:lumMod val="20000"/>
                        <a:lumOff val="80000"/>
                      </a:schemeClr>
                    </a:solidFill>
                  </a:tcPr>
                </a:tc>
                <a:tc>
                  <a:txBody>
                    <a:bodyPr/>
                    <a:lstStyle/>
                    <a:p>
                      <a:pPr algn="ctr">
                        <a:lnSpc>
                          <a:spcPct val="150000"/>
                        </a:lnSpc>
                        <a:spcAft>
                          <a:spcPts val="0"/>
                        </a:spcAft>
                      </a:pPr>
                      <a:r>
                        <a:rPr lang="en-US" sz="1800" dirty="0">
                          <a:effectLst/>
                          <a:latin typeface="Times New Roman" pitchFamily="18" charset="0"/>
                          <a:cs typeface="Times New Roman" pitchFamily="18" charset="0"/>
                        </a:rPr>
                        <a:t>19</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err="1">
                          <a:effectLst/>
                          <a:latin typeface="Times New Roman" pitchFamily="18" charset="0"/>
                          <a:cs typeface="Times New Roman" pitchFamily="18" charset="0"/>
                        </a:rPr>
                        <a:t>Ngọc</a:t>
                      </a:r>
                      <a:r>
                        <a:rPr lang="en-US" sz="1800" baseline="0" dirty="0">
                          <a:effectLst/>
                          <a:latin typeface="Times New Roman" pitchFamily="18" charset="0"/>
                          <a:cs typeface="Times New Roman" pitchFamily="18" charset="0"/>
                        </a:rPr>
                        <a:t> </a:t>
                      </a:r>
                      <a:r>
                        <a:rPr lang="en-US" sz="1800" baseline="0" dirty="0" err="1">
                          <a:effectLst/>
                          <a:latin typeface="Times New Roman" pitchFamily="18" charset="0"/>
                          <a:cs typeface="Times New Roman" pitchFamily="18" charset="0"/>
                        </a:rPr>
                        <a:t>Thụy</a:t>
                      </a:r>
                      <a:r>
                        <a:rPr lang="en-US" sz="1800" baseline="0" dirty="0">
                          <a:effectLst/>
                          <a:latin typeface="Times New Roman" pitchFamily="18" charset="0"/>
                          <a:cs typeface="Times New Roman" pitchFamily="18" charset="0"/>
                        </a:rPr>
                        <a:t>:               38,43</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xmlns="" val="10009"/>
                  </a:ext>
                </a:extLst>
              </a:tr>
              <a:tr h="0">
                <a:tc>
                  <a:txBody>
                    <a:bodyPr/>
                    <a:lstStyle/>
                    <a:p>
                      <a:pPr algn="ctr">
                        <a:lnSpc>
                          <a:spcPct val="150000"/>
                        </a:lnSpc>
                        <a:spcAft>
                          <a:spcPts val="0"/>
                        </a:spcAft>
                      </a:pPr>
                      <a:r>
                        <a:rPr lang="en-US" sz="1900" b="0" dirty="0">
                          <a:solidFill>
                            <a:schemeClr val="tx1"/>
                          </a:solidFill>
                          <a:effectLst/>
                          <a:latin typeface="Times New Roman" pitchFamily="18" charset="0"/>
                          <a:cs typeface="Times New Roman" pitchFamily="18" charset="0"/>
                        </a:rPr>
                        <a:t> 10</a:t>
                      </a:r>
                      <a:endParaRPr lang="en-US" sz="1900" b="0" dirty="0">
                        <a:solidFill>
                          <a:schemeClr val="tx1"/>
                        </a:solidFill>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900" dirty="0" err="1">
                          <a:effectLst/>
                          <a:latin typeface="Times New Roman" pitchFamily="18" charset="0"/>
                          <a:cs typeface="Times New Roman" pitchFamily="18" charset="0"/>
                        </a:rPr>
                        <a:t>Việt</a:t>
                      </a:r>
                      <a:r>
                        <a:rPr lang="en-US" sz="1900" baseline="0" dirty="0">
                          <a:effectLst/>
                          <a:latin typeface="Times New Roman" pitchFamily="18" charset="0"/>
                          <a:cs typeface="Times New Roman" pitchFamily="18" charset="0"/>
                        </a:rPr>
                        <a:t> </a:t>
                      </a:r>
                      <a:r>
                        <a:rPr lang="en-US" sz="1900" baseline="0" dirty="0" err="1">
                          <a:effectLst/>
                          <a:latin typeface="Times New Roman" pitchFamily="18" charset="0"/>
                          <a:cs typeface="Times New Roman" pitchFamily="18" charset="0"/>
                        </a:rPr>
                        <a:t>Hưng</a:t>
                      </a:r>
                      <a:r>
                        <a:rPr lang="en-US" sz="1900" baseline="0" dirty="0">
                          <a:effectLst/>
                          <a:latin typeface="Times New Roman" pitchFamily="18" charset="0"/>
                          <a:cs typeface="Times New Roman" pitchFamily="18" charset="0"/>
                        </a:rPr>
                        <a:t>:               40,38</a:t>
                      </a:r>
                      <a:r>
                        <a:rPr lang="en-US" sz="1900" dirty="0">
                          <a:effectLst/>
                          <a:latin typeface="Times New Roman" pitchFamily="18" charset="0"/>
                          <a:cs typeface="Times New Roman" pitchFamily="18" charset="0"/>
                        </a:rPr>
                        <a:t> </a:t>
                      </a:r>
                      <a:endParaRPr lang="en-US" sz="19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vMerge="1">
                  <a:txBody>
                    <a:bodyPr/>
                    <a:lstStyle/>
                    <a:p>
                      <a:pPr algn="ctr">
                        <a:lnSpc>
                          <a:spcPct val="150000"/>
                        </a:lnSpc>
                        <a:spcAft>
                          <a:spcPts val="0"/>
                        </a:spcAft>
                      </a:pPr>
                      <a:endParaRPr lang="en-US" sz="1800" dirty="0">
                        <a:effectLst/>
                        <a:latin typeface="Times New Roman"/>
                        <a:ea typeface="Times New Roman"/>
                      </a:endParaRPr>
                    </a:p>
                  </a:txBody>
                  <a:tcPr marL="68580" marR="68580" marT="0" marB="0">
                    <a:solidFill>
                      <a:schemeClr val="tx2">
                        <a:lumMod val="20000"/>
                        <a:lumOff val="80000"/>
                      </a:schemeClr>
                    </a:solidFill>
                  </a:tcPr>
                </a:tc>
                <a:tc>
                  <a:txBody>
                    <a:bodyPr/>
                    <a:lstStyle/>
                    <a:p>
                      <a:pPr algn="ctr">
                        <a:lnSpc>
                          <a:spcPct val="150000"/>
                        </a:lnSpc>
                        <a:spcAft>
                          <a:spcPts val="0"/>
                        </a:spcAft>
                      </a:pPr>
                      <a:r>
                        <a:rPr lang="en-US" sz="1800" dirty="0">
                          <a:effectLst/>
                          <a:latin typeface="Times New Roman" pitchFamily="18" charset="0"/>
                          <a:cs typeface="Times New Roman" pitchFamily="18" charset="0"/>
                        </a:rPr>
                        <a:t>19</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tc>
                  <a:txBody>
                    <a:bodyPr/>
                    <a:lstStyle/>
                    <a:p>
                      <a:pPr algn="l">
                        <a:lnSpc>
                          <a:spcPct val="150000"/>
                        </a:lnSpc>
                        <a:spcAft>
                          <a:spcPts val="0"/>
                        </a:spcAft>
                      </a:pPr>
                      <a:r>
                        <a:rPr lang="en-US" sz="1800" dirty="0">
                          <a:effectLst/>
                          <a:latin typeface="Times New Roman" pitchFamily="18" charset="0"/>
                          <a:cs typeface="Times New Roman" pitchFamily="18" charset="0"/>
                        </a:rPr>
                        <a:t>Well                           33,5</a:t>
                      </a:r>
                      <a:endParaRPr lang="en-US" sz="1800" dirty="0">
                        <a:effectLst/>
                        <a:latin typeface="Times New Roman" pitchFamily="18" charset="0"/>
                        <a:ea typeface="Times New Roman"/>
                        <a:cs typeface="Times New Roman" pitchFamily="18" charset="0"/>
                      </a:endParaRPr>
                    </a:p>
                  </a:txBody>
                  <a:tcPr marL="68580" marR="68580" marT="0" marB="0">
                    <a:solidFill>
                      <a:schemeClr val="accent5">
                        <a:lumMod val="40000"/>
                        <a:lumOff val="60000"/>
                      </a:schemeClr>
                    </a:solidFill>
                  </a:tcPr>
                </a:tc>
                <a:extLst>
                  <a:ext uri="{0D108BD9-81ED-4DB2-BD59-A6C34878D82A}">
                    <a16:rowId xmlns:a16="http://schemas.microsoft.com/office/drawing/2014/main" xmlns="" val="10010"/>
                  </a:ext>
                </a:extLst>
              </a:tr>
            </a:tbl>
          </a:graphicData>
        </a:graphic>
      </p:graphicFrame>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59&quot;/&gt;&lt;/object&gt;&lt;object type=&quot;3&quot; unique_id=&quot;10004&quot;&gt;&lt;property id=&quot;20148&quot; value=&quot;5&quot;/&gt;&lt;property id=&quot;20300&quot; value=&quot;Slide 2&quot;/&gt;&lt;property id=&quot;20307&quot; value=&quot;749&quot;/&gt;&lt;/object&gt;&lt;object type=&quot;3&quot; unique_id=&quot;10006&quot;&gt;&lt;property id=&quot;20148&quot; value=&quot;5&quot;/&gt;&lt;property id=&quot;20300&quot; value=&quot;Slide 3&quot;/&gt;&lt;property id=&quot;20307&quot; value=&quot;913&quot;/&gt;&lt;/object&gt;&lt;object type=&quot;3&quot; unique_id=&quot;10007&quot;&gt;&lt;property id=&quot;20148&quot; value=&quot;5&quot;/&gt;&lt;property id=&quot;20300&quot; value=&quot;Slide 4&quot;/&gt;&lt;property id=&quot;20307&quot; value=&quot;895&quot;/&gt;&lt;/object&gt;&lt;object type=&quot;3&quot; unique_id=&quot;10008&quot;&gt;&lt;property id=&quot;20148&quot; value=&quot;5&quot;/&gt;&lt;property id=&quot;20300&quot; value=&quot;Slide 5&quot;/&gt;&lt;property id=&quot;20307&quot; value=&quot;896&quot;/&gt;&lt;/object&gt;&lt;object type=&quot;3&quot; unique_id=&quot;10012&quot;&gt;&lt;property id=&quot;20148&quot; value=&quot;5&quot;/&gt;&lt;property id=&quot;20300&quot; value=&quot;Slide 13&quot;/&gt;&lt;property id=&quot;20307&quot; value=&quot;865&quot;/&gt;&lt;/object&gt;&lt;object type=&quot;3&quot; unique_id=&quot;10016&quot;&gt;&lt;property id=&quot;20148&quot; value=&quot;5&quot;/&gt;&lt;property id=&quot;20300&quot; value=&quot;Slide 15&quot;/&gt;&lt;property id=&quot;20307&quot; value=&quot;889&quot;/&gt;&lt;/object&gt;&lt;object type=&quot;3&quot; unique_id=&quot;10017&quot;&gt;&lt;property id=&quot;20148&quot; value=&quot;5&quot;/&gt;&lt;property id=&quot;20300&quot; value=&quot;Slide 16&quot;/&gt;&lt;property id=&quot;20307&quot; value=&quot;890&quot;/&gt;&lt;/object&gt;&lt;object type=&quot;3&quot; unique_id=&quot;10018&quot;&gt;&lt;property id=&quot;20148&quot; value=&quot;5&quot;/&gt;&lt;property id=&quot;20300&quot; value=&quot;Slide 18&quot;/&gt;&lt;property id=&quot;20307&quot; value=&quot;902&quot;/&gt;&lt;/object&gt;&lt;object type=&quot;3&quot; unique_id=&quot;10019&quot;&gt;&lt;property id=&quot;20148&quot; value=&quot;5&quot;/&gt;&lt;property id=&quot;20300&quot; value=&quot;Slide 19&quot;/&gt;&lt;property id=&quot;20307&quot; value=&quot;836&quot;/&gt;&lt;/object&gt;&lt;object type=&quot;3&quot; unique_id=&quot;10020&quot;&gt;&lt;property id=&quot;20148&quot; value=&quot;5&quot;/&gt;&lt;property id=&quot;20300&quot; value=&quot;Slide 20&quot;/&gt;&lt;property id=&quot;20307&quot; value=&quot;905&quot;/&gt;&lt;/object&gt;&lt;object type=&quot;3&quot; unique_id=&quot;10030&quot;&gt;&lt;property id=&quot;20148&quot; value=&quot;5&quot;/&gt;&lt;property id=&quot;20300&quot; value=&quot;Slide 26&quot;/&gt;&lt;property id=&quot;20307&quot; value=&quot;912&quot;/&gt;&lt;/object&gt;&lt;object type=&quot;3&quot; unique_id=&quot;10032&quot;&gt;&lt;property id=&quot;20148&quot; value=&quot;5&quot;/&gt;&lt;property id=&quot;20300&quot; value=&quot;Slide 27&quot;/&gt;&lt;property id=&quot;20307&quot; value=&quot;911&quot;/&gt;&lt;/object&gt;&lt;object type=&quot;3&quot; unique_id=&quot;10046&quot;&gt;&lt;property id=&quot;20148&quot; value=&quot;5&quot;/&gt;&lt;property id=&quot;20300&quot; value=&quot;Slide 39&quot;/&gt;&lt;property id=&quot;20307&quot; value=&quot;888&quot;/&gt;&lt;/object&gt;&lt;object type=&quot;3&quot; unique_id=&quot;10593&quot;&gt;&lt;property id=&quot;20148&quot; value=&quot;5&quot;/&gt;&lt;property id=&quot;20300&quot; value=&quot;Slide 7&quot;/&gt;&lt;property id=&quot;20307&quot; value=&quot;934&quot;/&gt;&lt;/object&gt;&lt;object type=&quot;3&quot; unique_id=&quot;10594&quot;&gt;&lt;property id=&quot;20148&quot; value=&quot;5&quot;/&gt;&lt;property id=&quot;20300&quot; value=&quot;Slide 8&quot;/&gt;&lt;property id=&quot;20307&quot; value=&quot;898&quot;/&gt;&lt;/object&gt;&lt;object type=&quot;3&quot; unique_id=&quot;10595&quot;&gt;&lt;property id=&quot;20148&quot; value=&quot;5&quot;/&gt;&lt;property id=&quot;20300&quot; value=&quot;Slide 9&quot;/&gt;&lt;property id=&quot;20307&quot; value=&quot;863&quot;/&gt;&lt;/object&gt;&lt;object type=&quot;3&quot; unique_id=&quot;10696&quot;&gt;&lt;property id=&quot;20148&quot; value=&quot;5&quot;/&gt;&lt;property id=&quot;20300&quot; value=&quot;Slide 11&quot;/&gt;&lt;property id=&quot;20307&quot; value=&quot;939&quot;/&gt;&lt;/object&gt;&lt;object type=&quot;3&quot; unique_id=&quot;10697&quot;&gt;&lt;property id=&quot;20148&quot; value=&quot;5&quot;/&gt;&lt;property id=&quot;20300&quot; value=&quot;Slide 12&quot;/&gt;&lt;property id=&quot;20307&quot; value=&quot;938&quot;/&gt;&lt;/object&gt;&lt;object type=&quot;3&quot; unique_id=&quot;10698&quot;&gt;&lt;property id=&quot;20148&quot; value=&quot;5&quot;/&gt;&lt;property id=&quot;20300&quot; value=&quot;Slide 14&quot;/&gt;&lt;property id=&quot;20307&quot; value=&quot;950&quot;/&gt;&lt;/object&gt;&lt;object type=&quot;3&quot; unique_id=&quot;10699&quot;&gt;&lt;property id=&quot;20148&quot; value=&quot;5&quot;/&gt;&lt;property id=&quot;20300&quot; value=&quot;Slide 17&quot;/&gt;&lt;property id=&quot;20307&quot; value=&quot;937&quot;/&gt;&lt;/object&gt;&lt;object type=&quot;3&quot; unique_id=&quot;10700&quot;&gt;&lt;property id=&quot;20148&quot; value=&quot;5&quot;/&gt;&lt;property id=&quot;20300&quot; value=&quot;Slide 22&quot;/&gt;&lt;property id=&quot;20307&quot; value=&quot;953&quot;/&gt;&lt;/object&gt;&lt;object type=&quot;3&quot; unique_id=&quot;10701&quot;&gt;&lt;property id=&quot;20148&quot; value=&quot;5&quot;/&gt;&lt;property id=&quot;20300&quot; value=&quot;Slide 23&quot;/&gt;&lt;property id=&quot;20307&quot; value=&quot;954&quot;/&gt;&lt;/object&gt;&lt;object type=&quot;3&quot; unique_id=&quot;10702&quot;&gt;&lt;property id=&quot;20148&quot; value=&quot;5&quot;/&gt;&lt;property id=&quot;20300&quot; value=&quot;Slide 24&quot;/&gt;&lt;property id=&quot;20307&quot; value=&quot;955&quot;/&gt;&lt;/object&gt;&lt;object type=&quot;3&quot; unique_id=&quot;10703&quot;&gt;&lt;property id=&quot;20148&quot; value=&quot;5&quot;/&gt;&lt;property id=&quot;20300&quot; value=&quot;Slide 25&quot;/&gt;&lt;property id=&quot;20307&quot; value=&quot;956&quot;/&gt;&lt;/object&gt;&lt;object type=&quot;3&quot; unique_id=&quot;10704&quot;&gt;&lt;property id=&quot;20148&quot; value=&quot;5&quot;/&gt;&lt;property id=&quot;20300&quot; value=&quot;Slide 29&quot;/&gt;&lt;property id=&quot;20307&quot; value=&quot;957&quot;/&gt;&lt;/object&gt;&lt;object type=&quot;3&quot; unique_id=&quot;10705&quot;&gt;&lt;property id=&quot;20148&quot; value=&quot;5&quot;/&gt;&lt;property id=&quot;20300&quot; value=&quot;Slide 30&quot;/&gt;&lt;property id=&quot;20307&quot; value=&quot;958&quot;/&gt;&lt;/object&gt;&lt;object type=&quot;3&quot; unique_id=&quot;10706&quot;&gt;&lt;property id=&quot;20148&quot; value=&quot;5&quot;/&gt;&lt;property id=&quot;20300&quot; value=&quot;Slide 31&quot;/&gt;&lt;property id=&quot;20307&quot; value=&quot;944&quot;/&gt;&lt;/object&gt;&lt;object type=&quot;3&quot; unique_id=&quot;10707&quot;&gt;&lt;property id=&quot;20148&quot; value=&quot;5&quot;/&gt;&lt;property id=&quot;20300&quot; value=&quot;Slide 32&quot;/&gt;&lt;property id=&quot;20307&quot; value=&quot;941&quot;/&gt;&lt;/object&gt;&lt;object type=&quot;3&quot; unique_id=&quot;10708&quot;&gt;&lt;property id=&quot;20148&quot; value=&quot;5&quot;/&gt;&lt;property id=&quot;20300&quot; value=&quot;Slide 33&quot;/&gt;&lt;property id=&quot;20307&quot; value=&quot;940&quot;/&gt;&lt;/object&gt;&lt;object type=&quot;3&quot; unique_id=&quot;10709&quot;&gt;&lt;property id=&quot;20148&quot; value=&quot;5&quot;/&gt;&lt;property id=&quot;20300&quot; value=&quot;Slide 34&quot;/&gt;&lt;property id=&quot;20307&quot; value=&quot;945&quot;/&gt;&lt;/object&gt;&lt;object type=&quot;3&quot; unique_id=&quot;10710&quot;&gt;&lt;property id=&quot;20148&quot; value=&quot;5&quot;/&gt;&lt;property id=&quot;20300&quot; value=&quot;Slide 35&quot;/&gt;&lt;property id=&quot;20307&quot; value=&quot;946&quot;/&gt;&lt;/object&gt;&lt;object type=&quot;3&quot; unique_id=&quot;10711&quot;&gt;&lt;property id=&quot;20148&quot; value=&quot;5&quot;/&gt;&lt;property id=&quot;20300&quot; value=&quot;Slide 36&quot;/&gt;&lt;property id=&quot;20307&quot; value=&quot;947&quot;/&gt;&lt;/object&gt;&lt;object type=&quot;3&quot; unique_id=&quot;10895&quot;&gt;&lt;property id=&quot;20148&quot; value=&quot;5&quot;/&gt;&lt;property id=&quot;20300&quot; value=&quot;Slide 6&quot;/&gt;&lt;property id=&quot;20307&quot; value=&quot;959&quot;/&gt;&lt;/object&gt;&lt;object type=&quot;3&quot; unique_id=&quot;11154&quot;&gt;&lt;property id=&quot;20148&quot; value=&quot;5&quot;/&gt;&lt;property id=&quot;20300&quot; value=&quot;Slide 10&quot;/&gt;&lt;property id=&quot;20307&quot; value=&quot;960&quot;/&gt;&lt;/object&gt;&lt;object type=&quot;3&quot; unique_id=&quot;11155&quot;&gt;&lt;property id=&quot;20148&quot; value=&quot;5&quot;/&gt;&lt;property id=&quot;20300&quot; value=&quot;Slide 21&quot;/&gt;&lt;property id=&quot;20307&quot; value=&quot;961&quot;/&gt;&lt;/object&gt;&lt;object type=&quot;3&quot; unique_id=&quot;11156&quot;&gt;&lt;property id=&quot;20148&quot; value=&quot;5&quot;/&gt;&lt;property id=&quot;20300&quot; value=&quot;Slide 38&quot;/&gt;&lt;property id=&quot;20307&quot; value=&quot;962&quot;/&gt;&lt;/object&gt;&lt;object type=&quot;3&quot; unique_id=&quot;11392&quot;&gt;&lt;property id=&quot;20148&quot; value=&quot;5&quot;/&gt;&lt;property id=&quot;20300&quot; value=&quot;Slide 28&quot;/&gt;&lt;property id=&quot;20307&quot; value=&quot;963&quot;/&gt;&lt;/object&gt;&lt;object type=&quot;3&quot; unique_id=&quot;11393&quot;&gt;&lt;property id=&quot;20148&quot; value=&quot;5&quot;/&gt;&lt;property id=&quot;20300&quot; value=&quot;Slide 37&quot;/&gt;&lt;property id=&quot;20307&quot; value=&quot;964&quot;/&gt;&lt;/object&gt;&lt;/object&gt;&lt;object type=&quot;8&quot; unique_id=&quot;10092&quot;&gt;&lt;/object&gt;&lt;/object&gt;&lt;/database&gt;"/>
  <p:tag name="SECTOMILLISECCONVERTED" val="1"/>
</p:tagLst>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16260</TotalTime>
  <Words>4236</Words>
  <Application>Microsoft Office PowerPoint</Application>
  <PresentationFormat>On-screen Show (4:3)</PresentationFormat>
  <Paragraphs>829</Paragraphs>
  <Slides>39</Slides>
  <Notes>11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Dell01</dc:creator>
  <cp:lastModifiedBy>MTC</cp:lastModifiedBy>
  <cp:revision>4942</cp:revision>
  <cp:lastPrinted>2019-08-27T09:47:37Z</cp:lastPrinted>
  <dcterms:created xsi:type="dcterms:W3CDTF">2015-08-31T02:16:40Z</dcterms:created>
  <dcterms:modified xsi:type="dcterms:W3CDTF">2019-08-28T09:43:05Z</dcterms:modified>
</cp:coreProperties>
</file>