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3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1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2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9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8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0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9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2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4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8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3E202-6658-4593-9BAA-3D8AE90EC10F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41D1-E16B-4C6F-9447-87519B866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371600"/>
            <a:ext cx="7772400" cy="2536825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English 9 - Revision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PRESENT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PERFECT 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I. USE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057400"/>
            <a:ext cx="8458200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Already: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Just: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Recently: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Up to now = So far: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 (+, ?):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Lately: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Yet (-, ?):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endParaRPr lang="en-US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6106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Ex: I have 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just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finished all my work.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Recently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the price of oil has gone down.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Have you 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ever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been to London? = Have you been to London 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yet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He hasn’t painted the picture </a:t>
            </a:r>
            <a:r>
              <a:rPr lang="en-US" sz="2400" i="1" u="sng" dirty="0" smtClean="0">
                <a:latin typeface="Times New Roman" pitchFamily="18" charset="0"/>
                <a:cs typeface="Times New Roman" pitchFamily="18" charset="0"/>
              </a:rPr>
              <a:t>yet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2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267200"/>
            <a:ext cx="89154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Ex1: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My father 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has watched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the football match 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for over one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  hour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Ex2: We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have learnt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since 2013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Ex3: We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have learnt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since we were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primary school.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I. USE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14600" y="2819400"/>
            <a:ext cx="7086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Since: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83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89437"/>
            <a:ext cx="8229600" cy="2239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Ex1: Jack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has seen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UFO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twice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Ex2: They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have never arranged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flowers.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Ex3: In her life, she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has written 100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poems.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I. USE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2362200"/>
            <a:ext cx="84582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Once: 1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Never: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Twice: 2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Many times: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times: 3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Several times: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4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610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Ex1: This is the first time he </a:t>
            </a:r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has tried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such a delicious cake.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Ex2: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the 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worst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dish that I 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have ever tried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in my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life.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I. USE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1981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 is the first/ second/ third time …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It is the … (so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6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II. FORM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(+)   S + have/ has + P2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(-)    S + haven’t/ hasn’t + P2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(?)   Have/ Has + S + P2?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60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English 9 - Revision PRESENT  PERFECT  (Thì Hiện tại hoàn thành)</vt:lpstr>
      <vt:lpstr>I. USE</vt:lpstr>
      <vt:lpstr>PowerPoint Presentation</vt:lpstr>
      <vt:lpstr>PowerPoint Presentation</vt:lpstr>
      <vt:lpstr>PowerPoint Presentation</vt:lpstr>
      <vt:lpstr>II. FORM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 PERFECT  (Thì Hiện tại hoàn thành)</dc:title>
  <dc:creator>Admin</dc:creator>
  <cp:lastModifiedBy>TRAN MINH TUAN</cp:lastModifiedBy>
  <cp:revision>8</cp:revision>
  <dcterms:created xsi:type="dcterms:W3CDTF">2020-04-13T10:21:35Z</dcterms:created>
  <dcterms:modified xsi:type="dcterms:W3CDTF">2021-05-24T17:35:17Z</dcterms:modified>
</cp:coreProperties>
</file>