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15"/>
  </p:notesMasterIdLst>
  <p:sldIdLst>
    <p:sldId id="273" r:id="rId2"/>
    <p:sldId id="256" r:id="rId3"/>
    <p:sldId id="274" r:id="rId4"/>
    <p:sldId id="257" r:id="rId5"/>
    <p:sldId id="269" r:id="rId6"/>
    <p:sldId id="270" r:id="rId7"/>
    <p:sldId id="271" r:id="rId8"/>
    <p:sldId id="258" r:id="rId9"/>
    <p:sldId id="259" r:id="rId10"/>
    <p:sldId id="260" r:id="rId11"/>
    <p:sldId id="272" r:id="rId12"/>
    <p:sldId id="261" r:id="rId13"/>
    <p:sldId id="262"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849" autoAdjust="0"/>
  </p:normalViewPr>
  <p:slideViewPr>
    <p:cSldViewPr>
      <p:cViewPr varScale="1">
        <p:scale>
          <a:sx n="70" d="100"/>
          <a:sy n="70" d="100"/>
        </p:scale>
        <p:origin x="1386" y="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E9A20BC-52F8-421D-B53F-02B22F15467C}" type="datetimeFigureOut">
              <a:rPr lang="en-US" smtClean="0"/>
              <a:t>5/22/2021</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E7F2613-085F-4D6A-A1B4-0E7A0EDAC9D1}" type="slidenum">
              <a:rPr lang="en-US" smtClean="0"/>
              <a:t>‹#›</a:t>
            </a:fld>
            <a:endParaRPr lang="en-US"/>
          </a:p>
        </p:txBody>
      </p:sp>
    </p:spTree>
    <p:extLst>
      <p:ext uri="{BB962C8B-B14F-4D97-AF65-F5344CB8AC3E}">
        <p14:creationId xmlns:p14="http://schemas.microsoft.com/office/powerpoint/2010/main" val="5661493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E7F2613-085F-4D6A-A1B4-0E7A0EDAC9D1}" type="slidenum">
              <a:rPr lang="en-US" smtClean="0"/>
              <a:t>6</a:t>
            </a:fld>
            <a:endParaRPr lang="en-US"/>
          </a:p>
        </p:txBody>
      </p:sp>
    </p:spTree>
    <p:extLst>
      <p:ext uri="{BB962C8B-B14F-4D97-AF65-F5344CB8AC3E}">
        <p14:creationId xmlns:p14="http://schemas.microsoft.com/office/powerpoint/2010/main" val="13729228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582F294-4259-444F-A087-8FEE728FE889}" type="datetimeFigureOut">
              <a:rPr lang="en-US" smtClean="0"/>
              <a:t>5/22/2021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2444DD-FD93-4A54-B78C-76838F043AF9}" type="slidenum">
              <a:rPr lang="en-US" smtClean="0"/>
              <a:t>‹#›</a:t>
            </a:fld>
            <a:endParaRPr lang="en-US"/>
          </a:p>
        </p:txBody>
      </p:sp>
    </p:spTree>
    <p:extLst>
      <p:ext uri="{BB962C8B-B14F-4D97-AF65-F5344CB8AC3E}">
        <p14:creationId xmlns:p14="http://schemas.microsoft.com/office/powerpoint/2010/main" val="32659621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582F294-4259-444F-A087-8FEE728FE889}" type="datetimeFigureOut">
              <a:rPr lang="en-US" smtClean="0"/>
              <a:t>5/22/2021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2444DD-FD93-4A54-B78C-76838F043AF9}" type="slidenum">
              <a:rPr lang="en-US" smtClean="0"/>
              <a:t>‹#›</a:t>
            </a:fld>
            <a:endParaRPr lang="en-US"/>
          </a:p>
        </p:txBody>
      </p:sp>
    </p:spTree>
    <p:extLst>
      <p:ext uri="{BB962C8B-B14F-4D97-AF65-F5344CB8AC3E}">
        <p14:creationId xmlns:p14="http://schemas.microsoft.com/office/powerpoint/2010/main" val="1958914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582F294-4259-444F-A087-8FEE728FE889}" type="datetimeFigureOut">
              <a:rPr lang="en-US" smtClean="0"/>
              <a:t>5/22/2021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2444DD-FD93-4A54-B78C-76838F043AF9}" type="slidenum">
              <a:rPr lang="en-US" smtClean="0"/>
              <a:t>‹#›</a:t>
            </a:fld>
            <a:endParaRPr lang="en-US"/>
          </a:p>
        </p:txBody>
      </p:sp>
    </p:spTree>
    <p:extLst>
      <p:ext uri="{BB962C8B-B14F-4D97-AF65-F5344CB8AC3E}">
        <p14:creationId xmlns:p14="http://schemas.microsoft.com/office/powerpoint/2010/main" val="17417092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582F294-4259-444F-A087-8FEE728FE889}" type="datetimeFigureOut">
              <a:rPr lang="en-US" smtClean="0"/>
              <a:t>5/22/2021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2444DD-FD93-4A54-B78C-76838F043AF9}" type="slidenum">
              <a:rPr lang="en-US" smtClean="0"/>
              <a:t>‹#›</a:t>
            </a:fld>
            <a:endParaRPr lang="en-US"/>
          </a:p>
        </p:txBody>
      </p:sp>
    </p:spTree>
    <p:extLst>
      <p:ext uri="{BB962C8B-B14F-4D97-AF65-F5344CB8AC3E}">
        <p14:creationId xmlns:p14="http://schemas.microsoft.com/office/powerpoint/2010/main" val="13592033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582F294-4259-444F-A087-8FEE728FE889}" type="datetimeFigureOut">
              <a:rPr lang="en-US" smtClean="0"/>
              <a:t>5/22/2021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2444DD-FD93-4A54-B78C-76838F043AF9}" type="slidenum">
              <a:rPr lang="en-US" smtClean="0"/>
              <a:t>‹#›</a:t>
            </a:fld>
            <a:endParaRPr lang="en-US"/>
          </a:p>
        </p:txBody>
      </p:sp>
    </p:spTree>
    <p:extLst>
      <p:ext uri="{BB962C8B-B14F-4D97-AF65-F5344CB8AC3E}">
        <p14:creationId xmlns:p14="http://schemas.microsoft.com/office/powerpoint/2010/main" val="12255457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582F294-4259-444F-A087-8FEE728FE889}" type="datetimeFigureOut">
              <a:rPr lang="en-US" smtClean="0"/>
              <a:t>5/22/2021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2444DD-FD93-4A54-B78C-76838F043AF9}" type="slidenum">
              <a:rPr lang="en-US" smtClean="0"/>
              <a:t>‹#›</a:t>
            </a:fld>
            <a:endParaRPr lang="en-US"/>
          </a:p>
        </p:txBody>
      </p:sp>
    </p:spTree>
    <p:extLst>
      <p:ext uri="{BB962C8B-B14F-4D97-AF65-F5344CB8AC3E}">
        <p14:creationId xmlns:p14="http://schemas.microsoft.com/office/powerpoint/2010/main" val="35941465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582F294-4259-444F-A087-8FEE728FE889}" type="datetimeFigureOut">
              <a:rPr lang="en-US" smtClean="0"/>
              <a:t>5/22/2021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62444DD-FD93-4A54-B78C-76838F043AF9}" type="slidenum">
              <a:rPr lang="en-US" smtClean="0"/>
              <a:t>‹#›</a:t>
            </a:fld>
            <a:endParaRPr lang="en-US"/>
          </a:p>
        </p:txBody>
      </p:sp>
    </p:spTree>
    <p:extLst>
      <p:ext uri="{BB962C8B-B14F-4D97-AF65-F5344CB8AC3E}">
        <p14:creationId xmlns:p14="http://schemas.microsoft.com/office/powerpoint/2010/main" val="17354856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582F294-4259-444F-A087-8FEE728FE889}" type="datetimeFigureOut">
              <a:rPr lang="en-US" smtClean="0"/>
              <a:t>5/22/2021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62444DD-FD93-4A54-B78C-76838F043AF9}" type="slidenum">
              <a:rPr lang="en-US" smtClean="0"/>
              <a:t>‹#›</a:t>
            </a:fld>
            <a:endParaRPr lang="en-US"/>
          </a:p>
        </p:txBody>
      </p:sp>
    </p:spTree>
    <p:extLst>
      <p:ext uri="{BB962C8B-B14F-4D97-AF65-F5344CB8AC3E}">
        <p14:creationId xmlns:p14="http://schemas.microsoft.com/office/powerpoint/2010/main" val="39568670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582F294-4259-444F-A087-8FEE728FE889}" type="datetimeFigureOut">
              <a:rPr lang="en-US" smtClean="0"/>
              <a:t>5/22/2021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62444DD-FD93-4A54-B78C-76838F043AF9}" type="slidenum">
              <a:rPr lang="en-US" smtClean="0"/>
              <a:t>‹#›</a:t>
            </a:fld>
            <a:endParaRPr lang="en-US"/>
          </a:p>
        </p:txBody>
      </p:sp>
    </p:spTree>
    <p:extLst>
      <p:ext uri="{BB962C8B-B14F-4D97-AF65-F5344CB8AC3E}">
        <p14:creationId xmlns:p14="http://schemas.microsoft.com/office/powerpoint/2010/main" val="10352328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82F294-4259-444F-A087-8FEE728FE889}" type="datetimeFigureOut">
              <a:rPr lang="en-US" smtClean="0"/>
              <a:t>5/22/2021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2444DD-FD93-4A54-B78C-76838F043AF9}" type="slidenum">
              <a:rPr lang="en-US" smtClean="0"/>
              <a:t>‹#›</a:t>
            </a:fld>
            <a:endParaRPr lang="en-US"/>
          </a:p>
        </p:txBody>
      </p:sp>
    </p:spTree>
    <p:extLst>
      <p:ext uri="{BB962C8B-B14F-4D97-AF65-F5344CB8AC3E}">
        <p14:creationId xmlns:p14="http://schemas.microsoft.com/office/powerpoint/2010/main" val="5257969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82F294-4259-444F-A087-8FEE728FE889}" type="datetimeFigureOut">
              <a:rPr lang="en-US" smtClean="0"/>
              <a:t>5/22/2021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2444DD-FD93-4A54-B78C-76838F043AF9}" type="slidenum">
              <a:rPr lang="en-US" smtClean="0"/>
              <a:t>‹#›</a:t>
            </a:fld>
            <a:endParaRPr lang="en-US"/>
          </a:p>
        </p:txBody>
      </p:sp>
    </p:spTree>
    <p:extLst>
      <p:ext uri="{BB962C8B-B14F-4D97-AF65-F5344CB8AC3E}">
        <p14:creationId xmlns:p14="http://schemas.microsoft.com/office/powerpoint/2010/main" val="34793429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82F294-4259-444F-A087-8FEE728FE889}" type="datetimeFigureOut">
              <a:rPr lang="en-US" smtClean="0"/>
              <a:t>5/22/2021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2444DD-FD93-4A54-B78C-76838F043AF9}" type="slidenum">
              <a:rPr lang="en-US" smtClean="0"/>
              <a:t>‹#›</a:t>
            </a:fld>
            <a:endParaRPr lang="en-US"/>
          </a:p>
        </p:txBody>
      </p:sp>
    </p:spTree>
    <p:extLst>
      <p:ext uri="{BB962C8B-B14F-4D97-AF65-F5344CB8AC3E}">
        <p14:creationId xmlns:p14="http://schemas.microsoft.com/office/powerpoint/2010/main" val="237422044"/>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ctrTitle"/>
          </p:nvPr>
        </p:nvSpPr>
        <p:spPr>
          <a:xfrm>
            <a:off x="685800" y="1219200"/>
            <a:ext cx="7772400" cy="1470025"/>
          </a:xfrm>
          <a:ln>
            <a:solidFill>
              <a:schemeClr val="bg1"/>
            </a:solidFill>
          </a:ln>
        </p:spPr>
        <p:txBody>
          <a:bodyPr>
            <a:noAutofit/>
          </a:bodyPr>
          <a:lstStyle/>
          <a:p>
            <a:r>
              <a:rPr lang="en-US" sz="6000" b="1" dirty="0" err="1" smtClean="0">
                <a:solidFill>
                  <a:srgbClr val="FF0000"/>
                </a:solidFill>
                <a:latin typeface="Times New Roman" pitchFamily="18" charset="0"/>
                <a:cs typeface="Times New Roman" pitchFamily="18" charset="0"/>
              </a:rPr>
              <a:t>Tiết</a:t>
            </a:r>
            <a:r>
              <a:rPr lang="en-US" sz="6000" b="1" dirty="0" smtClean="0">
                <a:solidFill>
                  <a:srgbClr val="FF0000"/>
                </a:solidFill>
                <a:latin typeface="Times New Roman" pitchFamily="18" charset="0"/>
                <a:cs typeface="Times New Roman" pitchFamily="18" charset="0"/>
              </a:rPr>
              <a:t> 1, 2: </a:t>
            </a:r>
            <a:r>
              <a:rPr lang="en-US" sz="6000" b="1" dirty="0" err="1" smtClean="0">
                <a:solidFill>
                  <a:srgbClr val="FF0000"/>
                </a:solidFill>
                <a:latin typeface="Times New Roman" pitchFamily="18" charset="0"/>
                <a:cs typeface="Times New Roman" pitchFamily="18" charset="0"/>
              </a:rPr>
              <a:t>Ôn</a:t>
            </a:r>
            <a:r>
              <a:rPr lang="en-US" sz="6000" b="1" dirty="0" smtClean="0">
                <a:solidFill>
                  <a:srgbClr val="FF0000"/>
                </a:solidFill>
                <a:latin typeface="Times New Roman" pitchFamily="18" charset="0"/>
                <a:cs typeface="Times New Roman" pitchFamily="18" charset="0"/>
              </a:rPr>
              <a:t> </a:t>
            </a:r>
            <a:r>
              <a:rPr lang="en-US" sz="6000" b="1" dirty="0" err="1" smtClean="0">
                <a:solidFill>
                  <a:srgbClr val="FF0000"/>
                </a:solidFill>
                <a:latin typeface="Times New Roman" pitchFamily="18" charset="0"/>
                <a:cs typeface="Times New Roman" pitchFamily="18" charset="0"/>
              </a:rPr>
              <a:t>tập</a:t>
            </a:r>
            <a:r>
              <a:rPr lang="en-US" sz="6000" b="1" dirty="0" smtClean="0">
                <a:solidFill>
                  <a:srgbClr val="FF0000"/>
                </a:solidFill>
                <a:latin typeface="Times New Roman" pitchFamily="18" charset="0"/>
                <a:cs typeface="Times New Roman" pitchFamily="18" charset="0"/>
              </a:rPr>
              <a:t/>
            </a:r>
            <a:br>
              <a:rPr lang="en-US" sz="6000" b="1" dirty="0" smtClean="0">
                <a:solidFill>
                  <a:srgbClr val="FF0000"/>
                </a:solidFill>
                <a:latin typeface="Times New Roman" pitchFamily="18" charset="0"/>
                <a:cs typeface="Times New Roman" pitchFamily="18" charset="0"/>
              </a:rPr>
            </a:br>
            <a:r>
              <a:rPr lang="en-US" sz="6000" b="1" dirty="0" smtClean="0">
                <a:solidFill>
                  <a:srgbClr val="0070C0"/>
                </a:solidFill>
                <a:latin typeface="Times New Roman" pitchFamily="18" charset="0"/>
                <a:cs typeface="Times New Roman" pitchFamily="18" charset="0"/>
              </a:rPr>
              <a:t> </a:t>
            </a:r>
            <a:r>
              <a:rPr lang="en-US" sz="6000" b="1" dirty="0" err="1" smtClean="0">
                <a:solidFill>
                  <a:srgbClr val="0070C0"/>
                </a:solidFill>
                <a:latin typeface="Times New Roman" pitchFamily="18" charset="0"/>
                <a:cs typeface="Times New Roman" pitchFamily="18" charset="0"/>
              </a:rPr>
              <a:t>Mùa</a:t>
            </a:r>
            <a:r>
              <a:rPr lang="en-US" sz="6000" b="1" dirty="0" smtClean="0">
                <a:solidFill>
                  <a:srgbClr val="0070C0"/>
                </a:solidFill>
                <a:latin typeface="Times New Roman" pitchFamily="18" charset="0"/>
                <a:cs typeface="Times New Roman" pitchFamily="18" charset="0"/>
              </a:rPr>
              <a:t> </a:t>
            </a:r>
            <a:r>
              <a:rPr lang="en-US" sz="6000" b="1" dirty="0" err="1" smtClean="0">
                <a:solidFill>
                  <a:srgbClr val="0070C0"/>
                </a:solidFill>
                <a:latin typeface="Times New Roman" pitchFamily="18" charset="0"/>
                <a:cs typeface="Times New Roman" pitchFamily="18" charset="0"/>
              </a:rPr>
              <a:t>xuân</a:t>
            </a:r>
            <a:r>
              <a:rPr lang="en-US" sz="6000" b="1" dirty="0" smtClean="0">
                <a:solidFill>
                  <a:srgbClr val="0070C0"/>
                </a:solidFill>
                <a:latin typeface="Times New Roman" pitchFamily="18" charset="0"/>
                <a:cs typeface="Times New Roman" pitchFamily="18" charset="0"/>
              </a:rPr>
              <a:t> </a:t>
            </a:r>
            <a:r>
              <a:rPr lang="en-US" sz="6000" b="1" dirty="0" err="1" smtClean="0">
                <a:solidFill>
                  <a:srgbClr val="0070C0"/>
                </a:solidFill>
                <a:latin typeface="Times New Roman" pitchFamily="18" charset="0"/>
                <a:cs typeface="Times New Roman" pitchFamily="18" charset="0"/>
              </a:rPr>
              <a:t>nho</a:t>
            </a:r>
            <a:r>
              <a:rPr lang="en-US" sz="6000" b="1" dirty="0" smtClean="0">
                <a:solidFill>
                  <a:srgbClr val="0070C0"/>
                </a:solidFill>
                <a:latin typeface="Times New Roman" pitchFamily="18" charset="0"/>
                <a:cs typeface="Times New Roman" pitchFamily="18" charset="0"/>
              </a:rPr>
              <a:t> </a:t>
            </a:r>
            <a:r>
              <a:rPr lang="en-US" sz="6000" b="1" dirty="0" err="1" smtClean="0">
                <a:solidFill>
                  <a:srgbClr val="0070C0"/>
                </a:solidFill>
                <a:latin typeface="Times New Roman" pitchFamily="18" charset="0"/>
                <a:cs typeface="Times New Roman" pitchFamily="18" charset="0"/>
              </a:rPr>
              <a:t>nhỏ</a:t>
            </a:r>
            <a:endParaRPr lang="en-US" sz="6000" b="1" dirty="0">
              <a:solidFill>
                <a:srgbClr val="0070C0"/>
              </a:solidFill>
              <a:latin typeface="Times New Roman" pitchFamily="18" charset="0"/>
              <a:cs typeface="Times New Roman" pitchFamily="18" charset="0"/>
            </a:endParaRPr>
          </a:p>
        </p:txBody>
      </p:sp>
    </p:spTree>
    <p:extLst>
      <p:ext uri="{BB962C8B-B14F-4D97-AF65-F5344CB8AC3E}">
        <p14:creationId xmlns:p14="http://schemas.microsoft.com/office/powerpoint/2010/main" val="211872682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609600"/>
          </a:xfrm>
        </p:spPr>
        <p:txBody>
          <a:bodyPr>
            <a:noAutofit/>
          </a:bodyPr>
          <a:lstStyle/>
          <a:p>
            <a:pPr algn="l"/>
            <a:r>
              <a:rPr lang="en-US" sz="2000" b="1" dirty="0" smtClean="0">
                <a:latin typeface="Times New Roman" pitchFamily="18" charset="0"/>
                <a:cs typeface="Times New Roman" pitchFamily="18" charset="0"/>
              </a:rPr>
              <a:t/>
            </a:r>
            <a:br>
              <a:rPr lang="en-US" sz="2000" b="1" dirty="0" smtClean="0">
                <a:latin typeface="Times New Roman" pitchFamily="18" charset="0"/>
                <a:cs typeface="Times New Roman" pitchFamily="18" charset="0"/>
              </a:rPr>
            </a:br>
            <a:r>
              <a:rPr lang="en-US" sz="2200" b="1" dirty="0" err="1" smtClean="0">
                <a:latin typeface="Times New Roman" pitchFamily="18" charset="0"/>
                <a:cs typeface="Times New Roman" pitchFamily="18" charset="0"/>
              </a:rPr>
              <a:t>Câu</a:t>
            </a:r>
            <a:r>
              <a:rPr lang="en-US" sz="2200" b="1" dirty="0" smtClean="0">
                <a:latin typeface="Times New Roman" pitchFamily="18" charset="0"/>
                <a:cs typeface="Times New Roman" pitchFamily="18" charset="0"/>
              </a:rPr>
              <a:t> </a:t>
            </a:r>
            <a:r>
              <a:rPr lang="en-US" sz="2200" b="1" dirty="0">
                <a:latin typeface="Times New Roman" pitchFamily="18" charset="0"/>
                <a:cs typeface="Times New Roman" pitchFamily="18" charset="0"/>
              </a:rPr>
              <a:t>6: </a:t>
            </a:r>
            <a:r>
              <a:rPr lang="en-US" sz="2200" b="1" dirty="0" err="1">
                <a:latin typeface="Times New Roman" pitchFamily="18" charset="0"/>
                <a:cs typeface="Times New Roman" pitchFamily="18" charset="0"/>
              </a:rPr>
              <a:t>Nhan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đề</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Mùa</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xuân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nho</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nhỏ</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được</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cấu</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tạo</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bởi</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những</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từ</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loại</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nào</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Việc</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kết</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hợp</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như</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vậy</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thể</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hiện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nguyện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vọng</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nào</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của</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tác</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giả</a:t>
            </a:r>
            <a:r>
              <a:rPr lang="en-US" sz="2200" b="1" dirty="0">
                <a:latin typeface="Times New Roman" pitchFamily="18" charset="0"/>
                <a:cs typeface="Times New Roman" pitchFamily="18" charset="0"/>
              </a:rPr>
              <a:t>?</a:t>
            </a:r>
            <a:br>
              <a:rPr lang="en-US" sz="2200" b="1" dirty="0">
                <a:latin typeface="Times New Roman" pitchFamily="18" charset="0"/>
                <a:cs typeface="Times New Roman" pitchFamily="18" charset="0"/>
              </a:rPr>
            </a:br>
            <a:r>
              <a:rPr lang="en-US" sz="2200" b="1" dirty="0">
                <a:latin typeface="Times New Roman" pitchFamily="18" charset="0"/>
                <a:cs typeface="Times New Roman" pitchFamily="18" charset="0"/>
              </a:rPr>
              <a:t/>
            </a:r>
            <a:br>
              <a:rPr lang="en-US" sz="2200" b="1" dirty="0">
                <a:latin typeface="Times New Roman" pitchFamily="18" charset="0"/>
                <a:cs typeface="Times New Roman" pitchFamily="18" charset="0"/>
              </a:rPr>
            </a:br>
            <a:endParaRPr lang="en-US" sz="2200" b="1" dirty="0">
              <a:latin typeface="Times New Roman" pitchFamily="18" charset="0"/>
              <a:cs typeface="Times New Roman" pitchFamily="18" charset="0"/>
            </a:endParaRPr>
          </a:p>
        </p:txBody>
      </p:sp>
      <p:sp>
        <p:nvSpPr>
          <p:cNvPr id="3" name="Content Placeholder 2"/>
          <p:cNvSpPr>
            <a:spLocks noGrp="1"/>
          </p:cNvSpPr>
          <p:nvPr>
            <p:ph idx="1"/>
          </p:nvPr>
        </p:nvSpPr>
        <p:spPr>
          <a:xfrm>
            <a:off x="76200" y="1371600"/>
            <a:ext cx="8991600" cy="4983163"/>
          </a:xfrm>
        </p:spPr>
        <p:txBody>
          <a:bodyPr>
            <a:normAutofit fontScale="70000" lnSpcReduction="20000"/>
          </a:bodyPr>
          <a:lstStyle/>
          <a:p>
            <a:pPr marL="0" indent="0">
              <a:buNone/>
            </a:pPr>
            <a:r>
              <a:rPr lang="en-US" i="1" dirty="0" smtClean="0">
                <a:latin typeface="Times New Roman" pitchFamily="18" charset="0"/>
                <a:cs typeface="Times New Roman" pitchFamily="18" charset="0"/>
              </a:rPr>
              <a:t>- "</a:t>
            </a:r>
            <a:r>
              <a:rPr lang="en-US" i="1" dirty="0" err="1">
                <a:latin typeface="Times New Roman" pitchFamily="18" charset="0"/>
                <a:cs typeface="Times New Roman" pitchFamily="18" charset="0"/>
              </a:rPr>
              <a:t>Mùa</a:t>
            </a:r>
            <a:r>
              <a:rPr lang="en-US" i="1" dirty="0">
                <a:latin typeface="Times New Roman" pitchFamily="18" charset="0"/>
                <a:cs typeface="Times New Roman" pitchFamily="18" charset="0"/>
              </a:rPr>
              <a:t> </a:t>
            </a:r>
            <a:r>
              <a:rPr lang="en-US" i="1" dirty="0" err="1">
                <a:latin typeface="Times New Roman" pitchFamily="18" charset="0"/>
                <a:cs typeface="Times New Roman" pitchFamily="18" charset="0"/>
              </a:rPr>
              <a:t>xuân</a:t>
            </a:r>
            <a:r>
              <a:rPr lang="en-US" i="1" dirty="0">
                <a:latin typeface="Times New Roman" pitchFamily="18" charset="0"/>
                <a:cs typeface="Times New Roman" pitchFamily="18" charset="0"/>
              </a:rPr>
              <a:t> </a:t>
            </a:r>
            <a:r>
              <a:rPr lang="en-US" i="1" dirty="0" err="1">
                <a:latin typeface="Times New Roman" pitchFamily="18" charset="0"/>
                <a:cs typeface="Times New Roman" pitchFamily="18" charset="0"/>
              </a:rPr>
              <a:t>nho</a:t>
            </a:r>
            <a:r>
              <a:rPr lang="en-US" i="1" dirty="0">
                <a:latin typeface="Times New Roman" pitchFamily="18" charset="0"/>
                <a:cs typeface="Times New Roman" pitchFamily="18" charset="0"/>
              </a:rPr>
              <a:t> </a:t>
            </a:r>
            <a:r>
              <a:rPr lang="en-US" i="1" dirty="0" err="1">
                <a:latin typeface="Times New Roman" pitchFamily="18" charset="0"/>
                <a:cs typeface="Times New Roman" pitchFamily="18" charset="0"/>
              </a:rPr>
              <a:t>nhỏ</a:t>
            </a:r>
            <a:r>
              <a:rPr lang="en-US" i="1" dirty="0">
                <a:latin typeface="Times New Roman" pitchFamily="18" charset="0"/>
                <a:cs typeface="Times New Roman" pitchFamily="18" charset="0"/>
              </a:rPr>
              <a: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có</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cấu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tạo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từ</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mùa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xuân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kết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hợp</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với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tính</a:t>
            </a:r>
            <a:r>
              <a:rPr lang="en-US" dirty="0">
                <a:latin typeface="Times New Roman" pitchFamily="18" charset="0"/>
                <a:cs typeface="Times New Roman" pitchFamily="18" charset="0"/>
              </a:rPr>
              <a:t> </a:t>
            </a:r>
            <a:r>
              <a:rPr lang="en-US" dirty="0" err="1" smtClean="0">
                <a:latin typeface="Times New Roman" pitchFamily="18" charset="0"/>
                <a:cs typeface="Times New Roman" pitchFamily="18" charset="0"/>
              </a:rPr>
              <a:t>từ</a:t>
            </a: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a:t>
            </a:r>
            <a:r>
              <a:rPr lang="en-US" dirty="0" err="1" smtClean="0">
                <a:latin typeface="Times New Roman" pitchFamily="18" charset="0"/>
                <a:cs typeface="Times New Roman" pitchFamily="18" charset="0"/>
              </a:rPr>
              <a:t>nho</a:t>
            </a:r>
            <a:r>
              <a:rPr lang="en-US" dirty="0" smtClean="0">
                <a:latin typeface="Times New Roman" pitchFamily="18" charset="0"/>
                <a:cs typeface="Times New Roman" pitchFamily="18" charset="0"/>
              </a:rPr>
              <a:t> </a:t>
            </a:r>
            <a:r>
              <a:rPr lang="en-US" dirty="0" err="1">
                <a:latin typeface="Times New Roman" pitchFamily="18" charset="0"/>
                <a:cs typeface="Times New Roman" pitchFamily="18" charset="0"/>
              </a:rPr>
              <a:t>nhỏ</a:t>
            </a:r>
            <a:r>
              <a:rPr lang="en-US" dirty="0">
                <a:latin typeface="Times New Roman" pitchFamily="18" charset="0"/>
                <a:cs typeface="Times New Roman" pitchFamily="18" charset="0"/>
              </a:rPr>
              <a:t>) </a:t>
            </a:r>
            <a:endParaRPr lang="en-US" dirty="0" smtClean="0">
              <a:latin typeface="Times New Roman" pitchFamily="18" charset="0"/>
              <a:cs typeface="Times New Roman" pitchFamily="18" charset="0"/>
            </a:endParaRPr>
          </a:p>
          <a:p>
            <a:pPr marL="0" indent="0">
              <a:buNone/>
            </a:pP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Sự</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kết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hợp</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đó</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tạo</a:t>
            </a:r>
            <a:r>
              <a:rPr lang="en-US" dirty="0" smtClean="0">
                <a:latin typeface="Times New Roman" pitchFamily="18" charset="0"/>
                <a:cs typeface="Times New Roman" pitchFamily="18" charset="0"/>
              </a:rPr>
              <a:t> </a:t>
            </a:r>
            <a:r>
              <a:rPr lang="en-US" dirty="0" err="1">
                <a:latin typeface="Times New Roman" pitchFamily="18" charset="0"/>
                <a:cs typeface="Times New Roman" pitchFamily="18" charset="0"/>
              </a:rPr>
              <a:t>ra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sự</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hòa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kết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độc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đáo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mang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ẩn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dụ</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sáng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tạo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giàu</a:t>
            </a:r>
            <a:r>
              <a:rPr lang="en-US" dirty="0">
                <a:latin typeface="Times New Roman" pitchFamily="18" charset="0"/>
                <a:cs typeface="Times New Roman" pitchFamily="18" charset="0"/>
              </a:rPr>
              <a:t> ý </a:t>
            </a:r>
            <a:r>
              <a:rPr lang="en-US" dirty="0" err="1">
                <a:latin typeface="Times New Roman" pitchFamily="18" charset="0"/>
                <a:cs typeface="Times New Roman" pitchFamily="18" charset="0"/>
              </a:rPr>
              <a:t>nghĩa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góp</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phần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thể</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hiện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nội</a:t>
            </a:r>
            <a:r>
              <a:rPr lang="en-US" dirty="0">
                <a:latin typeface="Times New Roman" pitchFamily="18" charset="0"/>
                <a:cs typeface="Times New Roman" pitchFamily="18" charset="0"/>
              </a:rPr>
              <a:t> dung </a:t>
            </a:r>
            <a:r>
              <a:rPr lang="en-US" dirty="0" err="1">
                <a:latin typeface="Times New Roman" pitchFamily="18" charset="0"/>
                <a:cs typeface="Times New Roman" pitchFamily="18" charset="0"/>
              </a:rPr>
              <a:t>tư</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tưởng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của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tác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phẩm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cùng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ước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nguyện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chân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thành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của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nhà</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thơ</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Thanh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Hải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dành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cuộc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đời</a:t>
            </a:r>
            <a:r>
              <a:rPr lang="en-US" dirty="0">
                <a:latin typeface="Times New Roman" pitchFamily="18" charset="0"/>
                <a:cs typeface="Times New Roman" pitchFamily="18" charset="0"/>
              </a:rPr>
              <a:t>.</a:t>
            </a:r>
          </a:p>
          <a:p>
            <a:pPr marL="0" indent="0">
              <a:buNone/>
            </a:pPr>
            <a:r>
              <a:rPr lang="en-US" dirty="0">
                <a:latin typeface="Times New Roman" pitchFamily="18" charset="0"/>
                <a:cs typeface="Times New Roman" pitchFamily="18" charset="0"/>
              </a:rPr>
              <a:t>    + </a:t>
            </a:r>
            <a:r>
              <a:rPr lang="en-US" dirty="0" err="1">
                <a:latin typeface="Times New Roman" pitchFamily="18" charset="0"/>
                <a:cs typeface="Times New Roman" pitchFamily="18" charset="0"/>
              </a:rPr>
              <a:t>Mùa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xuân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mang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nghĩa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thực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chỉ</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mùa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khởi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đầu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của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năm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đây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là</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mùa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của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sự</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sinh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sôi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phát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triển</a:t>
            </a:r>
            <a:r>
              <a:rPr lang="en-US" dirty="0">
                <a:latin typeface="Times New Roman" pitchFamily="18" charset="0"/>
                <a:cs typeface="Times New Roman" pitchFamily="18" charset="0"/>
              </a:rPr>
              <a:t>.</a:t>
            </a:r>
          </a:p>
          <a:p>
            <a:pPr marL="0" indent="0">
              <a:buNone/>
            </a:pPr>
            <a:r>
              <a:rPr lang="en-US" dirty="0">
                <a:latin typeface="Times New Roman" pitchFamily="18" charset="0"/>
                <a:cs typeface="Times New Roman" pitchFamily="18" charset="0"/>
              </a:rPr>
              <a:t>    + </a:t>
            </a:r>
            <a:r>
              <a:rPr lang="en-US" dirty="0" err="1">
                <a:latin typeface="Times New Roman" pitchFamily="18" charset="0"/>
                <a:cs typeface="Times New Roman" pitchFamily="18" charset="0"/>
              </a:rPr>
              <a:t>Mùa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xuân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còn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mang</a:t>
            </a:r>
            <a:r>
              <a:rPr lang="en-US" dirty="0">
                <a:latin typeface="Times New Roman" pitchFamily="18" charset="0"/>
                <a:cs typeface="Times New Roman" pitchFamily="18" charset="0"/>
              </a:rPr>
              <a:t> ý </a:t>
            </a:r>
            <a:r>
              <a:rPr lang="en-US" dirty="0" err="1">
                <a:latin typeface="Times New Roman" pitchFamily="18" charset="0"/>
                <a:cs typeface="Times New Roman" pitchFamily="18" charset="0"/>
              </a:rPr>
              <a:t>nghĩa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ẩn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dụ</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khi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chỉ</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những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thứ</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đẹp</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tinh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túy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nhất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của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sự</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sống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và</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cuộc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đời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mỗi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người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mùa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xuân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còn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tượng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trưng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tuổi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trẻ</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trí</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tuệ</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và</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sức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trẻ</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nhiệt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huyết</a:t>
            </a:r>
            <a:r>
              <a:rPr lang="en-US" dirty="0">
                <a:latin typeface="Times New Roman" pitchFamily="18" charset="0"/>
                <a:cs typeface="Times New Roman" pitchFamily="18" charset="0"/>
              </a:rPr>
              <a:t>.</a:t>
            </a:r>
          </a:p>
          <a:p>
            <a:pPr marL="0" indent="0">
              <a:buNone/>
            </a:pPr>
            <a:r>
              <a:rPr lang="en-US" dirty="0">
                <a:latin typeface="Times New Roman" pitchFamily="18" charset="0"/>
                <a:cs typeface="Times New Roman" pitchFamily="18" charset="0"/>
              </a:rPr>
              <a:t>    + </a:t>
            </a:r>
            <a:r>
              <a:rPr lang="en-US" dirty="0" err="1">
                <a:latin typeface="Times New Roman" pitchFamily="18" charset="0"/>
                <a:cs typeface="Times New Roman" pitchFamily="18" charset="0"/>
              </a:rPr>
              <a:t>Từ</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láy</a:t>
            </a: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a:t>
            </a:r>
            <a:r>
              <a:rPr lang="en-US" dirty="0" err="1" smtClean="0">
                <a:latin typeface="Times New Roman" pitchFamily="18" charset="0"/>
                <a:cs typeface="Times New Roman" pitchFamily="18" charset="0"/>
              </a:rPr>
              <a:t>nho</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nhỏ</a:t>
            </a:r>
            <a:r>
              <a:rPr lang="en-US" dirty="0" smtClean="0">
                <a:latin typeface="Times New Roman" pitchFamily="18" charset="0"/>
                <a:cs typeface="Times New Roman" pitchFamily="18" charset="0"/>
              </a:rPr>
              <a:t>” </a:t>
            </a:r>
            <a:r>
              <a:rPr lang="en-US" dirty="0" err="1">
                <a:latin typeface="Times New Roman" pitchFamily="18" charset="0"/>
                <a:cs typeface="Times New Roman" pitchFamily="18" charset="0"/>
              </a:rPr>
              <a:t>thể</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hiện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sự</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giản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dị</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khiêm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nhường</a:t>
            </a:r>
            <a:r>
              <a:rPr lang="en-US" dirty="0" smtClean="0">
                <a:latin typeface="Times New Roman" pitchFamily="18" charset="0"/>
                <a:cs typeface="Times New Roman" pitchFamily="18" charset="0"/>
              </a:rPr>
              <a:t>.</a:t>
            </a:r>
          </a:p>
          <a:p>
            <a:pPr marL="0" indent="0">
              <a:buNone/>
            </a:pPr>
            <a:endParaRPr lang="en-US" dirty="0">
              <a:latin typeface="Times New Roman" pitchFamily="18" charset="0"/>
              <a:cs typeface="Times New Roman" pitchFamily="18" charset="0"/>
            </a:endParaRPr>
          </a:p>
          <a:p>
            <a:pPr marL="0" indent="0">
              <a:buNone/>
            </a:pPr>
            <a:r>
              <a:rPr lang="en-US" dirty="0" smtClean="0">
                <a:latin typeface="Times New Roman" pitchFamily="18" charset="0"/>
                <a:cs typeface="Times New Roman" pitchFamily="18" charset="0"/>
              </a:rPr>
              <a:t>=&gt;  </a:t>
            </a:r>
            <a:r>
              <a:rPr lang="en-US" dirty="0" err="1">
                <a:latin typeface="Times New Roman" pitchFamily="18" charset="0"/>
                <a:cs typeface="Times New Roman" pitchFamily="18" charset="0"/>
              </a:rPr>
              <a:t>Đặt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nhan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đề</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tác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phẩm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là</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Mùa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xuân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nho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nhỏ</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tác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giả</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muốn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thể</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hiện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sự</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khiêm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nhường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chân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thành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trong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nguyện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ước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giản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dị</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và</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thiết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được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cống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hiến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sức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của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mình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vào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những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điều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tốt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đẹp</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của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đất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nước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Nhan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đề</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cũng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thể</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hiện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sự</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hòa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quyện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cái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chung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và</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cái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riêng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giữa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cá</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nhân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với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cộng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đồng</a:t>
            </a:r>
            <a:r>
              <a:rPr lang="en-US" dirty="0">
                <a:latin typeface="Times New Roman" pitchFamily="18" charset="0"/>
                <a:cs typeface="Times New Roman" pitchFamily="18" charset="0"/>
              </a:rPr>
              <a:t>.</a:t>
            </a:r>
          </a:p>
          <a:p>
            <a:pPr marL="0" indent="0">
              <a:buNone/>
            </a:pPr>
            <a:endParaRPr lang="en-US" dirty="0"/>
          </a:p>
        </p:txBody>
      </p:sp>
    </p:spTree>
    <p:extLst>
      <p:ext uri="{BB962C8B-B14F-4D97-AF65-F5344CB8AC3E}">
        <p14:creationId xmlns:p14="http://schemas.microsoft.com/office/powerpoint/2010/main" val="9758894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ipe(down)">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wipe(down)">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wipe(down)">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wipe(down)">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down)">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381000"/>
            <a:ext cx="8229600" cy="5287963"/>
          </a:xfrm>
        </p:spPr>
        <p:txBody>
          <a:bodyPr>
            <a:normAutofit fontScale="77500" lnSpcReduction="20000"/>
          </a:bodyPr>
          <a:lstStyle/>
          <a:p>
            <a:pPr marL="0" indent="0">
              <a:buNone/>
            </a:pPr>
            <a:r>
              <a:rPr lang="en-US" b="1" dirty="0">
                <a:solidFill>
                  <a:srgbClr val="FF0000"/>
                </a:solidFill>
                <a:latin typeface="Times New Roman" pitchFamily="18" charset="0"/>
                <a:cs typeface="Times New Roman" pitchFamily="18" charset="0"/>
              </a:rPr>
              <a:t>Câu7:</a:t>
            </a:r>
            <a:r>
              <a:rPr lang="en-US" dirty="0">
                <a:solidFill>
                  <a:srgbClr val="FF0000"/>
                </a:solidFill>
                <a:latin typeface="Times New Roman" pitchFamily="18" charset="0"/>
                <a:cs typeface="Times New Roman" pitchFamily="18" charset="0"/>
              </a:rPr>
              <a:t> </a:t>
            </a:r>
            <a:r>
              <a:rPr lang="en-US" b="1" dirty="0" err="1">
                <a:solidFill>
                  <a:srgbClr val="FF0000"/>
                </a:solidFill>
                <a:latin typeface="Times New Roman" pitchFamily="18" charset="0"/>
                <a:cs typeface="Times New Roman" pitchFamily="18" charset="0"/>
              </a:rPr>
              <a:t>Nốt</a:t>
            </a:r>
            <a:r>
              <a:rPr lang="en-US" b="1" dirty="0">
                <a:solidFill>
                  <a:srgbClr val="FF0000"/>
                </a:solidFill>
                <a:latin typeface="Times New Roman" pitchFamily="18" charset="0"/>
                <a:cs typeface="Times New Roman" pitchFamily="18" charset="0"/>
              </a:rPr>
              <a:t> </a:t>
            </a:r>
            <a:r>
              <a:rPr lang="en-US" b="1" dirty="0" err="1">
                <a:solidFill>
                  <a:srgbClr val="FF0000"/>
                </a:solidFill>
                <a:latin typeface="Times New Roman" pitchFamily="18" charset="0"/>
                <a:cs typeface="Times New Roman" pitchFamily="18" charset="0"/>
              </a:rPr>
              <a:t>nhạc</a:t>
            </a:r>
            <a:r>
              <a:rPr lang="en-US" b="1" dirty="0">
                <a:solidFill>
                  <a:srgbClr val="FF0000"/>
                </a:solidFill>
                <a:latin typeface="Times New Roman" pitchFamily="18" charset="0"/>
                <a:cs typeface="Times New Roman" pitchFamily="18" charset="0"/>
              </a:rPr>
              <a:t> </a:t>
            </a:r>
            <a:r>
              <a:rPr lang="en-US" b="1" dirty="0" err="1">
                <a:solidFill>
                  <a:srgbClr val="FF0000"/>
                </a:solidFill>
                <a:latin typeface="Times New Roman" pitchFamily="18" charset="0"/>
                <a:cs typeface="Times New Roman" pitchFamily="18" charset="0"/>
              </a:rPr>
              <a:t>trong</a:t>
            </a:r>
            <a:r>
              <a:rPr lang="en-US" b="1" dirty="0">
                <a:solidFill>
                  <a:srgbClr val="FF0000"/>
                </a:solidFill>
                <a:latin typeface="Times New Roman" pitchFamily="18" charset="0"/>
                <a:cs typeface="Times New Roman" pitchFamily="18" charset="0"/>
              </a:rPr>
              <a:t> </a:t>
            </a:r>
            <a:r>
              <a:rPr lang="en-US" b="1" dirty="0" err="1">
                <a:solidFill>
                  <a:srgbClr val="FF0000"/>
                </a:solidFill>
                <a:latin typeface="Times New Roman" pitchFamily="18" charset="0"/>
                <a:cs typeface="Times New Roman" pitchFamily="18" charset="0"/>
              </a:rPr>
              <a:t>bài</a:t>
            </a:r>
            <a:r>
              <a:rPr lang="en-US" b="1" dirty="0">
                <a:solidFill>
                  <a:srgbClr val="FF0000"/>
                </a:solidFill>
                <a:latin typeface="Times New Roman" pitchFamily="18" charset="0"/>
                <a:cs typeface="Times New Roman" pitchFamily="18" charset="0"/>
              </a:rPr>
              <a:t> </a:t>
            </a:r>
            <a:r>
              <a:rPr lang="en-US" b="1" dirty="0" err="1">
                <a:solidFill>
                  <a:srgbClr val="FF0000"/>
                </a:solidFill>
                <a:latin typeface="Times New Roman" pitchFamily="18" charset="0"/>
                <a:cs typeface="Times New Roman" pitchFamily="18" charset="0"/>
              </a:rPr>
              <a:t>thơ</a:t>
            </a:r>
            <a:r>
              <a:rPr lang="en-US" b="1" dirty="0">
                <a:solidFill>
                  <a:srgbClr val="FF0000"/>
                </a:solidFill>
                <a:latin typeface="Times New Roman" pitchFamily="18" charset="0"/>
                <a:cs typeface="Times New Roman" pitchFamily="18" charset="0"/>
              </a:rPr>
              <a:t> </a:t>
            </a:r>
            <a:r>
              <a:rPr lang="en-US" b="1" dirty="0" err="1">
                <a:solidFill>
                  <a:srgbClr val="FF0000"/>
                </a:solidFill>
                <a:latin typeface="Times New Roman" pitchFamily="18" charset="0"/>
                <a:cs typeface="Times New Roman" pitchFamily="18" charset="0"/>
              </a:rPr>
              <a:t>thể</a:t>
            </a:r>
            <a:r>
              <a:rPr lang="en-US" b="1" dirty="0">
                <a:solidFill>
                  <a:srgbClr val="FF0000"/>
                </a:solidFill>
                <a:latin typeface="Times New Roman" pitchFamily="18" charset="0"/>
                <a:cs typeface="Times New Roman" pitchFamily="18" charset="0"/>
              </a:rPr>
              <a:t> </a:t>
            </a:r>
            <a:r>
              <a:rPr lang="en-US" b="1" dirty="0" err="1">
                <a:solidFill>
                  <a:srgbClr val="FF0000"/>
                </a:solidFill>
                <a:latin typeface="Times New Roman" pitchFamily="18" charset="0"/>
                <a:cs typeface="Times New Roman" pitchFamily="18" charset="0"/>
              </a:rPr>
              <a:t>hiện</a:t>
            </a:r>
            <a:r>
              <a:rPr lang="en-US" b="1" dirty="0">
                <a:solidFill>
                  <a:srgbClr val="FF0000"/>
                </a:solidFill>
                <a:latin typeface="Times New Roman" pitchFamily="18" charset="0"/>
                <a:cs typeface="Times New Roman" pitchFamily="18" charset="0"/>
              </a:rPr>
              <a:t> </a:t>
            </a:r>
            <a:r>
              <a:rPr lang="en-US" b="1" dirty="0" err="1">
                <a:solidFill>
                  <a:srgbClr val="FF0000"/>
                </a:solidFill>
                <a:latin typeface="Times New Roman" pitchFamily="18" charset="0"/>
                <a:cs typeface="Times New Roman" pitchFamily="18" charset="0"/>
              </a:rPr>
              <a:t>nét</a:t>
            </a:r>
            <a:r>
              <a:rPr lang="en-US" b="1" dirty="0">
                <a:solidFill>
                  <a:srgbClr val="FF0000"/>
                </a:solidFill>
                <a:latin typeface="Times New Roman" pitchFamily="18" charset="0"/>
                <a:cs typeface="Times New Roman" pitchFamily="18" charset="0"/>
              </a:rPr>
              <a:t> </a:t>
            </a:r>
            <a:r>
              <a:rPr lang="en-US" b="1" dirty="0" err="1">
                <a:solidFill>
                  <a:srgbClr val="FF0000"/>
                </a:solidFill>
                <a:latin typeface="Times New Roman" pitchFamily="18" charset="0"/>
                <a:cs typeface="Times New Roman" pitchFamily="18" charset="0"/>
              </a:rPr>
              <a:t>gì</a:t>
            </a:r>
            <a:r>
              <a:rPr lang="en-US" b="1" dirty="0">
                <a:solidFill>
                  <a:srgbClr val="FF0000"/>
                </a:solidFill>
                <a:latin typeface="Times New Roman" pitchFamily="18" charset="0"/>
                <a:cs typeface="Times New Roman" pitchFamily="18" charset="0"/>
              </a:rPr>
              <a:t>? </a:t>
            </a:r>
            <a:r>
              <a:rPr lang="en-US" b="1" dirty="0" err="1">
                <a:solidFill>
                  <a:srgbClr val="FF0000"/>
                </a:solidFill>
                <a:latin typeface="Times New Roman" pitchFamily="18" charset="0"/>
                <a:cs typeface="Times New Roman" pitchFamily="18" charset="0"/>
              </a:rPr>
              <a:t>Điều</a:t>
            </a:r>
            <a:r>
              <a:rPr lang="en-US" b="1" dirty="0">
                <a:solidFill>
                  <a:srgbClr val="FF0000"/>
                </a:solidFill>
                <a:latin typeface="Times New Roman" pitchFamily="18" charset="0"/>
                <a:cs typeface="Times New Roman" pitchFamily="18" charset="0"/>
              </a:rPr>
              <a:t> </a:t>
            </a:r>
            <a:r>
              <a:rPr lang="en-US" b="1" dirty="0" err="1">
                <a:solidFill>
                  <a:srgbClr val="FF0000"/>
                </a:solidFill>
                <a:latin typeface="Times New Roman" pitchFamily="18" charset="0"/>
                <a:cs typeface="Times New Roman" pitchFamily="18" charset="0"/>
              </a:rPr>
              <a:t>đó</a:t>
            </a:r>
            <a:r>
              <a:rPr lang="en-US" b="1" dirty="0">
                <a:solidFill>
                  <a:srgbClr val="FF0000"/>
                </a:solidFill>
                <a:latin typeface="Times New Roman" pitchFamily="18" charset="0"/>
                <a:cs typeface="Times New Roman" pitchFamily="18" charset="0"/>
              </a:rPr>
              <a:t> </a:t>
            </a:r>
            <a:r>
              <a:rPr lang="en-US" b="1" dirty="0" err="1">
                <a:solidFill>
                  <a:srgbClr val="FF0000"/>
                </a:solidFill>
                <a:latin typeface="Times New Roman" pitchFamily="18" charset="0"/>
                <a:cs typeface="Times New Roman" pitchFamily="18" charset="0"/>
              </a:rPr>
              <a:t>góp</a:t>
            </a:r>
            <a:r>
              <a:rPr lang="en-US" b="1" dirty="0">
                <a:solidFill>
                  <a:srgbClr val="FF0000"/>
                </a:solidFill>
                <a:latin typeface="Times New Roman" pitchFamily="18" charset="0"/>
                <a:cs typeface="Times New Roman" pitchFamily="18" charset="0"/>
              </a:rPr>
              <a:t> </a:t>
            </a:r>
            <a:r>
              <a:rPr lang="en-US" b="1" dirty="0" err="1">
                <a:solidFill>
                  <a:srgbClr val="FF0000"/>
                </a:solidFill>
                <a:latin typeface="Times New Roman" pitchFamily="18" charset="0"/>
                <a:cs typeface="Times New Roman" pitchFamily="18" charset="0"/>
              </a:rPr>
              <a:t>phần</a:t>
            </a:r>
            <a:r>
              <a:rPr lang="en-US" b="1" dirty="0">
                <a:solidFill>
                  <a:srgbClr val="FF0000"/>
                </a:solidFill>
                <a:latin typeface="Times New Roman" pitchFamily="18" charset="0"/>
                <a:cs typeface="Times New Roman" pitchFamily="18" charset="0"/>
              </a:rPr>
              <a:t> </a:t>
            </a:r>
            <a:r>
              <a:rPr lang="en-US" b="1" dirty="0" err="1">
                <a:solidFill>
                  <a:srgbClr val="FF0000"/>
                </a:solidFill>
                <a:latin typeface="Times New Roman" pitchFamily="18" charset="0"/>
                <a:cs typeface="Times New Roman" pitchFamily="18" charset="0"/>
              </a:rPr>
              <a:t>thể</a:t>
            </a:r>
            <a:r>
              <a:rPr lang="en-US" b="1" dirty="0">
                <a:solidFill>
                  <a:srgbClr val="FF0000"/>
                </a:solidFill>
                <a:latin typeface="Times New Roman" pitchFamily="18" charset="0"/>
                <a:cs typeface="Times New Roman" pitchFamily="18" charset="0"/>
              </a:rPr>
              <a:t> </a:t>
            </a:r>
            <a:r>
              <a:rPr lang="en-US" b="1" dirty="0" err="1">
                <a:solidFill>
                  <a:srgbClr val="FF0000"/>
                </a:solidFill>
                <a:latin typeface="Times New Roman" pitchFamily="18" charset="0"/>
                <a:cs typeface="Times New Roman" pitchFamily="18" charset="0"/>
              </a:rPr>
              <a:t>hiện</a:t>
            </a:r>
            <a:r>
              <a:rPr lang="en-US" b="1" dirty="0">
                <a:solidFill>
                  <a:srgbClr val="FF0000"/>
                </a:solidFill>
                <a:latin typeface="Times New Roman" pitchFamily="18" charset="0"/>
                <a:cs typeface="Times New Roman" pitchFamily="18" charset="0"/>
              </a:rPr>
              <a:t> ý </a:t>
            </a:r>
            <a:r>
              <a:rPr lang="en-US" b="1" dirty="0" err="1">
                <a:solidFill>
                  <a:srgbClr val="FF0000"/>
                </a:solidFill>
                <a:latin typeface="Times New Roman" pitchFamily="18" charset="0"/>
                <a:cs typeface="Times New Roman" pitchFamily="18" charset="0"/>
              </a:rPr>
              <a:t>nghĩa</a:t>
            </a:r>
            <a:r>
              <a:rPr lang="en-US" b="1" dirty="0">
                <a:solidFill>
                  <a:srgbClr val="FF0000"/>
                </a:solidFill>
                <a:latin typeface="Times New Roman" pitchFamily="18" charset="0"/>
                <a:cs typeface="Times New Roman" pitchFamily="18" charset="0"/>
              </a:rPr>
              <a:t> </a:t>
            </a:r>
            <a:r>
              <a:rPr lang="en-US" b="1" dirty="0" err="1">
                <a:solidFill>
                  <a:srgbClr val="FF0000"/>
                </a:solidFill>
                <a:latin typeface="Times New Roman" pitchFamily="18" charset="0"/>
                <a:cs typeface="Times New Roman" pitchFamily="18" charset="0"/>
              </a:rPr>
              <a:t>gì</a:t>
            </a:r>
            <a:r>
              <a:rPr lang="en-US" b="1" dirty="0">
                <a:solidFill>
                  <a:srgbClr val="FF0000"/>
                </a:solidFill>
                <a:latin typeface="Times New Roman" pitchFamily="18" charset="0"/>
                <a:cs typeface="Times New Roman" pitchFamily="18" charset="0"/>
              </a:rPr>
              <a:t>?</a:t>
            </a:r>
          </a:p>
          <a:p>
            <a:pPr marL="0" indent="0">
              <a:buNone/>
            </a:pPr>
            <a:r>
              <a:rPr lang="en-US" b="1" dirty="0" smtClean="0">
                <a:latin typeface="Times New Roman" pitchFamily="18" charset="0"/>
                <a:cs typeface="Times New Roman" pitchFamily="18" charset="0"/>
              </a:rPr>
              <a:t>                                            </a:t>
            </a:r>
            <a:endParaRPr lang="en-US" dirty="0">
              <a:latin typeface="Times New Roman" pitchFamily="18" charset="0"/>
              <a:cs typeface="Times New Roman" pitchFamily="18" charset="0"/>
            </a:endParaRPr>
          </a:p>
          <a:p>
            <a:pPr marL="0" indent="0">
              <a:buNone/>
            </a:pPr>
            <a:r>
              <a:rPr lang="en-US" i="1" dirty="0" smtClean="0">
                <a:latin typeface="Times New Roman" pitchFamily="18" charset="0"/>
                <a:cs typeface="Times New Roman" pitchFamily="18" charset="0"/>
              </a:rPr>
              <a:t>-“</a:t>
            </a:r>
            <a:r>
              <a:rPr lang="en-US" sz="3800" i="1" dirty="0" err="1">
                <a:latin typeface="Times New Roman" pitchFamily="18" charset="0"/>
                <a:cs typeface="Times New Roman" pitchFamily="18" charset="0"/>
              </a:rPr>
              <a:t>Một</a:t>
            </a:r>
            <a:r>
              <a:rPr lang="en-US" sz="3800" i="1" dirty="0">
                <a:latin typeface="Times New Roman" pitchFamily="18" charset="0"/>
                <a:cs typeface="Times New Roman" pitchFamily="18" charset="0"/>
              </a:rPr>
              <a:t> </a:t>
            </a:r>
            <a:r>
              <a:rPr lang="en-US" sz="3800" i="1" dirty="0" err="1">
                <a:latin typeface="Times New Roman" pitchFamily="18" charset="0"/>
                <a:cs typeface="Times New Roman" pitchFamily="18" charset="0"/>
              </a:rPr>
              <a:t>nốt</a:t>
            </a:r>
            <a:r>
              <a:rPr lang="en-US" sz="3800" i="1" dirty="0">
                <a:latin typeface="Times New Roman" pitchFamily="18" charset="0"/>
                <a:cs typeface="Times New Roman" pitchFamily="18" charset="0"/>
              </a:rPr>
              <a:t> </a:t>
            </a:r>
            <a:r>
              <a:rPr lang="en-US" sz="3800" i="1" dirty="0" err="1">
                <a:latin typeface="Times New Roman" pitchFamily="18" charset="0"/>
                <a:cs typeface="Times New Roman" pitchFamily="18" charset="0"/>
              </a:rPr>
              <a:t>trầm</a:t>
            </a:r>
            <a:r>
              <a:rPr lang="en-US" sz="3800" i="1" dirty="0">
                <a:latin typeface="Times New Roman" pitchFamily="18" charset="0"/>
                <a:cs typeface="Times New Roman" pitchFamily="18" charset="0"/>
              </a:rPr>
              <a:t>”</a:t>
            </a:r>
            <a:r>
              <a:rPr lang="en-US" sz="3800" dirty="0">
                <a:latin typeface="Times New Roman" pitchFamily="18" charset="0"/>
                <a:cs typeface="Times New Roman" pitchFamily="18" charset="0"/>
              </a:rPr>
              <a:t> </a:t>
            </a:r>
            <a:r>
              <a:rPr lang="en-US" sz="3800" dirty="0" err="1">
                <a:latin typeface="Times New Roman" pitchFamily="18" charset="0"/>
                <a:cs typeface="Times New Roman" pitchFamily="18" charset="0"/>
              </a:rPr>
              <a:t>chính</a:t>
            </a:r>
            <a:r>
              <a:rPr lang="en-US" sz="3800" dirty="0">
                <a:latin typeface="Times New Roman" pitchFamily="18" charset="0"/>
                <a:cs typeface="Times New Roman" pitchFamily="18" charset="0"/>
              </a:rPr>
              <a:t> </a:t>
            </a:r>
            <a:r>
              <a:rPr lang="en-US" sz="3800" dirty="0" err="1">
                <a:latin typeface="Times New Roman" pitchFamily="18" charset="0"/>
                <a:cs typeface="Times New Roman" pitchFamily="18" charset="0"/>
              </a:rPr>
              <a:t>là</a:t>
            </a:r>
            <a:r>
              <a:rPr lang="en-US" sz="3800" dirty="0">
                <a:latin typeface="Times New Roman" pitchFamily="18" charset="0"/>
                <a:cs typeface="Times New Roman" pitchFamily="18" charset="0"/>
              </a:rPr>
              <a:t> </a:t>
            </a:r>
            <a:r>
              <a:rPr lang="en-US" sz="3800" dirty="0" err="1">
                <a:latin typeface="Times New Roman" pitchFamily="18" charset="0"/>
                <a:cs typeface="Times New Roman" pitchFamily="18" charset="0"/>
              </a:rPr>
              <a:t>sự</a:t>
            </a:r>
            <a:r>
              <a:rPr lang="en-US" sz="3800" dirty="0">
                <a:latin typeface="Times New Roman" pitchFamily="18" charset="0"/>
                <a:cs typeface="Times New Roman" pitchFamily="18" charset="0"/>
              </a:rPr>
              <a:t> </a:t>
            </a:r>
            <a:r>
              <a:rPr lang="en-US" sz="3800" dirty="0" err="1">
                <a:solidFill>
                  <a:srgbClr val="FF0000"/>
                </a:solidFill>
                <a:latin typeface="Times New Roman" pitchFamily="18" charset="0"/>
                <a:cs typeface="Times New Roman" pitchFamily="18" charset="0"/>
              </a:rPr>
              <a:t>khiêm</a:t>
            </a:r>
            <a:r>
              <a:rPr lang="en-US" sz="3800" dirty="0">
                <a:solidFill>
                  <a:srgbClr val="FF0000"/>
                </a:solidFill>
                <a:latin typeface="Times New Roman" pitchFamily="18" charset="0"/>
                <a:cs typeface="Times New Roman" pitchFamily="18" charset="0"/>
              </a:rPr>
              <a:t> </a:t>
            </a:r>
            <a:r>
              <a:rPr lang="en-US" sz="3800" dirty="0" err="1">
                <a:solidFill>
                  <a:srgbClr val="FF0000"/>
                </a:solidFill>
                <a:latin typeface="Times New Roman" pitchFamily="18" charset="0"/>
                <a:cs typeface="Times New Roman" pitchFamily="18" charset="0"/>
              </a:rPr>
              <a:t>nhường</a:t>
            </a:r>
            <a:r>
              <a:rPr lang="en-US" sz="3800" dirty="0">
                <a:solidFill>
                  <a:srgbClr val="FF0000"/>
                </a:solidFill>
                <a:latin typeface="Times New Roman" pitchFamily="18" charset="0"/>
                <a:cs typeface="Times New Roman" pitchFamily="18" charset="0"/>
              </a:rPr>
              <a:t>, </a:t>
            </a:r>
            <a:r>
              <a:rPr lang="en-US" sz="3800" dirty="0" err="1">
                <a:solidFill>
                  <a:srgbClr val="FF0000"/>
                </a:solidFill>
                <a:latin typeface="Times New Roman" pitchFamily="18" charset="0"/>
                <a:cs typeface="Times New Roman" pitchFamily="18" charset="0"/>
              </a:rPr>
              <a:t>lặng</a:t>
            </a:r>
            <a:r>
              <a:rPr lang="en-US" sz="3800" dirty="0">
                <a:solidFill>
                  <a:srgbClr val="FF0000"/>
                </a:solidFill>
                <a:latin typeface="Times New Roman" pitchFamily="18" charset="0"/>
                <a:cs typeface="Times New Roman" pitchFamily="18" charset="0"/>
              </a:rPr>
              <a:t> </a:t>
            </a:r>
            <a:r>
              <a:rPr lang="en-US" sz="3800" dirty="0" err="1">
                <a:solidFill>
                  <a:srgbClr val="FF0000"/>
                </a:solidFill>
                <a:latin typeface="Times New Roman" pitchFamily="18" charset="0"/>
                <a:cs typeface="Times New Roman" pitchFamily="18" charset="0"/>
              </a:rPr>
              <a:t>lẽ</a:t>
            </a:r>
            <a:r>
              <a:rPr lang="en-US" sz="3800" dirty="0">
                <a:solidFill>
                  <a:srgbClr val="FF0000"/>
                </a:solidFill>
                <a:latin typeface="Times New Roman" pitchFamily="18" charset="0"/>
                <a:cs typeface="Times New Roman" pitchFamily="18" charset="0"/>
              </a:rPr>
              <a:t> </a:t>
            </a:r>
            <a:r>
              <a:rPr lang="en-US" sz="3800" dirty="0" err="1">
                <a:solidFill>
                  <a:srgbClr val="FF0000"/>
                </a:solidFill>
                <a:latin typeface="Times New Roman" pitchFamily="18" charset="0"/>
                <a:cs typeface="Times New Roman" pitchFamily="18" charset="0"/>
              </a:rPr>
              <a:t>của</a:t>
            </a:r>
            <a:r>
              <a:rPr lang="en-US" sz="3800" dirty="0">
                <a:solidFill>
                  <a:srgbClr val="FF0000"/>
                </a:solidFill>
                <a:latin typeface="Times New Roman" pitchFamily="18" charset="0"/>
                <a:cs typeface="Times New Roman" pitchFamily="18" charset="0"/>
              </a:rPr>
              <a:t> </a:t>
            </a:r>
            <a:r>
              <a:rPr lang="en-US" sz="3800" dirty="0" err="1">
                <a:solidFill>
                  <a:srgbClr val="FF0000"/>
                </a:solidFill>
                <a:latin typeface="Times New Roman" pitchFamily="18" charset="0"/>
                <a:cs typeface="Times New Roman" pitchFamily="18" charset="0"/>
              </a:rPr>
              <a:t>tác</a:t>
            </a:r>
            <a:r>
              <a:rPr lang="en-US" sz="3800" dirty="0">
                <a:solidFill>
                  <a:srgbClr val="FF0000"/>
                </a:solidFill>
                <a:latin typeface="Times New Roman" pitchFamily="18" charset="0"/>
                <a:cs typeface="Times New Roman" pitchFamily="18" charset="0"/>
              </a:rPr>
              <a:t> </a:t>
            </a:r>
            <a:r>
              <a:rPr lang="en-US" sz="3800" dirty="0" err="1">
                <a:solidFill>
                  <a:srgbClr val="FF0000"/>
                </a:solidFill>
                <a:latin typeface="Times New Roman" pitchFamily="18" charset="0"/>
                <a:cs typeface="Times New Roman" pitchFamily="18" charset="0"/>
              </a:rPr>
              <a:t>giả</a:t>
            </a:r>
            <a:r>
              <a:rPr lang="en-US" sz="3800" dirty="0">
                <a:solidFill>
                  <a:srgbClr val="FF0000"/>
                </a:solidFill>
                <a:latin typeface="Times New Roman" pitchFamily="18" charset="0"/>
                <a:cs typeface="Times New Roman" pitchFamily="18" charset="0"/>
              </a:rPr>
              <a:t> </a:t>
            </a:r>
            <a:r>
              <a:rPr lang="en-US" sz="3800" dirty="0" err="1">
                <a:latin typeface="Times New Roman" pitchFamily="18" charset="0"/>
                <a:cs typeface="Times New Roman" pitchFamily="18" charset="0"/>
              </a:rPr>
              <a:t>giữa</a:t>
            </a:r>
            <a:r>
              <a:rPr lang="en-US" sz="3800" dirty="0">
                <a:latin typeface="Times New Roman" pitchFamily="18" charset="0"/>
                <a:cs typeface="Times New Roman" pitchFamily="18" charset="0"/>
              </a:rPr>
              <a:t> </a:t>
            </a:r>
            <a:r>
              <a:rPr lang="en-US" sz="3800" dirty="0" err="1">
                <a:latin typeface="Times New Roman" pitchFamily="18" charset="0"/>
                <a:cs typeface="Times New Roman" pitchFamily="18" charset="0"/>
              </a:rPr>
              <a:t>bản</a:t>
            </a:r>
            <a:r>
              <a:rPr lang="en-US" sz="3800" dirty="0">
                <a:latin typeface="Times New Roman" pitchFamily="18" charset="0"/>
                <a:cs typeface="Times New Roman" pitchFamily="18" charset="0"/>
              </a:rPr>
              <a:t> </a:t>
            </a:r>
            <a:r>
              <a:rPr lang="en-US" sz="3800" dirty="0" err="1">
                <a:latin typeface="Times New Roman" pitchFamily="18" charset="0"/>
                <a:cs typeface="Times New Roman" pitchFamily="18" charset="0"/>
              </a:rPr>
              <a:t>đàn</a:t>
            </a:r>
            <a:r>
              <a:rPr lang="en-US" sz="3800" dirty="0">
                <a:latin typeface="Times New Roman" pitchFamily="18" charset="0"/>
                <a:cs typeface="Times New Roman" pitchFamily="18" charset="0"/>
              </a:rPr>
              <a:t> </a:t>
            </a:r>
            <a:r>
              <a:rPr lang="en-US" sz="3800" dirty="0" err="1">
                <a:latin typeface="Times New Roman" pitchFamily="18" charset="0"/>
                <a:cs typeface="Times New Roman" pitchFamily="18" charset="0"/>
              </a:rPr>
              <a:t>muôn</a:t>
            </a:r>
            <a:r>
              <a:rPr lang="en-US" sz="3800" dirty="0">
                <a:latin typeface="Times New Roman" pitchFamily="18" charset="0"/>
                <a:cs typeface="Times New Roman" pitchFamily="18" charset="0"/>
              </a:rPr>
              <a:t> </a:t>
            </a:r>
            <a:r>
              <a:rPr lang="en-US" sz="3800" dirty="0" err="1">
                <a:latin typeface="Times New Roman" pitchFamily="18" charset="0"/>
                <a:cs typeface="Times New Roman" pitchFamily="18" charset="0"/>
              </a:rPr>
              <a:t>điệu</a:t>
            </a:r>
            <a:r>
              <a:rPr lang="en-US" sz="3800" dirty="0">
                <a:latin typeface="Times New Roman" pitchFamily="18" charset="0"/>
                <a:cs typeface="Times New Roman" pitchFamily="18" charset="0"/>
              </a:rPr>
              <a:t> </a:t>
            </a:r>
            <a:r>
              <a:rPr lang="en-US" sz="3800" dirty="0" err="1">
                <a:latin typeface="Times New Roman" pitchFamily="18" charset="0"/>
                <a:cs typeface="Times New Roman" pitchFamily="18" charset="0"/>
              </a:rPr>
              <a:t>của</a:t>
            </a:r>
            <a:r>
              <a:rPr lang="en-US" sz="3800" dirty="0">
                <a:latin typeface="Times New Roman" pitchFamily="18" charset="0"/>
                <a:cs typeface="Times New Roman" pitchFamily="18" charset="0"/>
              </a:rPr>
              <a:t> </a:t>
            </a:r>
            <a:r>
              <a:rPr lang="en-US" sz="3800" dirty="0" err="1">
                <a:latin typeface="Times New Roman" pitchFamily="18" charset="0"/>
                <a:cs typeface="Times New Roman" pitchFamily="18" charset="0"/>
              </a:rPr>
              <a:t>cuộc</a:t>
            </a:r>
            <a:r>
              <a:rPr lang="en-US" sz="3800" dirty="0">
                <a:latin typeface="Times New Roman" pitchFamily="18" charset="0"/>
                <a:cs typeface="Times New Roman" pitchFamily="18" charset="0"/>
              </a:rPr>
              <a:t> </a:t>
            </a:r>
            <a:r>
              <a:rPr lang="en-US" sz="3800" dirty="0" err="1">
                <a:latin typeface="Times New Roman" pitchFamily="18" charset="0"/>
                <a:cs typeface="Times New Roman" pitchFamily="18" charset="0"/>
              </a:rPr>
              <a:t>sống</a:t>
            </a:r>
            <a:r>
              <a:rPr lang="en-US" sz="3800" dirty="0">
                <a:latin typeface="Times New Roman" pitchFamily="18" charset="0"/>
                <a:cs typeface="Times New Roman" pitchFamily="18" charset="0"/>
              </a:rPr>
              <a:t>. </a:t>
            </a:r>
            <a:endParaRPr lang="en-US" sz="3800" dirty="0" smtClean="0">
              <a:latin typeface="Times New Roman" pitchFamily="18" charset="0"/>
              <a:cs typeface="Times New Roman" pitchFamily="18" charset="0"/>
            </a:endParaRPr>
          </a:p>
          <a:p>
            <a:pPr marL="0" indent="0">
              <a:buNone/>
            </a:pPr>
            <a:r>
              <a:rPr lang="en-US" sz="3800" dirty="0" smtClean="0">
                <a:latin typeface="Times New Roman" pitchFamily="18" charset="0"/>
                <a:cs typeface="Times New Roman" pitchFamily="18" charset="0"/>
              </a:rPr>
              <a:t>-&gt;</a:t>
            </a:r>
            <a:r>
              <a:rPr lang="en-US" sz="3800" dirty="0" err="1" smtClean="0">
                <a:latin typeface="Times New Roman" pitchFamily="18" charset="0"/>
                <a:cs typeface="Times New Roman" pitchFamily="18" charset="0"/>
              </a:rPr>
              <a:t>tác</a:t>
            </a:r>
            <a:r>
              <a:rPr lang="en-US" sz="3800" dirty="0" smtClean="0">
                <a:latin typeface="Times New Roman" pitchFamily="18" charset="0"/>
                <a:cs typeface="Times New Roman" pitchFamily="18" charset="0"/>
              </a:rPr>
              <a:t> </a:t>
            </a:r>
            <a:r>
              <a:rPr lang="en-US" sz="3800" dirty="0" err="1">
                <a:latin typeface="Times New Roman" pitchFamily="18" charset="0"/>
                <a:cs typeface="Times New Roman" pitchFamily="18" charset="0"/>
              </a:rPr>
              <a:t>giả</a:t>
            </a:r>
            <a:r>
              <a:rPr lang="en-US" sz="3800" dirty="0">
                <a:latin typeface="Times New Roman" pitchFamily="18" charset="0"/>
                <a:cs typeface="Times New Roman" pitchFamily="18" charset="0"/>
              </a:rPr>
              <a:t> </a:t>
            </a:r>
            <a:r>
              <a:rPr lang="en-US" sz="3800" dirty="0" err="1">
                <a:latin typeface="Times New Roman" pitchFamily="18" charset="0"/>
                <a:cs typeface="Times New Roman" pitchFamily="18" charset="0"/>
              </a:rPr>
              <a:t>rất</a:t>
            </a:r>
            <a:r>
              <a:rPr lang="en-US" sz="3800" dirty="0">
                <a:latin typeface="Times New Roman" pitchFamily="18" charset="0"/>
                <a:cs typeface="Times New Roman" pitchFamily="18" charset="0"/>
              </a:rPr>
              <a:t> </a:t>
            </a:r>
            <a:r>
              <a:rPr lang="en-US" sz="3800" dirty="0" err="1">
                <a:latin typeface="Times New Roman" pitchFamily="18" charset="0"/>
                <a:cs typeface="Times New Roman" pitchFamily="18" charset="0"/>
              </a:rPr>
              <a:t>tinh</a:t>
            </a:r>
            <a:r>
              <a:rPr lang="en-US" sz="3800" dirty="0">
                <a:latin typeface="Times New Roman" pitchFamily="18" charset="0"/>
                <a:cs typeface="Times New Roman" pitchFamily="18" charset="0"/>
              </a:rPr>
              <a:t> </a:t>
            </a:r>
            <a:r>
              <a:rPr lang="en-US" sz="3800" dirty="0" err="1">
                <a:latin typeface="Times New Roman" pitchFamily="18" charset="0"/>
                <a:cs typeface="Times New Roman" pitchFamily="18" charset="0"/>
              </a:rPr>
              <a:t>tế</a:t>
            </a:r>
            <a:r>
              <a:rPr lang="en-US" sz="3800" dirty="0">
                <a:latin typeface="Times New Roman" pitchFamily="18" charset="0"/>
                <a:cs typeface="Times New Roman" pitchFamily="18" charset="0"/>
              </a:rPr>
              <a:t> </a:t>
            </a:r>
            <a:r>
              <a:rPr lang="en-US" sz="3800" dirty="0" err="1">
                <a:latin typeface="Times New Roman" pitchFamily="18" charset="0"/>
                <a:cs typeface="Times New Roman" pitchFamily="18" charset="0"/>
              </a:rPr>
              <a:t>khi</a:t>
            </a:r>
            <a:r>
              <a:rPr lang="en-US" sz="3800" dirty="0">
                <a:latin typeface="Times New Roman" pitchFamily="18" charset="0"/>
                <a:cs typeface="Times New Roman" pitchFamily="18" charset="0"/>
              </a:rPr>
              <a:t> </a:t>
            </a:r>
            <a:r>
              <a:rPr lang="en-US" sz="3800" dirty="0" err="1">
                <a:latin typeface="Times New Roman" pitchFamily="18" charset="0"/>
                <a:cs typeface="Times New Roman" pitchFamily="18" charset="0"/>
              </a:rPr>
              <a:t>kết</a:t>
            </a:r>
            <a:r>
              <a:rPr lang="en-US" sz="3800" dirty="0">
                <a:latin typeface="Times New Roman" pitchFamily="18" charset="0"/>
                <a:cs typeface="Times New Roman" pitchFamily="18" charset="0"/>
              </a:rPr>
              <a:t> </a:t>
            </a:r>
            <a:r>
              <a:rPr lang="en-US" sz="3800" dirty="0" err="1">
                <a:latin typeface="Times New Roman" pitchFamily="18" charset="0"/>
                <a:cs typeface="Times New Roman" pitchFamily="18" charset="0"/>
              </a:rPr>
              <a:t>hợp</a:t>
            </a:r>
            <a:r>
              <a:rPr lang="en-US" sz="3800" dirty="0">
                <a:latin typeface="Times New Roman" pitchFamily="18" charset="0"/>
                <a:cs typeface="Times New Roman" pitchFamily="18" charset="0"/>
              </a:rPr>
              <a:t> </a:t>
            </a:r>
            <a:r>
              <a:rPr lang="en-US" sz="3800" dirty="0" err="1">
                <a:latin typeface="Times New Roman" pitchFamily="18" charset="0"/>
                <a:cs typeface="Times New Roman" pitchFamily="18" charset="0"/>
              </a:rPr>
              <a:t>nốt</a:t>
            </a:r>
            <a:r>
              <a:rPr lang="en-US" sz="3800" dirty="0">
                <a:latin typeface="Times New Roman" pitchFamily="18" charset="0"/>
                <a:cs typeface="Times New Roman" pitchFamily="18" charset="0"/>
              </a:rPr>
              <a:t> </a:t>
            </a:r>
            <a:r>
              <a:rPr lang="en-US" sz="3800" dirty="0" err="1">
                <a:latin typeface="Times New Roman" pitchFamily="18" charset="0"/>
                <a:cs typeface="Times New Roman" pitchFamily="18" charset="0"/>
              </a:rPr>
              <a:t>trầm</a:t>
            </a:r>
            <a:r>
              <a:rPr lang="en-US" sz="3800" dirty="0">
                <a:latin typeface="Times New Roman" pitchFamily="18" charset="0"/>
                <a:cs typeface="Times New Roman" pitchFamily="18" charset="0"/>
              </a:rPr>
              <a:t> </a:t>
            </a:r>
            <a:r>
              <a:rPr lang="en-US" sz="3800" dirty="0" err="1">
                <a:latin typeface="Times New Roman" pitchFamily="18" charset="0"/>
                <a:cs typeface="Times New Roman" pitchFamily="18" charset="0"/>
              </a:rPr>
              <a:t>lắng</a:t>
            </a:r>
            <a:r>
              <a:rPr lang="en-US" sz="3800" dirty="0">
                <a:latin typeface="Times New Roman" pitchFamily="18" charset="0"/>
                <a:cs typeface="Times New Roman" pitchFamily="18" charset="0"/>
              </a:rPr>
              <a:t> </a:t>
            </a:r>
            <a:r>
              <a:rPr lang="en-US" sz="3800" dirty="0" err="1">
                <a:latin typeface="Times New Roman" pitchFamily="18" charset="0"/>
                <a:cs typeface="Times New Roman" pitchFamily="18" charset="0"/>
              </a:rPr>
              <a:t>với</a:t>
            </a:r>
            <a:r>
              <a:rPr lang="en-US" sz="3800" dirty="0">
                <a:latin typeface="Times New Roman" pitchFamily="18" charset="0"/>
                <a:cs typeface="Times New Roman" pitchFamily="18" charset="0"/>
              </a:rPr>
              <a:t> </a:t>
            </a:r>
            <a:r>
              <a:rPr lang="en-US" sz="3800" dirty="0" err="1">
                <a:latin typeface="Times New Roman" pitchFamily="18" charset="0"/>
                <a:cs typeface="Times New Roman" pitchFamily="18" charset="0"/>
              </a:rPr>
              <a:t>tính</a:t>
            </a:r>
            <a:r>
              <a:rPr lang="en-US" sz="3800" dirty="0">
                <a:latin typeface="Times New Roman" pitchFamily="18" charset="0"/>
                <a:cs typeface="Times New Roman" pitchFamily="18" charset="0"/>
              </a:rPr>
              <a:t> </a:t>
            </a:r>
            <a:r>
              <a:rPr lang="en-US" sz="3800" dirty="0" err="1">
                <a:latin typeface="Times New Roman" pitchFamily="18" charset="0"/>
                <a:cs typeface="Times New Roman" pitchFamily="18" charset="0"/>
              </a:rPr>
              <a:t>từ</a:t>
            </a:r>
            <a:r>
              <a:rPr lang="en-US" sz="3800" dirty="0">
                <a:latin typeface="Times New Roman" pitchFamily="18" charset="0"/>
                <a:cs typeface="Times New Roman" pitchFamily="18" charset="0"/>
              </a:rPr>
              <a:t> </a:t>
            </a:r>
            <a:r>
              <a:rPr lang="en-US" sz="3800" i="1" dirty="0">
                <a:latin typeface="Times New Roman" pitchFamily="18" charset="0"/>
                <a:cs typeface="Times New Roman" pitchFamily="18" charset="0"/>
              </a:rPr>
              <a:t>“</a:t>
            </a:r>
            <a:r>
              <a:rPr lang="en-US" sz="3800" i="1" dirty="0" err="1">
                <a:latin typeface="Times New Roman" pitchFamily="18" charset="0"/>
                <a:cs typeface="Times New Roman" pitchFamily="18" charset="0"/>
              </a:rPr>
              <a:t>xao</a:t>
            </a:r>
            <a:r>
              <a:rPr lang="en-US" sz="3800" i="1" dirty="0">
                <a:latin typeface="Times New Roman" pitchFamily="18" charset="0"/>
                <a:cs typeface="Times New Roman" pitchFamily="18" charset="0"/>
              </a:rPr>
              <a:t> </a:t>
            </a:r>
            <a:r>
              <a:rPr lang="en-US" sz="3800" i="1" dirty="0" err="1">
                <a:latin typeface="Times New Roman" pitchFamily="18" charset="0"/>
                <a:cs typeface="Times New Roman" pitchFamily="18" charset="0"/>
              </a:rPr>
              <a:t>xuyến</a:t>
            </a:r>
            <a:r>
              <a:rPr lang="en-US" sz="3800" i="1" dirty="0" smtClean="0">
                <a:latin typeface="Times New Roman" pitchFamily="18" charset="0"/>
                <a:cs typeface="Times New Roman" pitchFamily="18" charset="0"/>
              </a:rPr>
              <a:t>”</a:t>
            </a:r>
            <a:r>
              <a:rPr lang="en-US" sz="3800" dirty="0" smtClean="0">
                <a:latin typeface="Times New Roman" pitchFamily="18" charset="0"/>
                <a:cs typeface="Times New Roman" pitchFamily="18" charset="0"/>
              </a:rPr>
              <a:t>.</a:t>
            </a:r>
          </a:p>
          <a:p>
            <a:pPr marL="0" indent="0">
              <a:buNone/>
            </a:pPr>
            <a:r>
              <a:rPr lang="en-US" sz="3800" dirty="0" smtClean="0">
                <a:latin typeface="Times New Roman" pitchFamily="18" charset="0"/>
                <a:cs typeface="Times New Roman" pitchFamily="18" charset="0"/>
              </a:rPr>
              <a:t>- </a:t>
            </a:r>
            <a:r>
              <a:rPr lang="en-US" sz="3800" dirty="0" err="1" smtClean="0">
                <a:latin typeface="Times New Roman" pitchFamily="18" charset="0"/>
                <a:cs typeface="Times New Roman" pitchFamily="18" charset="0"/>
              </a:rPr>
              <a:t>chính</a:t>
            </a:r>
            <a:r>
              <a:rPr lang="en-US" sz="3800" dirty="0" smtClean="0">
                <a:latin typeface="Times New Roman" pitchFamily="18" charset="0"/>
                <a:cs typeface="Times New Roman" pitchFamily="18" charset="0"/>
              </a:rPr>
              <a:t> </a:t>
            </a:r>
            <a:r>
              <a:rPr lang="en-US" sz="3800" dirty="0" err="1">
                <a:latin typeface="Times New Roman" pitchFamily="18" charset="0"/>
                <a:cs typeface="Times New Roman" pitchFamily="18" charset="0"/>
              </a:rPr>
              <a:t>nốt</a:t>
            </a:r>
            <a:r>
              <a:rPr lang="en-US" sz="3800" dirty="0">
                <a:latin typeface="Times New Roman" pitchFamily="18" charset="0"/>
                <a:cs typeface="Times New Roman" pitchFamily="18" charset="0"/>
              </a:rPr>
              <a:t> </a:t>
            </a:r>
            <a:r>
              <a:rPr lang="en-US" sz="3800" dirty="0" err="1">
                <a:latin typeface="Times New Roman" pitchFamily="18" charset="0"/>
                <a:cs typeface="Times New Roman" pitchFamily="18" charset="0"/>
              </a:rPr>
              <a:t>trầm</a:t>
            </a:r>
            <a:r>
              <a:rPr lang="en-US" sz="3800" dirty="0">
                <a:latin typeface="Times New Roman" pitchFamily="18" charset="0"/>
                <a:cs typeface="Times New Roman" pitchFamily="18" charset="0"/>
              </a:rPr>
              <a:t> </a:t>
            </a:r>
            <a:r>
              <a:rPr lang="en-US" sz="3800" dirty="0" err="1">
                <a:latin typeface="Times New Roman" pitchFamily="18" charset="0"/>
                <a:cs typeface="Times New Roman" pitchFamily="18" charset="0"/>
              </a:rPr>
              <a:t>tạo</a:t>
            </a:r>
            <a:r>
              <a:rPr lang="en-US" sz="3800" dirty="0">
                <a:latin typeface="Times New Roman" pitchFamily="18" charset="0"/>
                <a:cs typeface="Times New Roman" pitchFamily="18" charset="0"/>
              </a:rPr>
              <a:t> </a:t>
            </a:r>
            <a:r>
              <a:rPr lang="en-US" sz="3800" dirty="0" err="1">
                <a:latin typeface="Times New Roman" pitchFamily="18" charset="0"/>
                <a:cs typeface="Times New Roman" pitchFamily="18" charset="0"/>
              </a:rPr>
              <a:t>dấu</a:t>
            </a:r>
            <a:r>
              <a:rPr lang="en-US" sz="3800" dirty="0">
                <a:latin typeface="Times New Roman" pitchFamily="18" charset="0"/>
                <a:cs typeface="Times New Roman" pitchFamily="18" charset="0"/>
              </a:rPr>
              <a:t> </a:t>
            </a:r>
            <a:r>
              <a:rPr lang="en-US" sz="3800" dirty="0" err="1">
                <a:latin typeface="Times New Roman" pitchFamily="18" charset="0"/>
                <a:cs typeface="Times New Roman" pitchFamily="18" charset="0"/>
              </a:rPr>
              <a:t>ấn</a:t>
            </a:r>
            <a:r>
              <a:rPr lang="en-US" sz="3800" dirty="0">
                <a:latin typeface="Times New Roman" pitchFamily="18" charset="0"/>
                <a:cs typeface="Times New Roman" pitchFamily="18" charset="0"/>
              </a:rPr>
              <a:t>, </a:t>
            </a:r>
            <a:r>
              <a:rPr lang="en-US" sz="3800" dirty="0" err="1">
                <a:latin typeface="Times New Roman" pitchFamily="18" charset="0"/>
                <a:cs typeface="Times New Roman" pitchFamily="18" charset="0"/>
              </a:rPr>
              <a:t>gây</a:t>
            </a:r>
            <a:r>
              <a:rPr lang="en-US" sz="3800" dirty="0">
                <a:latin typeface="Times New Roman" pitchFamily="18" charset="0"/>
                <a:cs typeface="Times New Roman" pitchFamily="18" charset="0"/>
              </a:rPr>
              <a:t> </a:t>
            </a:r>
            <a:r>
              <a:rPr lang="en-US" sz="3800" dirty="0" err="1">
                <a:latin typeface="Times New Roman" pitchFamily="18" charset="0"/>
                <a:cs typeface="Times New Roman" pitchFamily="18" charset="0"/>
              </a:rPr>
              <a:t>được</a:t>
            </a:r>
            <a:r>
              <a:rPr lang="en-US" sz="3800" dirty="0">
                <a:latin typeface="Times New Roman" pitchFamily="18" charset="0"/>
                <a:cs typeface="Times New Roman" pitchFamily="18" charset="0"/>
              </a:rPr>
              <a:t> </a:t>
            </a:r>
            <a:r>
              <a:rPr lang="en-US" sz="3800" dirty="0" err="1">
                <a:latin typeface="Times New Roman" pitchFamily="18" charset="0"/>
                <a:cs typeface="Times New Roman" pitchFamily="18" charset="0"/>
              </a:rPr>
              <a:t>những</a:t>
            </a:r>
            <a:r>
              <a:rPr lang="en-US" sz="3800" dirty="0">
                <a:latin typeface="Times New Roman" pitchFamily="18" charset="0"/>
                <a:cs typeface="Times New Roman" pitchFamily="18" charset="0"/>
              </a:rPr>
              <a:t> </a:t>
            </a:r>
            <a:r>
              <a:rPr lang="en-US" sz="3800" dirty="0" err="1">
                <a:latin typeface="Times New Roman" pitchFamily="18" charset="0"/>
                <a:cs typeface="Times New Roman" pitchFamily="18" charset="0"/>
              </a:rPr>
              <a:t>xao</a:t>
            </a:r>
            <a:r>
              <a:rPr lang="en-US" sz="3800" dirty="0">
                <a:latin typeface="Times New Roman" pitchFamily="18" charset="0"/>
                <a:cs typeface="Times New Roman" pitchFamily="18" charset="0"/>
              </a:rPr>
              <a:t> </a:t>
            </a:r>
            <a:r>
              <a:rPr lang="en-US" sz="3800" dirty="0" err="1">
                <a:latin typeface="Times New Roman" pitchFamily="18" charset="0"/>
                <a:cs typeface="Times New Roman" pitchFamily="18" charset="0"/>
              </a:rPr>
              <a:t>động</a:t>
            </a:r>
            <a:r>
              <a:rPr lang="en-US" sz="3800" dirty="0">
                <a:latin typeface="Times New Roman" pitchFamily="18" charset="0"/>
                <a:cs typeface="Times New Roman" pitchFamily="18" charset="0"/>
              </a:rPr>
              <a:t> </a:t>
            </a:r>
            <a:r>
              <a:rPr lang="en-US" sz="3800" dirty="0" err="1">
                <a:latin typeface="Times New Roman" pitchFamily="18" charset="0"/>
                <a:cs typeface="Times New Roman" pitchFamily="18" charset="0"/>
              </a:rPr>
              <a:t>đẹp</a:t>
            </a:r>
            <a:r>
              <a:rPr lang="en-US" sz="3800" dirty="0">
                <a:latin typeface="Times New Roman" pitchFamily="18" charset="0"/>
                <a:cs typeface="Times New Roman" pitchFamily="18" charset="0"/>
              </a:rPr>
              <a:t> </a:t>
            </a:r>
            <a:r>
              <a:rPr lang="en-US" sz="3800" dirty="0" err="1">
                <a:latin typeface="Times New Roman" pitchFamily="18" charset="0"/>
                <a:cs typeface="Times New Roman" pitchFamily="18" charset="0"/>
              </a:rPr>
              <a:t>đẽ</a:t>
            </a:r>
            <a:r>
              <a:rPr lang="en-US" sz="3800" dirty="0">
                <a:latin typeface="Times New Roman" pitchFamily="18" charset="0"/>
                <a:cs typeface="Times New Roman" pitchFamily="18" charset="0"/>
              </a:rPr>
              <a:t> </a:t>
            </a:r>
            <a:r>
              <a:rPr lang="en-US" sz="3800" dirty="0" err="1">
                <a:latin typeface="Times New Roman" pitchFamily="18" charset="0"/>
                <a:cs typeface="Times New Roman" pitchFamily="18" charset="0"/>
              </a:rPr>
              <a:t>trong</a:t>
            </a:r>
            <a:r>
              <a:rPr lang="en-US" sz="3800" dirty="0">
                <a:latin typeface="Times New Roman" pitchFamily="18" charset="0"/>
                <a:cs typeface="Times New Roman" pitchFamily="18" charset="0"/>
              </a:rPr>
              <a:t> </a:t>
            </a:r>
            <a:r>
              <a:rPr lang="en-US" sz="3800" dirty="0" err="1">
                <a:latin typeface="Times New Roman" pitchFamily="18" charset="0"/>
                <a:cs typeface="Times New Roman" pitchFamily="18" charset="0"/>
              </a:rPr>
              <a:t>lòng</a:t>
            </a:r>
            <a:r>
              <a:rPr lang="en-US" sz="3800" dirty="0">
                <a:latin typeface="Times New Roman" pitchFamily="18" charset="0"/>
                <a:cs typeface="Times New Roman" pitchFamily="18" charset="0"/>
              </a:rPr>
              <a:t> </a:t>
            </a:r>
            <a:r>
              <a:rPr lang="en-US" sz="3800" dirty="0" err="1">
                <a:latin typeface="Times New Roman" pitchFamily="18" charset="0"/>
                <a:cs typeface="Times New Roman" pitchFamily="18" charset="0"/>
              </a:rPr>
              <a:t>người</a:t>
            </a:r>
            <a:r>
              <a:rPr lang="en-US" sz="3800" dirty="0">
                <a:latin typeface="Times New Roman" pitchFamily="18" charset="0"/>
                <a:cs typeface="Times New Roman" pitchFamily="18" charset="0"/>
              </a:rPr>
              <a:t> </a:t>
            </a:r>
            <a:r>
              <a:rPr lang="en-US" sz="3800" dirty="0" err="1">
                <a:latin typeface="Times New Roman" pitchFamily="18" charset="0"/>
                <a:cs typeface="Times New Roman" pitchFamily="18" charset="0"/>
              </a:rPr>
              <a:t>đọc</a:t>
            </a:r>
            <a:r>
              <a:rPr lang="en-US" sz="3800" dirty="0">
                <a:latin typeface="Times New Roman" pitchFamily="18" charset="0"/>
                <a:cs typeface="Times New Roman" pitchFamily="18" charset="0"/>
              </a:rPr>
              <a:t>. </a:t>
            </a:r>
            <a:r>
              <a:rPr lang="en-US" sz="3800" dirty="0" err="1">
                <a:latin typeface="Times New Roman" pitchFamily="18" charset="0"/>
                <a:cs typeface="Times New Roman" pitchFamily="18" charset="0"/>
              </a:rPr>
              <a:t>Nguyện</a:t>
            </a:r>
            <a:r>
              <a:rPr lang="en-US" sz="3800" dirty="0">
                <a:latin typeface="Times New Roman" pitchFamily="18" charset="0"/>
                <a:cs typeface="Times New Roman" pitchFamily="18" charset="0"/>
              </a:rPr>
              <a:t> </a:t>
            </a:r>
            <a:r>
              <a:rPr lang="en-US" sz="3800" dirty="0" err="1">
                <a:latin typeface="Times New Roman" pitchFamily="18" charset="0"/>
                <a:cs typeface="Times New Roman" pitchFamily="18" charset="0"/>
              </a:rPr>
              <a:t>ước</a:t>
            </a:r>
            <a:r>
              <a:rPr lang="en-US" sz="3800" dirty="0">
                <a:latin typeface="Times New Roman" pitchFamily="18" charset="0"/>
                <a:cs typeface="Times New Roman" pitchFamily="18" charset="0"/>
              </a:rPr>
              <a:t> </a:t>
            </a:r>
            <a:r>
              <a:rPr lang="en-US" sz="3800" dirty="0" err="1">
                <a:latin typeface="Times New Roman" pitchFamily="18" charset="0"/>
                <a:cs typeface="Times New Roman" pitchFamily="18" charset="0"/>
              </a:rPr>
              <a:t>chân</a:t>
            </a:r>
            <a:r>
              <a:rPr lang="en-US" sz="3800" dirty="0">
                <a:latin typeface="Times New Roman" pitchFamily="18" charset="0"/>
                <a:cs typeface="Times New Roman" pitchFamily="18" charset="0"/>
              </a:rPr>
              <a:t> </a:t>
            </a:r>
            <a:r>
              <a:rPr lang="en-US" sz="3800" dirty="0" err="1">
                <a:latin typeface="Times New Roman" pitchFamily="18" charset="0"/>
                <a:cs typeface="Times New Roman" pitchFamily="18" charset="0"/>
              </a:rPr>
              <a:t>thành</a:t>
            </a:r>
            <a:r>
              <a:rPr lang="en-US" sz="3800" dirty="0">
                <a:latin typeface="Times New Roman" pitchFamily="18" charset="0"/>
                <a:cs typeface="Times New Roman" pitchFamily="18" charset="0"/>
              </a:rPr>
              <a:t>, </a:t>
            </a:r>
            <a:r>
              <a:rPr lang="en-US" sz="3800" dirty="0" err="1">
                <a:latin typeface="Times New Roman" pitchFamily="18" charset="0"/>
                <a:cs typeface="Times New Roman" pitchFamily="18" charset="0"/>
              </a:rPr>
              <a:t>nhỏ</a:t>
            </a:r>
            <a:r>
              <a:rPr lang="en-US" sz="3800" dirty="0">
                <a:latin typeface="Times New Roman" pitchFamily="18" charset="0"/>
                <a:cs typeface="Times New Roman" pitchFamily="18" charset="0"/>
              </a:rPr>
              <a:t> </a:t>
            </a:r>
            <a:r>
              <a:rPr lang="en-US" sz="3800" dirty="0" err="1">
                <a:latin typeface="Times New Roman" pitchFamily="18" charset="0"/>
                <a:cs typeface="Times New Roman" pitchFamily="18" charset="0"/>
              </a:rPr>
              <a:t>bé</a:t>
            </a:r>
            <a:r>
              <a:rPr lang="en-US" sz="3800" dirty="0">
                <a:latin typeface="Times New Roman" pitchFamily="18" charset="0"/>
                <a:cs typeface="Times New Roman" pitchFamily="18" charset="0"/>
              </a:rPr>
              <a:t> </a:t>
            </a:r>
            <a:r>
              <a:rPr lang="en-US" sz="3800" dirty="0" err="1">
                <a:latin typeface="Times New Roman" pitchFamily="18" charset="0"/>
                <a:cs typeface="Times New Roman" pitchFamily="18" charset="0"/>
              </a:rPr>
              <a:t>của</a:t>
            </a:r>
            <a:r>
              <a:rPr lang="en-US" sz="3800" dirty="0">
                <a:latin typeface="Times New Roman" pitchFamily="18" charset="0"/>
                <a:cs typeface="Times New Roman" pitchFamily="18" charset="0"/>
              </a:rPr>
              <a:t> </a:t>
            </a:r>
            <a:r>
              <a:rPr lang="en-US" sz="3800" dirty="0" err="1">
                <a:latin typeface="Times New Roman" pitchFamily="18" charset="0"/>
                <a:cs typeface="Times New Roman" pitchFamily="18" charset="0"/>
              </a:rPr>
              <a:t>nhà</a:t>
            </a:r>
            <a:r>
              <a:rPr lang="en-US" sz="3800" dirty="0">
                <a:latin typeface="Times New Roman" pitchFamily="18" charset="0"/>
                <a:cs typeface="Times New Roman" pitchFamily="18" charset="0"/>
              </a:rPr>
              <a:t> </a:t>
            </a:r>
            <a:r>
              <a:rPr lang="en-US" sz="3800" dirty="0" err="1">
                <a:latin typeface="Times New Roman" pitchFamily="18" charset="0"/>
                <a:cs typeface="Times New Roman" pitchFamily="18" charset="0"/>
              </a:rPr>
              <a:t>thơ</a:t>
            </a:r>
            <a:r>
              <a:rPr lang="en-US" sz="3800" dirty="0">
                <a:latin typeface="Times New Roman" pitchFamily="18" charset="0"/>
                <a:cs typeface="Times New Roman" pitchFamily="18" charset="0"/>
              </a:rPr>
              <a:t> </a:t>
            </a:r>
            <a:r>
              <a:rPr lang="en-US" sz="3800" dirty="0" err="1">
                <a:latin typeface="Times New Roman" pitchFamily="18" charset="0"/>
                <a:cs typeface="Times New Roman" pitchFamily="18" charset="0"/>
              </a:rPr>
              <a:t>được</a:t>
            </a:r>
            <a:r>
              <a:rPr lang="en-US" sz="3800" dirty="0">
                <a:latin typeface="Times New Roman" pitchFamily="18" charset="0"/>
                <a:cs typeface="Times New Roman" pitchFamily="18" charset="0"/>
              </a:rPr>
              <a:t> </a:t>
            </a:r>
            <a:r>
              <a:rPr lang="en-US" sz="3800" dirty="0" err="1">
                <a:latin typeface="Times New Roman" pitchFamily="18" charset="0"/>
                <a:cs typeface="Times New Roman" pitchFamily="18" charset="0"/>
              </a:rPr>
              <a:t>hóa</a:t>
            </a:r>
            <a:r>
              <a:rPr lang="en-US" sz="3800" dirty="0">
                <a:latin typeface="Times New Roman" pitchFamily="18" charset="0"/>
                <a:cs typeface="Times New Roman" pitchFamily="18" charset="0"/>
              </a:rPr>
              <a:t> </a:t>
            </a:r>
            <a:r>
              <a:rPr lang="en-US" sz="3800" dirty="0" err="1">
                <a:latin typeface="Times New Roman" pitchFamily="18" charset="0"/>
                <a:cs typeface="Times New Roman" pitchFamily="18" charset="0"/>
              </a:rPr>
              <a:t>thân</a:t>
            </a:r>
            <a:r>
              <a:rPr lang="en-US" sz="3800" dirty="0">
                <a:latin typeface="Times New Roman" pitchFamily="18" charset="0"/>
                <a:cs typeface="Times New Roman" pitchFamily="18" charset="0"/>
              </a:rPr>
              <a:t> </a:t>
            </a:r>
            <a:r>
              <a:rPr lang="en-US" sz="3800" dirty="0" err="1">
                <a:latin typeface="Times New Roman" pitchFamily="18" charset="0"/>
                <a:cs typeface="Times New Roman" pitchFamily="18" charset="0"/>
              </a:rPr>
              <a:t>thành</a:t>
            </a:r>
            <a:r>
              <a:rPr lang="en-US" sz="3800" dirty="0">
                <a:latin typeface="Times New Roman" pitchFamily="18" charset="0"/>
                <a:cs typeface="Times New Roman" pitchFamily="18" charset="0"/>
              </a:rPr>
              <a:t> </a:t>
            </a:r>
            <a:r>
              <a:rPr lang="en-US" sz="3800" dirty="0" err="1">
                <a:latin typeface="Times New Roman" pitchFamily="18" charset="0"/>
                <a:cs typeface="Times New Roman" pitchFamily="18" charset="0"/>
              </a:rPr>
              <a:t>những</a:t>
            </a:r>
            <a:r>
              <a:rPr lang="en-US" sz="3800" dirty="0">
                <a:latin typeface="Times New Roman" pitchFamily="18" charset="0"/>
                <a:cs typeface="Times New Roman" pitchFamily="18" charset="0"/>
              </a:rPr>
              <a:t> </a:t>
            </a:r>
            <a:r>
              <a:rPr lang="en-US" sz="3800" dirty="0" err="1">
                <a:latin typeface="Times New Roman" pitchFamily="18" charset="0"/>
                <a:cs typeface="Times New Roman" pitchFamily="18" charset="0"/>
              </a:rPr>
              <a:t>điều</a:t>
            </a:r>
            <a:r>
              <a:rPr lang="en-US" sz="3800" dirty="0">
                <a:latin typeface="Times New Roman" pitchFamily="18" charset="0"/>
                <a:cs typeface="Times New Roman" pitchFamily="18" charset="0"/>
              </a:rPr>
              <a:t> </a:t>
            </a:r>
            <a:r>
              <a:rPr lang="en-US" sz="3800" dirty="0" err="1">
                <a:latin typeface="Times New Roman" pitchFamily="18" charset="0"/>
                <a:cs typeface="Times New Roman" pitchFamily="18" charset="0"/>
              </a:rPr>
              <a:t>đẹp</a:t>
            </a:r>
            <a:r>
              <a:rPr lang="en-US" sz="3800" dirty="0">
                <a:latin typeface="Times New Roman" pitchFamily="18" charset="0"/>
                <a:cs typeface="Times New Roman" pitchFamily="18" charset="0"/>
              </a:rPr>
              <a:t> </a:t>
            </a:r>
            <a:r>
              <a:rPr lang="en-US" sz="3800" dirty="0" err="1">
                <a:latin typeface="Times New Roman" pitchFamily="18" charset="0"/>
                <a:cs typeface="Times New Roman" pitchFamily="18" charset="0"/>
              </a:rPr>
              <a:t>đẽ</a:t>
            </a:r>
            <a:r>
              <a:rPr lang="en-US" sz="3800" dirty="0">
                <a:latin typeface="Times New Roman" pitchFamily="18" charset="0"/>
                <a:cs typeface="Times New Roman" pitchFamily="18" charset="0"/>
              </a:rPr>
              <a:t> </a:t>
            </a:r>
            <a:r>
              <a:rPr lang="en-US" sz="3800" dirty="0" err="1">
                <a:latin typeface="Times New Roman" pitchFamily="18" charset="0"/>
                <a:cs typeface="Times New Roman" pitchFamily="18" charset="0"/>
              </a:rPr>
              <a:t>như</a:t>
            </a:r>
            <a:r>
              <a:rPr lang="en-US" sz="3800" dirty="0">
                <a:latin typeface="Times New Roman" pitchFamily="18" charset="0"/>
                <a:cs typeface="Times New Roman" pitchFamily="18" charset="0"/>
              </a:rPr>
              <a:t> </a:t>
            </a:r>
            <a:r>
              <a:rPr lang="en-US" sz="3800" dirty="0" err="1">
                <a:latin typeface="Times New Roman" pitchFamily="18" charset="0"/>
                <a:cs typeface="Times New Roman" pitchFamily="18" charset="0"/>
              </a:rPr>
              <a:t>nốt</a:t>
            </a:r>
            <a:r>
              <a:rPr lang="en-US" sz="3800" dirty="0">
                <a:latin typeface="Times New Roman" pitchFamily="18" charset="0"/>
                <a:cs typeface="Times New Roman" pitchFamily="18" charset="0"/>
              </a:rPr>
              <a:t> </a:t>
            </a:r>
            <a:r>
              <a:rPr lang="en-US" sz="3800" dirty="0" err="1">
                <a:latin typeface="Times New Roman" pitchFamily="18" charset="0"/>
                <a:cs typeface="Times New Roman" pitchFamily="18" charset="0"/>
              </a:rPr>
              <a:t>trầm</a:t>
            </a:r>
            <a:r>
              <a:rPr lang="en-US" sz="3800" dirty="0">
                <a:latin typeface="Times New Roman" pitchFamily="18" charset="0"/>
                <a:cs typeface="Times New Roman" pitchFamily="18" charset="0"/>
              </a:rPr>
              <a:t> </a:t>
            </a:r>
            <a:r>
              <a:rPr lang="en-US" sz="3800" dirty="0" err="1">
                <a:latin typeface="Times New Roman" pitchFamily="18" charset="0"/>
                <a:cs typeface="Times New Roman" pitchFamily="18" charset="0"/>
              </a:rPr>
              <a:t>xao</a:t>
            </a:r>
            <a:r>
              <a:rPr lang="en-US" sz="3800" dirty="0">
                <a:latin typeface="Times New Roman" pitchFamily="18" charset="0"/>
                <a:cs typeface="Times New Roman" pitchFamily="18" charset="0"/>
              </a:rPr>
              <a:t> </a:t>
            </a:r>
            <a:r>
              <a:rPr lang="en-US" sz="3800" dirty="0" err="1">
                <a:latin typeface="Times New Roman" pitchFamily="18" charset="0"/>
                <a:cs typeface="Times New Roman" pitchFamily="18" charset="0"/>
              </a:rPr>
              <a:t>xuyến</a:t>
            </a:r>
            <a:r>
              <a:rPr lang="en-US" sz="3800" dirty="0">
                <a:latin typeface="Times New Roman" pitchFamily="18" charset="0"/>
                <a:cs typeface="Times New Roman" pitchFamily="18" charset="0"/>
              </a:rPr>
              <a:t> </a:t>
            </a:r>
            <a:r>
              <a:rPr lang="en-US" sz="3800" dirty="0" err="1">
                <a:latin typeface="Times New Roman" pitchFamily="18" charset="0"/>
                <a:cs typeface="Times New Roman" pitchFamily="18" charset="0"/>
              </a:rPr>
              <a:t>kia</a:t>
            </a:r>
            <a:r>
              <a:rPr lang="en-US" sz="3800" dirty="0">
                <a:latin typeface="Times New Roman" pitchFamily="18" charset="0"/>
                <a:cs typeface="Times New Roman" pitchFamily="18" charset="0"/>
              </a:rPr>
              <a:t>, </a:t>
            </a:r>
            <a:r>
              <a:rPr lang="en-US" sz="3800" dirty="0" err="1">
                <a:latin typeface="Times New Roman" pitchFamily="18" charset="0"/>
                <a:cs typeface="Times New Roman" pitchFamily="18" charset="0"/>
              </a:rPr>
              <a:t>luôn</a:t>
            </a:r>
            <a:r>
              <a:rPr lang="en-US" sz="3800" dirty="0">
                <a:latin typeface="Times New Roman" pitchFamily="18" charset="0"/>
                <a:cs typeface="Times New Roman" pitchFamily="18" charset="0"/>
              </a:rPr>
              <a:t> </a:t>
            </a:r>
            <a:r>
              <a:rPr lang="en-US" sz="3800" dirty="0" err="1">
                <a:latin typeface="Times New Roman" pitchFamily="18" charset="0"/>
                <a:cs typeface="Times New Roman" pitchFamily="18" charset="0"/>
              </a:rPr>
              <a:t>có</a:t>
            </a:r>
            <a:r>
              <a:rPr lang="en-US" sz="3800" dirty="0">
                <a:latin typeface="Times New Roman" pitchFamily="18" charset="0"/>
                <a:cs typeface="Times New Roman" pitchFamily="18" charset="0"/>
              </a:rPr>
              <a:t> </a:t>
            </a:r>
            <a:r>
              <a:rPr lang="en-US" sz="3800" dirty="0" err="1">
                <a:latin typeface="Times New Roman" pitchFamily="18" charset="0"/>
                <a:cs typeface="Times New Roman" pitchFamily="18" charset="0"/>
              </a:rPr>
              <a:t>mặt</a:t>
            </a:r>
            <a:r>
              <a:rPr lang="en-US" sz="3800" dirty="0">
                <a:latin typeface="Times New Roman" pitchFamily="18" charset="0"/>
                <a:cs typeface="Times New Roman" pitchFamily="18" charset="0"/>
              </a:rPr>
              <a:t>, </a:t>
            </a:r>
            <a:r>
              <a:rPr lang="en-US" sz="3800" dirty="0" err="1">
                <a:latin typeface="Times New Roman" pitchFamily="18" charset="0"/>
                <a:cs typeface="Times New Roman" pitchFamily="18" charset="0"/>
              </a:rPr>
              <a:t>hiện</a:t>
            </a:r>
            <a:r>
              <a:rPr lang="en-US" sz="3800" dirty="0">
                <a:latin typeface="Times New Roman" pitchFamily="18" charset="0"/>
                <a:cs typeface="Times New Roman" pitchFamily="18" charset="0"/>
              </a:rPr>
              <a:t> </a:t>
            </a:r>
            <a:r>
              <a:rPr lang="en-US" sz="3800" dirty="0" err="1">
                <a:latin typeface="Times New Roman" pitchFamily="18" charset="0"/>
                <a:cs typeface="Times New Roman" pitchFamily="18" charset="0"/>
              </a:rPr>
              <a:t>hữu</a:t>
            </a:r>
            <a:r>
              <a:rPr lang="en-US" sz="3800" dirty="0">
                <a:latin typeface="Times New Roman" pitchFamily="18" charset="0"/>
                <a:cs typeface="Times New Roman" pitchFamily="18" charset="0"/>
              </a:rPr>
              <a:t> </a:t>
            </a:r>
            <a:r>
              <a:rPr lang="en-US" sz="3800" dirty="0" err="1">
                <a:latin typeface="Times New Roman" pitchFamily="18" charset="0"/>
                <a:cs typeface="Times New Roman" pitchFamily="18" charset="0"/>
              </a:rPr>
              <a:t>trong</a:t>
            </a:r>
            <a:r>
              <a:rPr lang="en-US" sz="3800" dirty="0">
                <a:latin typeface="Times New Roman" pitchFamily="18" charset="0"/>
                <a:cs typeface="Times New Roman" pitchFamily="18" charset="0"/>
              </a:rPr>
              <a:t> </a:t>
            </a:r>
            <a:r>
              <a:rPr lang="en-US" sz="3800" dirty="0" err="1">
                <a:latin typeface="Times New Roman" pitchFamily="18" charset="0"/>
                <a:cs typeface="Times New Roman" pitchFamily="18" charset="0"/>
              </a:rPr>
              <a:t>bản</a:t>
            </a:r>
            <a:r>
              <a:rPr lang="en-US" sz="3800" dirty="0">
                <a:latin typeface="Times New Roman" pitchFamily="18" charset="0"/>
                <a:cs typeface="Times New Roman" pitchFamily="18" charset="0"/>
              </a:rPr>
              <a:t> </a:t>
            </a:r>
            <a:r>
              <a:rPr lang="en-US" sz="3800" dirty="0" err="1">
                <a:latin typeface="Times New Roman" pitchFamily="18" charset="0"/>
                <a:cs typeface="Times New Roman" pitchFamily="18" charset="0"/>
              </a:rPr>
              <a:t>đàn</a:t>
            </a:r>
            <a:r>
              <a:rPr lang="en-US" sz="3800" dirty="0">
                <a:latin typeface="Times New Roman" pitchFamily="18" charset="0"/>
                <a:cs typeface="Times New Roman" pitchFamily="18" charset="0"/>
              </a:rPr>
              <a:t> </a:t>
            </a:r>
            <a:r>
              <a:rPr lang="en-US" sz="3800" dirty="0" err="1">
                <a:latin typeface="Times New Roman" pitchFamily="18" charset="0"/>
                <a:cs typeface="Times New Roman" pitchFamily="18" charset="0"/>
              </a:rPr>
              <a:t>muôn</a:t>
            </a:r>
            <a:r>
              <a:rPr lang="en-US" sz="3800" dirty="0">
                <a:latin typeface="Times New Roman" pitchFamily="18" charset="0"/>
                <a:cs typeface="Times New Roman" pitchFamily="18" charset="0"/>
              </a:rPr>
              <a:t> </a:t>
            </a:r>
            <a:r>
              <a:rPr lang="en-US" sz="3800" dirty="0" err="1">
                <a:latin typeface="Times New Roman" pitchFamily="18" charset="0"/>
                <a:cs typeface="Times New Roman" pitchFamily="18" charset="0"/>
              </a:rPr>
              <a:t>bậc</a:t>
            </a:r>
            <a:r>
              <a:rPr lang="en-US" sz="3800" dirty="0">
                <a:latin typeface="Times New Roman" pitchFamily="18" charset="0"/>
                <a:cs typeface="Times New Roman" pitchFamily="18" charset="0"/>
              </a:rPr>
              <a:t> </a:t>
            </a:r>
            <a:r>
              <a:rPr lang="en-US" sz="3800" dirty="0" err="1">
                <a:latin typeface="Times New Roman" pitchFamily="18" charset="0"/>
                <a:cs typeface="Times New Roman" pitchFamily="18" charset="0"/>
              </a:rPr>
              <a:t>của</a:t>
            </a:r>
            <a:r>
              <a:rPr lang="en-US" sz="3800" dirty="0">
                <a:latin typeface="Times New Roman" pitchFamily="18" charset="0"/>
                <a:cs typeface="Times New Roman" pitchFamily="18" charset="0"/>
              </a:rPr>
              <a:t> </a:t>
            </a:r>
            <a:r>
              <a:rPr lang="en-US" sz="3800" dirty="0" err="1">
                <a:latin typeface="Times New Roman" pitchFamily="18" charset="0"/>
                <a:cs typeface="Times New Roman" pitchFamily="18" charset="0"/>
              </a:rPr>
              <a:t>sự</a:t>
            </a:r>
            <a:r>
              <a:rPr lang="en-US" sz="3800" dirty="0">
                <a:latin typeface="Times New Roman" pitchFamily="18" charset="0"/>
                <a:cs typeface="Times New Roman" pitchFamily="18" charset="0"/>
              </a:rPr>
              <a:t> </a:t>
            </a:r>
            <a:r>
              <a:rPr lang="en-US" sz="3800" dirty="0" err="1">
                <a:latin typeface="Times New Roman" pitchFamily="18" charset="0"/>
                <a:cs typeface="Times New Roman" pitchFamily="18" charset="0"/>
              </a:rPr>
              <a:t>sống</a:t>
            </a:r>
            <a:r>
              <a:rPr lang="en-US" sz="3800" dirty="0">
                <a:latin typeface="Times New Roman" pitchFamily="18" charset="0"/>
                <a:cs typeface="Times New Roman" pitchFamily="18" charset="0"/>
              </a:rPr>
              <a:t>.</a:t>
            </a:r>
          </a:p>
          <a:p>
            <a:pPr marL="0" indent="0">
              <a:buNone/>
            </a:pPr>
            <a:r>
              <a:rPr lang="en-US" dirty="0">
                <a:latin typeface="Times New Roman" pitchFamily="18" charset="0"/>
                <a:cs typeface="Times New Roman" pitchFamily="18" charset="0"/>
              </a:rPr>
              <a:t> </a:t>
            </a:r>
          </a:p>
          <a:p>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66320983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1805" y="76200"/>
            <a:ext cx="8991600" cy="914400"/>
          </a:xfrm>
        </p:spPr>
        <p:txBody>
          <a:bodyPr>
            <a:noAutofit/>
          </a:bodyPr>
          <a:lstStyle/>
          <a:p>
            <a:pPr algn="l"/>
            <a:r>
              <a:rPr lang="en-US" sz="1800" b="1" dirty="0" err="1">
                <a:solidFill>
                  <a:srgbClr val="FF0000"/>
                </a:solidFill>
                <a:latin typeface="Times New Roman" pitchFamily="18" charset="0"/>
                <a:cs typeface="Times New Roman" pitchFamily="18" charset="0"/>
              </a:rPr>
              <a:t>Câu</a:t>
            </a:r>
            <a:r>
              <a:rPr lang="en-US" sz="1800" b="1" dirty="0">
                <a:solidFill>
                  <a:srgbClr val="FF0000"/>
                </a:solidFill>
                <a:latin typeface="Times New Roman" pitchFamily="18" charset="0"/>
                <a:cs typeface="Times New Roman" pitchFamily="18" charset="0"/>
              </a:rPr>
              <a:t> 8: </a:t>
            </a:r>
            <a:r>
              <a:rPr lang="en-US" sz="1800" b="1" dirty="0" err="1">
                <a:solidFill>
                  <a:srgbClr val="FF0000"/>
                </a:solidFill>
                <a:latin typeface="Times New Roman" pitchFamily="18" charset="0"/>
                <a:cs typeface="Times New Roman" pitchFamily="18" charset="0"/>
              </a:rPr>
              <a:t>Hãy</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viết</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đoạn</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văn</a:t>
            </a:r>
            <a:r>
              <a:rPr lang="en-US" sz="1800" b="1" dirty="0">
                <a:solidFill>
                  <a:srgbClr val="FF0000"/>
                </a:solidFill>
                <a:latin typeface="Times New Roman" pitchFamily="18" charset="0"/>
                <a:cs typeface="Times New Roman" pitchFamily="18" charset="0"/>
              </a:rPr>
              <a:t> </a:t>
            </a:r>
            <a:r>
              <a:rPr lang="en-US" sz="1800" b="1" u="sng" dirty="0" err="1">
                <a:solidFill>
                  <a:srgbClr val="FF0000"/>
                </a:solidFill>
                <a:latin typeface="Times New Roman" pitchFamily="18" charset="0"/>
                <a:cs typeface="Times New Roman" pitchFamily="18" charset="0"/>
              </a:rPr>
              <a:t>khoảng</a:t>
            </a:r>
            <a:r>
              <a:rPr lang="en-US" sz="1800" b="1" u="sng" dirty="0">
                <a:solidFill>
                  <a:srgbClr val="FF0000"/>
                </a:solidFill>
                <a:latin typeface="Times New Roman" pitchFamily="18" charset="0"/>
                <a:cs typeface="Times New Roman" pitchFamily="18" charset="0"/>
              </a:rPr>
              <a:t> 12 </a:t>
            </a:r>
            <a:r>
              <a:rPr lang="en-US" sz="1800" b="1" u="sng" dirty="0" err="1">
                <a:solidFill>
                  <a:srgbClr val="FF0000"/>
                </a:solidFill>
                <a:latin typeface="Times New Roman" pitchFamily="18" charset="0"/>
                <a:cs typeface="Times New Roman" pitchFamily="18" charset="0"/>
              </a:rPr>
              <a:t>câu</a:t>
            </a:r>
            <a:r>
              <a:rPr lang="en-US" sz="1800" b="1" u="sng"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theo</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cách</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lập</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luận</a:t>
            </a:r>
            <a:r>
              <a:rPr lang="en-US" sz="1800" b="1" dirty="0">
                <a:solidFill>
                  <a:srgbClr val="FF0000"/>
                </a:solidFill>
                <a:latin typeface="Times New Roman" pitchFamily="18" charset="0"/>
                <a:cs typeface="Times New Roman" pitchFamily="18" charset="0"/>
              </a:rPr>
              <a:t> </a:t>
            </a:r>
            <a:r>
              <a:rPr lang="en-US" sz="1800" b="1" u="sng" dirty="0" err="1">
                <a:solidFill>
                  <a:srgbClr val="FF0000"/>
                </a:solidFill>
                <a:latin typeface="Times New Roman" pitchFamily="18" charset="0"/>
                <a:cs typeface="Times New Roman" pitchFamily="18" charset="0"/>
              </a:rPr>
              <a:t>tổng</a:t>
            </a:r>
            <a:r>
              <a:rPr lang="en-US" sz="1800" b="1" u="sng" dirty="0">
                <a:solidFill>
                  <a:srgbClr val="FF0000"/>
                </a:solidFill>
                <a:latin typeface="Times New Roman" pitchFamily="18" charset="0"/>
                <a:cs typeface="Times New Roman" pitchFamily="18" charset="0"/>
              </a:rPr>
              <a:t> - </a:t>
            </a:r>
            <a:r>
              <a:rPr lang="en-US" sz="1800" b="1" u="sng" dirty="0" err="1">
                <a:solidFill>
                  <a:srgbClr val="FF0000"/>
                </a:solidFill>
                <a:latin typeface="Times New Roman" pitchFamily="18" charset="0"/>
                <a:cs typeface="Times New Roman" pitchFamily="18" charset="0"/>
              </a:rPr>
              <a:t>phân</a:t>
            </a:r>
            <a:r>
              <a:rPr lang="en-US" sz="1800" b="1" u="sng" dirty="0">
                <a:solidFill>
                  <a:srgbClr val="FF0000"/>
                </a:solidFill>
                <a:latin typeface="Times New Roman" pitchFamily="18" charset="0"/>
                <a:cs typeface="Times New Roman" pitchFamily="18" charset="0"/>
              </a:rPr>
              <a:t> - </a:t>
            </a:r>
            <a:r>
              <a:rPr lang="en-US" sz="1800" b="1" u="sng" dirty="0" err="1">
                <a:solidFill>
                  <a:srgbClr val="FF0000"/>
                </a:solidFill>
                <a:latin typeface="Times New Roman" pitchFamily="18" charset="0"/>
                <a:cs typeface="Times New Roman" pitchFamily="18" charset="0"/>
              </a:rPr>
              <a:t>hợp</a:t>
            </a:r>
            <a:r>
              <a:rPr lang="en-US" sz="1800" b="1" u="sng"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làm</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rõ</a:t>
            </a:r>
            <a:r>
              <a:rPr lang="en-US" sz="1800" b="1" dirty="0">
                <a:solidFill>
                  <a:srgbClr val="FF0000"/>
                </a:solidFill>
                <a:latin typeface="Times New Roman" pitchFamily="18" charset="0"/>
                <a:cs typeface="Times New Roman" pitchFamily="18" charset="0"/>
              </a:rPr>
              <a:t> </a:t>
            </a:r>
            <a:r>
              <a:rPr lang="en-US" sz="1800" b="1" u="sng" dirty="0" err="1">
                <a:solidFill>
                  <a:srgbClr val="FF0000"/>
                </a:solidFill>
                <a:latin typeface="Times New Roman" pitchFamily="18" charset="0"/>
                <a:cs typeface="Times New Roman" pitchFamily="18" charset="0"/>
              </a:rPr>
              <a:t>tâm</a:t>
            </a:r>
            <a:r>
              <a:rPr lang="en-US" sz="1800" b="1" u="sng" dirty="0">
                <a:solidFill>
                  <a:srgbClr val="FF0000"/>
                </a:solidFill>
                <a:latin typeface="Times New Roman" pitchFamily="18" charset="0"/>
                <a:cs typeface="Times New Roman" pitchFamily="18" charset="0"/>
              </a:rPr>
              <a:t> </a:t>
            </a:r>
            <a:r>
              <a:rPr lang="en-US" sz="1800" b="1" u="sng" dirty="0" err="1">
                <a:solidFill>
                  <a:srgbClr val="FF0000"/>
                </a:solidFill>
                <a:latin typeface="Times New Roman" pitchFamily="18" charset="0"/>
                <a:cs typeface="Times New Roman" pitchFamily="18" charset="0"/>
              </a:rPr>
              <a:t>niệm</a:t>
            </a:r>
            <a:r>
              <a:rPr lang="en-US" sz="1800" b="1" u="sng" dirty="0">
                <a:solidFill>
                  <a:srgbClr val="FF0000"/>
                </a:solidFill>
                <a:latin typeface="Times New Roman" pitchFamily="18" charset="0"/>
                <a:cs typeface="Times New Roman" pitchFamily="18" charset="0"/>
              </a:rPr>
              <a:t> </a:t>
            </a:r>
            <a:r>
              <a:rPr lang="en-US" sz="1800" b="1" u="sng" dirty="0" err="1">
                <a:solidFill>
                  <a:srgbClr val="FF0000"/>
                </a:solidFill>
                <a:latin typeface="Times New Roman" pitchFamily="18" charset="0"/>
                <a:cs typeface="Times New Roman" pitchFamily="18" charset="0"/>
              </a:rPr>
              <a:t>của</a:t>
            </a:r>
            <a:r>
              <a:rPr lang="en-US" sz="1800" b="1" u="sng" dirty="0">
                <a:solidFill>
                  <a:srgbClr val="FF0000"/>
                </a:solidFill>
                <a:latin typeface="Times New Roman" pitchFamily="18" charset="0"/>
                <a:cs typeface="Times New Roman" pitchFamily="18" charset="0"/>
              </a:rPr>
              <a:t> </a:t>
            </a:r>
            <a:r>
              <a:rPr lang="en-US" sz="1800" b="1" u="sng" dirty="0" err="1">
                <a:solidFill>
                  <a:srgbClr val="FF0000"/>
                </a:solidFill>
                <a:latin typeface="Times New Roman" pitchFamily="18" charset="0"/>
                <a:cs typeface="Times New Roman" pitchFamily="18" charset="0"/>
              </a:rPr>
              <a:t>nhà</a:t>
            </a:r>
            <a:r>
              <a:rPr lang="en-US" sz="1800" b="1" u="sng" dirty="0">
                <a:solidFill>
                  <a:srgbClr val="FF0000"/>
                </a:solidFill>
                <a:latin typeface="Times New Roman" pitchFamily="18" charset="0"/>
                <a:cs typeface="Times New Roman" pitchFamily="18" charset="0"/>
              </a:rPr>
              <a:t> </a:t>
            </a:r>
            <a:r>
              <a:rPr lang="en-US" sz="1800" b="1" u="sng" dirty="0" err="1">
                <a:solidFill>
                  <a:srgbClr val="FF0000"/>
                </a:solidFill>
                <a:latin typeface="Times New Roman" pitchFamily="18" charset="0"/>
                <a:cs typeface="Times New Roman" pitchFamily="18" charset="0"/>
              </a:rPr>
              <a:t>thơ</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trong</a:t>
            </a:r>
            <a:r>
              <a:rPr lang="en-US" sz="1800" b="1" dirty="0">
                <a:solidFill>
                  <a:srgbClr val="FF0000"/>
                </a:solidFill>
                <a:latin typeface="Times New Roman" pitchFamily="18" charset="0"/>
                <a:cs typeface="Times New Roman" pitchFamily="18" charset="0"/>
              </a:rPr>
              <a:t> </a:t>
            </a:r>
            <a:r>
              <a:rPr lang="en-US" sz="1800" b="1" u="sng" dirty="0" err="1">
                <a:solidFill>
                  <a:srgbClr val="FF0000"/>
                </a:solidFill>
                <a:latin typeface="Times New Roman" pitchFamily="18" charset="0"/>
                <a:cs typeface="Times New Roman" pitchFamily="18" charset="0"/>
              </a:rPr>
              <a:t>khổ</a:t>
            </a:r>
            <a:r>
              <a:rPr lang="en-US" sz="1800" b="1" u="sng" dirty="0">
                <a:solidFill>
                  <a:srgbClr val="FF0000"/>
                </a:solidFill>
                <a:latin typeface="Times New Roman" pitchFamily="18" charset="0"/>
                <a:cs typeface="Times New Roman" pitchFamily="18" charset="0"/>
              </a:rPr>
              <a:t> 6</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Đoạn</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văn</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có</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sử</a:t>
            </a:r>
            <a:r>
              <a:rPr lang="en-US" sz="1800" b="1"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dụng</a:t>
            </a:r>
            <a:r>
              <a:rPr lang="en-US" sz="1800" b="1" dirty="0">
                <a:solidFill>
                  <a:srgbClr val="FF0000"/>
                </a:solidFill>
                <a:latin typeface="Times New Roman" pitchFamily="18" charset="0"/>
                <a:cs typeface="Times New Roman" pitchFamily="18" charset="0"/>
              </a:rPr>
              <a:t> </a:t>
            </a:r>
            <a:r>
              <a:rPr lang="en-US" sz="1800" b="1" u="sng" dirty="0" err="1">
                <a:solidFill>
                  <a:srgbClr val="FF0000"/>
                </a:solidFill>
                <a:latin typeface="Times New Roman" pitchFamily="18" charset="0"/>
                <a:cs typeface="Times New Roman" pitchFamily="18" charset="0"/>
              </a:rPr>
              <a:t>câu</a:t>
            </a:r>
            <a:r>
              <a:rPr lang="en-US" sz="1800" b="1" u="sng" dirty="0">
                <a:solidFill>
                  <a:srgbClr val="FF0000"/>
                </a:solidFill>
                <a:latin typeface="Times New Roman" pitchFamily="18" charset="0"/>
                <a:cs typeface="Times New Roman" pitchFamily="18" charset="0"/>
              </a:rPr>
              <a:t> </a:t>
            </a:r>
            <a:r>
              <a:rPr lang="en-US" sz="1800" b="1" u="sng" dirty="0" err="1">
                <a:solidFill>
                  <a:srgbClr val="FF0000"/>
                </a:solidFill>
                <a:latin typeface="Times New Roman" pitchFamily="18" charset="0"/>
                <a:cs typeface="Times New Roman" pitchFamily="18" charset="0"/>
              </a:rPr>
              <a:t>bị</a:t>
            </a:r>
            <a:r>
              <a:rPr lang="en-US" sz="1800" b="1" u="sng" dirty="0">
                <a:solidFill>
                  <a:srgbClr val="FF0000"/>
                </a:solidFill>
                <a:latin typeface="Times New Roman" pitchFamily="18" charset="0"/>
                <a:cs typeface="Times New Roman" pitchFamily="18" charset="0"/>
              </a:rPr>
              <a:t> </a:t>
            </a:r>
            <a:r>
              <a:rPr lang="en-US" sz="1800" b="1" u="sng" dirty="0" err="1">
                <a:solidFill>
                  <a:srgbClr val="FF0000"/>
                </a:solidFill>
                <a:latin typeface="Times New Roman" pitchFamily="18" charset="0"/>
                <a:cs typeface="Times New Roman" pitchFamily="18" charset="0"/>
              </a:rPr>
              <a:t>động</a:t>
            </a:r>
            <a:r>
              <a:rPr lang="en-US" sz="1800" b="1" u="sng" dirty="0">
                <a:solidFill>
                  <a:srgbClr val="FF0000"/>
                </a:solidFill>
                <a:latin typeface="Times New Roman" pitchFamily="18" charset="0"/>
                <a:cs typeface="Times New Roman" pitchFamily="18" charset="0"/>
              </a:rPr>
              <a:t> </a:t>
            </a:r>
            <a:r>
              <a:rPr lang="en-US" sz="1800" b="1" dirty="0" err="1">
                <a:solidFill>
                  <a:srgbClr val="FF0000"/>
                </a:solidFill>
                <a:latin typeface="Times New Roman" pitchFamily="18" charset="0"/>
                <a:cs typeface="Times New Roman" pitchFamily="18" charset="0"/>
              </a:rPr>
              <a:t>và</a:t>
            </a:r>
            <a:r>
              <a:rPr lang="en-US" sz="1800" b="1" dirty="0">
                <a:solidFill>
                  <a:srgbClr val="FF0000"/>
                </a:solidFill>
                <a:latin typeface="Times New Roman" pitchFamily="18" charset="0"/>
                <a:cs typeface="Times New Roman" pitchFamily="18" charset="0"/>
              </a:rPr>
              <a:t> </a:t>
            </a:r>
            <a:r>
              <a:rPr lang="en-US" sz="1800" b="1" u="sng" dirty="0" err="1">
                <a:solidFill>
                  <a:srgbClr val="FF0000"/>
                </a:solidFill>
                <a:latin typeface="Times New Roman" pitchFamily="18" charset="0"/>
                <a:cs typeface="Times New Roman" pitchFamily="18" charset="0"/>
              </a:rPr>
              <a:t>phép</a:t>
            </a:r>
            <a:r>
              <a:rPr lang="en-US" sz="1800" b="1" u="sng" dirty="0">
                <a:solidFill>
                  <a:srgbClr val="FF0000"/>
                </a:solidFill>
                <a:latin typeface="Times New Roman" pitchFamily="18" charset="0"/>
                <a:cs typeface="Times New Roman" pitchFamily="18" charset="0"/>
              </a:rPr>
              <a:t> </a:t>
            </a:r>
            <a:r>
              <a:rPr lang="en-US" sz="1800" b="1" u="sng" dirty="0" err="1">
                <a:solidFill>
                  <a:srgbClr val="FF0000"/>
                </a:solidFill>
                <a:latin typeface="Times New Roman" pitchFamily="18" charset="0"/>
                <a:cs typeface="Times New Roman" pitchFamily="18" charset="0"/>
              </a:rPr>
              <a:t>thế</a:t>
            </a:r>
            <a:r>
              <a:rPr lang="en-US" sz="1800" b="1" dirty="0">
                <a:solidFill>
                  <a:srgbClr val="FF0000"/>
                </a:solidFill>
                <a:latin typeface="Times New Roman" pitchFamily="18" charset="0"/>
                <a:cs typeface="Times New Roman" pitchFamily="18" charset="0"/>
              </a:rPr>
              <a:t>.</a:t>
            </a:r>
            <a:br>
              <a:rPr lang="en-US" sz="1800" b="1" dirty="0">
                <a:solidFill>
                  <a:srgbClr val="FF0000"/>
                </a:solidFill>
                <a:latin typeface="Times New Roman" pitchFamily="18" charset="0"/>
                <a:cs typeface="Times New Roman" pitchFamily="18" charset="0"/>
              </a:rPr>
            </a:br>
            <a:endParaRPr lang="en-US" sz="1800" b="1"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a:xfrm>
            <a:off x="152400" y="990600"/>
            <a:ext cx="8763000" cy="5715000"/>
          </a:xfrm>
        </p:spPr>
        <p:txBody>
          <a:bodyPr>
            <a:noAutofit/>
          </a:bodyPr>
          <a:lstStyle/>
          <a:p>
            <a:pPr marL="0" indent="0">
              <a:buNone/>
            </a:pP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Khổ</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sáu</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bài</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thơ</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là</a:t>
            </a:r>
            <a:r>
              <a:rPr lang="en-US" sz="1800" dirty="0" smtClean="0">
                <a:latin typeface="Times New Roman" pitchFamily="18" charset="0"/>
                <a:cs typeface="Times New Roman" pitchFamily="18" charset="0"/>
              </a:rPr>
              <a:t> </a:t>
            </a:r>
            <a:r>
              <a:rPr lang="en-US" sz="1800" dirty="0" err="1" smtClean="0">
                <a:solidFill>
                  <a:srgbClr val="FF0000"/>
                </a:solidFill>
                <a:latin typeface="Times New Roman" pitchFamily="18" charset="0"/>
                <a:cs typeface="Times New Roman" pitchFamily="18" charset="0"/>
              </a:rPr>
              <a:t>ước</a:t>
            </a:r>
            <a:r>
              <a:rPr lang="en-US" sz="1800" dirty="0" smtClean="0">
                <a:solidFill>
                  <a:srgbClr val="FF0000"/>
                </a:solidFill>
                <a:latin typeface="Times New Roman" pitchFamily="18" charset="0"/>
                <a:cs typeface="Times New Roman" pitchFamily="18" charset="0"/>
              </a:rPr>
              <a:t> </a:t>
            </a:r>
            <a:r>
              <a:rPr lang="en-US" sz="1800" dirty="0" err="1">
                <a:solidFill>
                  <a:srgbClr val="FF0000"/>
                </a:solidFill>
                <a:latin typeface="Times New Roman" pitchFamily="18" charset="0"/>
                <a:cs typeface="Times New Roman" pitchFamily="18" charset="0"/>
              </a:rPr>
              <a:t>nguyện</a:t>
            </a:r>
            <a:r>
              <a:rPr lang="en-US" sz="1800" dirty="0">
                <a:solidFill>
                  <a:srgbClr val="FF0000"/>
                </a:solidFill>
                <a:latin typeface="Times New Roman" pitchFamily="18" charset="0"/>
                <a:cs typeface="Times New Roman" pitchFamily="18" charset="0"/>
              </a:rPr>
              <a:t> </a:t>
            </a:r>
            <a:r>
              <a:rPr lang="en-US" sz="1800" dirty="0" err="1">
                <a:solidFill>
                  <a:srgbClr val="FF0000"/>
                </a:solidFill>
                <a:latin typeface="Times New Roman" pitchFamily="18" charset="0"/>
                <a:cs typeface="Times New Roman" pitchFamily="18" charset="0"/>
              </a:rPr>
              <a:t>cống</a:t>
            </a:r>
            <a:r>
              <a:rPr lang="en-US" sz="1800" dirty="0">
                <a:solidFill>
                  <a:srgbClr val="FF0000"/>
                </a:solidFill>
                <a:latin typeface="Times New Roman" pitchFamily="18" charset="0"/>
                <a:cs typeface="Times New Roman" pitchFamily="18" charset="0"/>
              </a:rPr>
              <a:t> </a:t>
            </a:r>
            <a:r>
              <a:rPr lang="en-US" sz="1800" dirty="0" err="1">
                <a:solidFill>
                  <a:srgbClr val="FF0000"/>
                </a:solidFill>
                <a:latin typeface="Times New Roman" pitchFamily="18" charset="0"/>
                <a:cs typeface="Times New Roman" pitchFamily="18" charset="0"/>
              </a:rPr>
              <a:t>hiến</a:t>
            </a:r>
            <a:r>
              <a:rPr lang="en-US" sz="1800" dirty="0">
                <a:solidFill>
                  <a:srgbClr val="FF0000"/>
                </a:solidFill>
                <a:latin typeface="Times New Roman" pitchFamily="18" charset="0"/>
                <a:cs typeface="Times New Roman" pitchFamily="18" charset="0"/>
              </a:rPr>
              <a:t> </a:t>
            </a:r>
            <a:r>
              <a:rPr lang="en-US" sz="1800" dirty="0" err="1">
                <a:solidFill>
                  <a:srgbClr val="FF0000"/>
                </a:solidFill>
                <a:latin typeface="Times New Roman" pitchFamily="18" charset="0"/>
                <a:cs typeface="Times New Roman" pitchFamily="18" charset="0"/>
              </a:rPr>
              <a:t>chân</a:t>
            </a:r>
            <a:r>
              <a:rPr lang="en-US" sz="1800" dirty="0">
                <a:solidFill>
                  <a:srgbClr val="FF0000"/>
                </a:solidFill>
                <a:latin typeface="Times New Roman" pitchFamily="18" charset="0"/>
                <a:cs typeface="Times New Roman" pitchFamily="18" charset="0"/>
              </a:rPr>
              <a:t> </a:t>
            </a:r>
            <a:r>
              <a:rPr lang="en-US" sz="1800" dirty="0" err="1">
                <a:solidFill>
                  <a:srgbClr val="FF0000"/>
                </a:solidFill>
                <a:latin typeface="Times New Roman" pitchFamily="18" charset="0"/>
                <a:cs typeface="Times New Roman" pitchFamily="18" charset="0"/>
              </a:rPr>
              <a:t>thành</a:t>
            </a:r>
            <a:r>
              <a:rPr lang="en-US" sz="1800" dirty="0">
                <a:solidFill>
                  <a:srgbClr val="FF0000"/>
                </a:solidFill>
                <a:latin typeface="Times New Roman" pitchFamily="18" charset="0"/>
                <a:cs typeface="Times New Roman" pitchFamily="18" charset="0"/>
              </a:rPr>
              <a:t> </a:t>
            </a:r>
            <a:r>
              <a:rPr lang="en-US" sz="1800" dirty="0" err="1">
                <a:solidFill>
                  <a:srgbClr val="FF0000"/>
                </a:solidFill>
                <a:latin typeface="Times New Roman" pitchFamily="18" charset="0"/>
                <a:cs typeface="Times New Roman" pitchFamily="18" charset="0"/>
              </a:rPr>
              <a:t>của</a:t>
            </a:r>
            <a:r>
              <a:rPr lang="en-US" sz="1800" dirty="0">
                <a:solidFill>
                  <a:srgbClr val="FF0000"/>
                </a:solidFill>
                <a:latin typeface="Times New Roman" pitchFamily="18" charset="0"/>
                <a:cs typeface="Times New Roman" pitchFamily="18" charset="0"/>
              </a:rPr>
              <a:t> </a:t>
            </a:r>
            <a:r>
              <a:rPr lang="en-US" sz="1800" dirty="0" err="1">
                <a:solidFill>
                  <a:srgbClr val="FF0000"/>
                </a:solidFill>
                <a:latin typeface="Times New Roman" pitchFamily="18" charset="0"/>
                <a:cs typeface="Times New Roman" pitchFamily="18" charset="0"/>
              </a:rPr>
              <a:t>nhà</a:t>
            </a:r>
            <a:r>
              <a:rPr lang="en-US" sz="1800" dirty="0">
                <a:solidFill>
                  <a:srgbClr val="FF0000"/>
                </a:solidFill>
                <a:latin typeface="Times New Roman" pitchFamily="18" charset="0"/>
                <a:cs typeface="Times New Roman" pitchFamily="18" charset="0"/>
              </a:rPr>
              <a:t> </a:t>
            </a:r>
            <a:r>
              <a:rPr lang="en-US" sz="1800" dirty="0" err="1">
                <a:solidFill>
                  <a:srgbClr val="FF0000"/>
                </a:solidFill>
                <a:latin typeface="Times New Roman" pitchFamily="18" charset="0"/>
                <a:cs typeface="Times New Roman" pitchFamily="18" charset="0"/>
              </a:rPr>
              <a:t>thơ</a:t>
            </a:r>
            <a:r>
              <a:rPr lang="en-US" sz="1800" dirty="0">
                <a:solidFill>
                  <a:srgbClr val="FF0000"/>
                </a:solidFill>
                <a:latin typeface="Times New Roman" pitchFamily="18" charset="0"/>
                <a:cs typeface="Times New Roman" pitchFamily="18" charset="0"/>
              </a:rPr>
              <a:t> </a:t>
            </a:r>
            <a:r>
              <a:rPr lang="en-US" sz="1800" dirty="0" err="1">
                <a:latin typeface="Times New Roman" pitchFamily="18" charset="0"/>
                <a:cs typeface="Times New Roman" pitchFamily="18" charset="0"/>
              </a:rPr>
              <a:t>muốn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được</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sống</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đẹp</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sống</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có</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ích</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với</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cuộc</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đời</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chung</a:t>
            </a:r>
            <a:r>
              <a:rPr lang="en-US" sz="1800" dirty="0">
                <a:latin typeface="Times New Roman" pitchFamily="18" charset="0"/>
                <a:cs typeface="Times New Roman" pitchFamily="18" charset="0"/>
              </a:rPr>
              <a:t>. </a:t>
            </a:r>
            <a:endParaRPr lang="en-US" sz="1800" dirty="0" smtClean="0">
              <a:latin typeface="Times New Roman" pitchFamily="18" charset="0"/>
              <a:cs typeface="Times New Roman" pitchFamily="18" charset="0"/>
            </a:endParaRPr>
          </a:p>
          <a:p>
            <a:pPr marL="0" indent="0">
              <a:buNone/>
            </a:pP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Khao</a:t>
            </a:r>
            <a:r>
              <a:rPr lang="en-US" sz="1800" dirty="0" smtClean="0">
                <a:latin typeface="Times New Roman" pitchFamily="18" charset="0"/>
                <a:cs typeface="Times New Roman" pitchFamily="18" charset="0"/>
              </a:rPr>
              <a:t> </a:t>
            </a:r>
            <a:r>
              <a:rPr lang="en-US" sz="1800" dirty="0" err="1">
                <a:latin typeface="Times New Roman" pitchFamily="18" charset="0"/>
                <a:cs typeface="Times New Roman" pitchFamily="18" charset="0"/>
              </a:rPr>
              <a:t>khát</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đó</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cháy</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bỏng</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tự</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nhiên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và</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thuần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phác</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khi</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nhà</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thơ</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lựa</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chọn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những</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hình</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ảnh</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của</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tự</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nhiên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giản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dị</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để</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diễn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tả</a:t>
            </a:r>
            <a:r>
              <a:rPr lang="en-US" sz="1800" dirty="0" smtClean="0">
                <a:latin typeface="Times New Roman" pitchFamily="18" charset="0"/>
                <a:cs typeface="Times New Roman" pitchFamily="18" charset="0"/>
              </a:rPr>
              <a:t>: </a:t>
            </a:r>
            <a:r>
              <a:rPr lang="en-US" sz="1800" i="1" dirty="0" smtClean="0">
                <a:latin typeface="Times New Roman" pitchFamily="18" charset="0"/>
                <a:cs typeface="Times New Roman" pitchFamily="18" charset="0"/>
              </a:rPr>
              <a:t>“Ta </a:t>
            </a:r>
            <a:r>
              <a:rPr lang="en-US" sz="1800" i="1" dirty="0" err="1">
                <a:latin typeface="Times New Roman" pitchFamily="18" charset="0"/>
                <a:cs typeface="Times New Roman" pitchFamily="18" charset="0"/>
              </a:rPr>
              <a:t>làm</a:t>
            </a:r>
            <a:r>
              <a:rPr lang="en-US" sz="1800" i="1" dirty="0">
                <a:latin typeface="Times New Roman" pitchFamily="18" charset="0"/>
                <a:cs typeface="Times New Roman" pitchFamily="18" charset="0"/>
              </a:rPr>
              <a:t> con </a:t>
            </a:r>
            <a:r>
              <a:rPr lang="en-US" sz="1800" i="1" dirty="0" err="1">
                <a:latin typeface="Times New Roman" pitchFamily="18" charset="0"/>
                <a:cs typeface="Times New Roman" pitchFamily="18" charset="0"/>
              </a:rPr>
              <a:t>chim</a:t>
            </a:r>
            <a:r>
              <a:rPr lang="en-US" sz="1800" i="1" dirty="0">
                <a:latin typeface="Times New Roman" pitchFamily="18" charset="0"/>
                <a:cs typeface="Times New Roman" pitchFamily="18" charset="0"/>
              </a:rPr>
              <a:t> </a:t>
            </a:r>
            <a:r>
              <a:rPr lang="en-US" sz="1800" i="1" dirty="0" err="1" smtClean="0">
                <a:latin typeface="Times New Roman" pitchFamily="18" charset="0"/>
                <a:cs typeface="Times New Roman" pitchFamily="18" charset="0"/>
              </a:rPr>
              <a:t>hót</a:t>
            </a:r>
            <a:r>
              <a:rPr lang="en-US" sz="1800" i="1" dirty="0" smtClean="0">
                <a:latin typeface="Times New Roman" pitchFamily="18" charset="0"/>
                <a:cs typeface="Times New Roman" pitchFamily="18" charset="0"/>
              </a:rPr>
              <a:t>/Ta </a:t>
            </a:r>
            <a:r>
              <a:rPr lang="en-US" sz="1800" i="1" dirty="0" err="1">
                <a:latin typeface="Times New Roman" pitchFamily="18" charset="0"/>
                <a:cs typeface="Times New Roman" pitchFamily="18" charset="0"/>
              </a:rPr>
              <a:t>làm</a:t>
            </a:r>
            <a:r>
              <a:rPr lang="en-US" sz="1800" i="1" dirty="0">
                <a:latin typeface="Times New Roman" pitchFamily="18" charset="0"/>
                <a:cs typeface="Times New Roman" pitchFamily="18" charset="0"/>
              </a:rPr>
              <a:t> </a:t>
            </a:r>
            <a:r>
              <a:rPr lang="en-US" sz="1800" i="1" dirty="0" err="1">
                <a:latin typeface="Times New Roman" pitchFamily="18" charset="0"/>
                <a:cs typeface="Times New Roman" pitchFamily="18" charset="0"/>
              </a:rPr>
              <a:t>một</a:t>
            </a:r>
            <a:r>
              <a:rPr lang="en-US" sz="1800" i="1" dirty="0">
                <a:latin typeface="Times New Roman" pitchFamily="18" charset="0"/>
                <a:cs typeface="Times New Roman" pitchFamily="18" charset="0"/>
              </a:rPr>
              <a:t> </a:t>
            </a:r>
            <a:r>
              <a:rPr lang="en-US" sz="1800" i="1" dirty="0" err="1">
                <a:latin typeface="Times New Roman" pitchFamily="18" charset="0"/>
                <a:cs typeface="Times New Roman" pitchFamily="18" charset="0"/>
              </a:rPr>
              <a:t>nhành</a:t>
            </a:r>
            <a:r>
              <a:rPr lang="en-US" sz="1800" i="1" dirty="0">
                <a:latin typeface="Times New Roman" pitchFamily="18" charset="0"/>
                <a:cs typeface="Times New Roman" pitchFamily="18" charset="0"/>
              </a:rPr>
              <a:t> </a:t>
            </a:r>
            <a:r>
              <a:rPr lang="en-US" sz="1800" i="1" dirty="0" err="1" smtClean="0">
                <a:latin typeface="Times New Roman" pitchFamily="18" charset="0"/>
                <a:cs typeface="Times New Roman" pitchFamily="18" charset="0"/>
              </a:rPr>
              <a:t>hoa</a:t>
            </a:r>
            <a:r>
              <a:rPr lang="en-US" sz="1800" i="1" dirty="0" smtClean="0">
                <a:latin typeface="Times New Roman" pitchFamily="18" charset="0"/>
                <a:cs typeface="Times New Roman" pitchFamily="18" charset="0"/>
              </a:rPr>
              <a:t>/  Ta </a:t>
            </a:r>
            <a:r>
              <a:rPr lang="en-US" sz="1800" i="1" dirty="0" err="1">
                <a:latin typeface="Times New Roman" pitchFamily="18" charset="0"/>
                <a:cs typeface="Times New Roman" pitchFamily="18" charset="0"/>
              </a:rPr>
              <a:t>nhập</a:t>
            </a:r>
            <a:r>
              <a:rPr lang="en-US" sz="1800" i="1" dirty="0">
                <a:latin typeface="Times New Roman" pitchFamily="18" charset="0"/>
                <a:cs typeface="Times New Roman" pitchFamily="18" charset="0"/>
              </a:rPr>
              <a:t> </a:t>
            </a:r>
            <a:r>
              <a:rPr lang="en-US" sz="1800" i="1" dirty="0" err="1">
                <a:latin typeface="Times New Roman" pitchFamily="18" charset="0"/>
                <a:cs typeface="Times New Roman" pitchFamily="18" charset="0"/>
              </a:rPr>
              <a:t>vào</a:t>
            </a:r>
            <a:r>
              <a:rPr lang="en-US" sz="1800" i="1" dirty="0">
                <a:latin typeface="Times New Roman" pitchFamily="18" charset="0"/>
                <a:cs typeface="Times New Roman" pitchFamily="18" charset="0"/>
              </a:rPr>
              <a:t> </a:t>
            </a:r>
            <a:r>
              <a:rPr lang="en-US" sz="1800" i="1" dirty="0" err="1">
                <a:latin typeface="Times New Roman" pitchFamily="18" charset="0"/>
                <a:cs typeface="Times New Roman" pitchFamily="18" charset="0"/>
              </a:rPr>
              <a:t>hòa</a:t>
            </a:r>
            <a:r>
              <a:rPr lang="en-US" sz="1800" i="1" dirty="0">
                <a:latin typeface="Times New Roman" pitchFamily="18" charset="0"/>
                <a:cs typeface="Times New Roman" pitchFamily="18" charset="0"/>
              </a:rPr>
              <a:t> </a:t>
            </a:r>
            <a:r>
              <a:rPr lang="en-US" sz="1800" i="1" dirty="0" err="1" smtClean="0">
                <a:latin typeface="Times New Roman" pitchFamily="18" charset="0"/>
                <a:cs typeface="Times New Roman" pitchFamily="18" charset="0"/>
              </a:rPr>
              <a:t>ca</a:t>
            </a:r>
            <a:r>
              <a:rPr lang="en-US" sz="1800" i="1" dirty="0" smtClean="0">
                <a:latin typeface="Times New Roman" pitchFamily="18" charset="0"/>
                <a:cs typeface="Times New Roman" pitchFamily="18" charset="0"/>
              </a:rPr>
              <a:t>/</a:t>
            </a:r>
            <a:r>
              <a:rPr lang="en-US" sz="1800" i="1" dirty="0" err="1" smtClean="0">
                <a:latin typeface="Times New Roman" pitchFamily="18" charset="0"/>
                <a:cs typeface="Times New Roman" pitchFamily="18" charset="0"/>
              </a:rPr>
              <a:t>Một</a:t>
            </a:r>
            <a:r>
              <a:rPr lang="en-US" sz="1800" i="1" dirty="0" smtClean="0">
                <a:latin typeface="Times New Roman" pitchFamily="18" charset="0"/>
                <a:cs typeface="Times New Roman" pitchFamily="18" charset="0"/>
              </a:rPr>
              <a:t> </a:t>
            </a:r>
            <a:r>
              <a:rPr lang="en-US" sz="1800" i="1" dirty="0" err="1">
                <a:latin typeface="Times New Roman" pitchFamily="18" charset="0"/>
                <a:cs typeface="Times New Roman" pitchFamily="18" charset="0"/>
              </a:rPr>
              <a:t>nốt</a:t>
            </a:r>
            <a:r>
              <a:rPr lang="en-US" sz="1800" i="1" dirty="0">
                <a:latin typeface="Times New Roman" pitchFamily="18" charset="0"/>
                <a:cs typeface="Times New Roman" pitchFamily="18" charset="0"/>
              </a:rPr>
              <a:t> </a:t>
            </a:r>
            <a:r>
              <a:rPr lang="en-US" sz="1800" i="1" dirty="0" err="1">
                <a:latin typeface="Times New Roman" pitchFamily="18" charset="0"/>
                <a:cs typeface="Times New Roman" pitchFamily="18" charset="0"/>
              </a:rPr>
              <a:t>trầm</a:t>
            </a:r>
            <a:r>
              <a:rPr lang="en-US" sz="1800" i="1" dirty="0">
                <a:latin typeface="Times New Roman" pitchFamily="18" charset="0"/>
                <a:cs typeface="Times New Roman" pitchFamily="18" charset="0"/>
              </a:rPr>
              <a:t> </a:t>
            </a:r>
            <a:r>
              <a:rPr lang="en-US" sz="1800" i="1" dirty="0" err="1">
                <a:latin typeface="Times New Roman" pitchFamily="18" charset="0"/>
                <a:cs typeface="Times New Roman" pitchFamily="18" charset="0"/>
              </a:rPr>
              <a:t>xao</a:t>
            </a:r>
            <a:r>
              <a:rPr lang="en-US" sz="1800" i="1" dirty="0">
                <a:latin typeface="Times New Roman" pitchFamily="18" charset="0"/>
                <a:cs typeface="Times New Roman" pitchFamily="18" charset="0"/>
              </a:rPr>
              <a:t> </a:t>
            </a:r>
            <a:r>
              <a:rPr lang="en-US" sz="1800" i="1" dirty="0" err="1" smtClean="0">
                <a:latin typeface="Times New Roman" pitchFamily="18" charset="0"/>
                <a:cs typeface="Times New Roman" pitchFamily="18" charset="0"/>
              </a:rPr>
              <a:t>xuyến</a:t>
            </a:r>
            <a:r>
              <a:rPr lang="en-US" sz="1800" i="1" dirty="0" smtClean="0">
                <a:latin typeface="Times New Roman" pitchFamily="18" charset="0"/>
                <a:cs typeface="Times New Roman" pitchFamily="18" charset="0"/>
              </a:rPr>
              <a:t>”</a:t>
            </a:r>
            <a:endParaRPr lang="en-US" sz="1800" dirty="0">
              <a:latin typeface="Times New Roman" pitchFamily="18" charset="0"/>
              <a:cs typeface="Times New Roman" pitchFamily="18" charset="0"/>
            </a:endParaRPr>
          </a:p>
          <a:p>
            <a:pPr lvl="0"/>
            <a:r>
              <a:rPr lang="en-US" sz="1800" dirty="0" err="1">
                <a:solidFill>
                  <a:srgbClr val="FF0000"/>
                </a:solidFill>
                <a:latin typeface="Times New Roman" pitchFamily="18" charset="0"/>
                <a:cs typeface="Times New Roman" pitchFamily="18" charset="0"/>
              </a:rPr>
              <a:t>Làm</a:t>
            </a:r>
            <a:r>
              <a:rPr lang="en-US" sz="1800" dirty="0">
                <a:solidFill>
                  <a:srgbClr val="FF0000"/>
                </a:solidFill>
                <a:latin typeface="Times New Roman" pitchFamily="18" charset="0"/>
                <a:cs typeface="Times New Roman" pitchFamily="18" charset="0"/>
              </a:rPr>
              <a:t> con </a:t>
            </a:r>
            <a:r>
              <a:rPr lang="en-US" sz="1800" dirty="0" err="1">
                <a:solidFill>
                  <a:srgbClr val="FF0000"/>
                </a:solidFill>
                <a:latin typeface="Times New Roman" pitchFamily="18" charset="0"/>
                <a:cs typeface="Times New Roman" pitchFamily="18" charset="0"/>
              </a:rPr>
              <a:t>chim</a:t>
            </a:r>
            <a:r>
              <a:rPr lang="en-US" sz="1800" dirty="0">
                <a:solidFill>
                  <a:srgbClr val="FF0000"/>
                </a:solidFill>
                <a:latin typeface="Times New Roman" pitchFamily="18" charset="0"/>
                <a:cs typeface="Times New Roman" pitchFamily="18" charset="0"/>
              </a:rPr>
              <a:t>, </a:t>
            </a:r>
            <a:r>
              <a:rPr lang="en-US" sz="1800" dirty="0" err="1">
                <a:solidFill>
                  <a:srgbClr val="FF0000"/>
                </a:solidFill>
                <a:latin typeface="Times New Roman" pitchFamily="18" charset="0"/>
                <a:cs typeface="Times New Roman" pitchFamily="18" charset="0"/>
              </a:rPr>
              <a:t>làm</a:t>
            </a:r>
            <a:r>
              <a:rPr lang="en-US" sz="1800" dirty="0">
                <a:solidFill>
                  <a:srgbClr val="FF0000"/>
                </a:solidFill>
                <a:latin typeface="Times New Roman" pitchFamily="18" charset="0"/>
                <a:cs typeface="Times New Roman" pitchFamily="18" charset="0"/>
              </a:rPr>
              <a:t> </a:t>
            </a:r>
            <a:r>
              <a:rPr lang="en-US" sz="1800" dirty="0" err="1">
                <a:solidFill>
                  <a:srgbClr val="FF0000"/>
                </a:solidFill>
                <a:latin typeface="Times New Roman" pitchFamily="18" charset="0"/>
                <a:cs typeface="Times New Roman" pitchFamily="18" charset="0"/>
              </a:rPr>
              <a:t>một</a:t>
            </a:r>
            <a:r>
              <a:rPr lang="en-US" sz="1800" dirty="0">
                <a:solidFill>
                  <a:srgbClr val="FF0000"/>
                </a:solidFill>
                <a:latin typeface="Times New Roman" pitchFamily="18" charset="0"/>
                <a:cs typeface="Times New Roman" pitchFamily="18" charset="0"/>
              </a:rPr>
              <a:t> </a:t>
            </a:r>
            <a:r>
              <a:rPr lang="en-US" sz="1800" dirty="0" err="1">
                <a:solidFill>
                  <a:srgbClr val="FF0000"/>
                </a:solidFill>
                <a:latin typeface="Times New Roman" pitchFamily="18" charset="0"/>
                <a:cs typeface="Times New Roman" pitchFamily="18" charset="0"/>
              </a:rPr>
              <a:t>cành</a:t>
            </a:r>
            <a:r>
              <a:rPr lang="en-US" sz="1800" dirty="0">
                <a:solidFill>
                  <a:srgbClr val="FF0000"/>
                </a:solidFill>
                <a:latin typeface="Times New Roman" pitchFamily="18" charset="0"/>
                <a:cs typeface="Times New Roman" pitchFamily="18" charset="0"/>
              </a:rPr>
              <a:t> </a:t>
            </a:r>
            <a:r>
              <a:rPr lang="en-US" sz="1800" dirty="0" err="1">
                <a:solidFill>
                  <a:srgbClr val="FF0000"/>
                </a:solidFill>
                <a:latin typeface="Times New Roman" pitchFamily="18" charset="0"/>
                <a:cs typeface="Times New Roman" pitchFamily="18" charset="0"/>
              </a:rPr>
              <a:t>hoa</a:t>
            </a:r>
            <a:r>
              <a:rPr lang="en-US" sz="1800" dirty="0">
                <a:solidFill>
                  <a:srgbClr val="FF0000"/>
                </a:solidFill>
                <a:latin typeface="Times New Roman" pitchFamily="18" charset="0"/>
                <a:cs typeface="Times New Roman" pitchFamily="18" charset="0"/>
              </a:rPr>
              <a:t> </a:t>
            </a:r>
            <a:r>
              <a:rPr lang="en-US" sz="1800" dirty="0" err="1">
                <a:solidFill>
                  <a:srgbClr val="FF0000"/>
                </a:solidFill>
                <a:latin typeface="Times New Roman" pitchFamily="18" charset="0"/>
                <a:cs typeface="Times New Roman" pitchFamily="18" charset="0"/>
              </a:rPr>
              <a:t>dâng</a:t>
            </a:r>
            <a:r>
              <a:rPr lang="en-US" sz="1800" dirty="0">
                <a:solidFill>
                  <a:srgbClr val="FF0000"/>
                </a:solidFill>
                <a:latin typeface="Times New Roman" pitchFamily="18" charset="0"/>
                <a:cs typeface="Times New Roman" pitchFamily="18" charset="0"/>
              </a:rPr>
              <a:t> </a:t>
            </a:r>
            <a:r>
              <a:rPr lang="en-US" sz="1800" dirty="0" err="1">
                <a:solidFill>
                  <a:srgbClr val="FF0000"/>
                </a:solidFill>
                <a:latin typeface="Times New Roman" pitchFamily="18" charset="0"/>
                <a:cs typeface="Times New Roman" pitchFamily="18" charset="0"/>
              </a:rPr>
              <a:t>hương</a:t>
            </a:r>
            <a:r>
              <a:rPr lang="en-US" sz="1800" dirty="0">
                <a:solidFill>
                  <a:srgbClr val="FF0000"/>
                </a:solidFill>
                <a:latin typeface="Times New Roman" pitchFamily="18" charset="0"/>
                <a:cs typeface="Times New Roman" pitchFamily="18" charset="0"/>
              </a:rPr>
              <a:t> </a:t>
            </a:r>
            <a:r>
              <a:rPr lang="en-US" sz="1800" dirty="0" err="1">
                <a:solidFill>
                  <a:srgbClr val="FF0000"/>
                </a:solidFill>
                <a:latin typeface="Times New Roman" pitchFamily="18" charset="0"/>
                <a:cs typeface="Times New Roman" pitchFamily="18" charset="0"/>
              </a:rPr>
              <a:t>thơm</a:t>
            </a:r>
            <a:r>
              <a:rPr lang="en-US" sz="1800" dirty="0">
                <a:solidFill>
                  <a:srgbClr val="FF0000"/>
                </a:solidFill>
                <a:latin typeface="Times New Roman" pitchFamily="18" charset="0"/>
                <a:cs typeface="Times New Roman" pitchFamily="18" charset="0"/>
              </a:rPr>
              <a:t>, </a:t>
            </a:r>
            <a:r>
              <a:rPr lang="en-US" sz="1800" dirty="0" err="1">
                <a:solidFill>
                  <a:srgbClr val="FF0000"/>
                </a:solidFill>
                <a:latin typeface="Times New Roman" pitchFamily="18" charset="0"/>
                <a:cs typeface="Times New Roman" pitchFamily="18" charset="0"/>
              </a:rPr>
              <a:t>tiếng</a:t>
            </a:r>
            <a:r>
              <a:rPr lang="en-US" sz="1800" dirty="0">
                <a:solidFill>
                  <a:srgbClr val="FF0000"/>
                </a:solidFill>
                <a:latin typeface="Times New Roman" pitchFamily="18" charset="0"/>
                <a:cs typeface="Times New Roman" pitchFamily="18" charset="0"/>
              </a:rPr>
              <a:t> </a:t>
            </a:r>
            <a:r>
              <a:rPr lang="en-US" sz="1800" dirty="0" err="1">
                <a:solidFill>
                  <a:srgbClr val="FF0000"/>
                </a:solidFill>
                <a:latin typeface="Times New Roman" pitchFamily="18" charset="0"/>
                <a:cs typeface="Times New Roman" pitchFamily="18" charset="0"/>
              </a:rPr>
              <a:t>hót</a:t>
            </a:r>
            <a:r>
              <a:rPr lang="en-US" sz="1800" dirty="0">
                <a:solidFill>
                  <a:srgbClr val="FF0000"/>
                </a:solidFill>
                <a:latin typeface="Times New Roman" pitchFamily="18" charset="0"/>
                <a:cs typeface="Times New Roman" pitchFamily="18" charset="0"/>
              </a:rPr>
              <a:t> </a:t>
            </a:r>
            <a:r>
              <a:rPr lang="en-US" sz="1800" dirty="0" err="1">
                <a:solidFill>
                  <a:srgbClr val="FF0000"/>
                </a:solidFill>
                <a:latin typeface="Times New Roman" pitchFamily="18" charset="0"/>
                <a:cs typeface="Times New Roman" pitchFamily="18" charset="0"/>
              </a:rPr>
              <a:t>làm</a:t>
            </a:r>
            <a:r>
              <a:rPr lang="en-US" sz="1800" dirty="0">
                <a:solidFill>
                  <a:srgbClr val="FF0000"/>
                </a:solidFill>
                <a:latin typeface="Times New Roman" pitchFamily="18" charset="0"/>
                <a:cs typeface="Times New Roman" pitchFamily="18" charset="0"/>
              </a:rPr>
              <a:t> </a:t>
            </a:r>
            <a:r>
              <a:rPr lang="en-US" sz="1800" dirty="0" err="1">
                <a:solidFill>
                  <a:srgbClr val="FF0000"/>
                </a:solidFill>
                <a:latin typeface="Times New Roman" pitchFamily="18" charset="0"/>
                <a:cs typeface="Times New Roman" pitchFamily="18" charset="0"/>
              </a:rPr>
              <a:t>đẹp</a:t>
            </a:r>
            <a:r>
              <a:rPr lang="en-US" sz="1800" dirty="0">
                <a:solidFill>
                  <a:srgbClr val="FF0000"/>
                </a:solidFill>
                <a:latin typeface="Times New Roman" pitchFamily="18" charset="0"/>
                <a:cs typeface="Times New Roman" pitchFamily="18" charset="0"/>
              </a:rPr>
              <a:t> </a:t>
            </a:r>
            <a:r>
              <a:rPr lang="en-US" sz="1800" dirty="0" err="1">
                <a:solidFill>
                  <a:srgbClr val="FF0000"/>
                </a:solidFill>
                <a:latin typeface="Times New Roman" pitchFamily="18" charset="0"/>
                <a:cs typeface="Times New Roman" pitchFamily="18" charset="0"/>
              </a:rPr>
              <a:t>cho</a:t>
            </a:r>
            <a:r>
              <a:rPr lang="en-US" sz="1800" dirty="0">
                <a:solidFill>
                  <a:srgbClr val="FF0000"/>
                </a:solidFill>
                <a:latin typeface="Times New Roman" pitchFamily="18" charset="0"/>
                <a:cs typeface="Times New Roman" pitchFamily="18" charset="0"/>
              </a:rPr>
              <a:t> </a:t>
            </a:r>
            <a:r>
              <a:rPr lang="en-US" sz="1800" dirty="0" err="1">
                <a:solidFill>
                  <a:srgbClr val="FF0000"/>
                </a:solidFill>
                <a:latin typeface="Times New Roman" pitchFamily="18" charset="0"/>
                <a:cs typeface="Times New Roman" pitchFamily="18" charset="0"/>
              </a:rPr>
              <a:t>đời</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Đặc</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biệt</a:t>
            </a:r>
            <a:r>
              <a:rPr lang="en-US" sz="1800" dirty="0">
                <a:latin typeface="Times New Roman" pitchFamily="18" charset="0"/>
                <a:cs typeface="Times New Roman" pitchFamily="18" charset="0"/>
              </a:rPr>
              <a:t> </a:t>
            </a:r>
            <a:r>
              <a:rPr lang="en-US" sz="1800" dirty="0" err="1">
                <a:solidFill>
                  <a:srgbClr val="FF0000"/>
                </a:solidFill>
                <a:latin typeface="Times New Roman" pitchFamily="18" charset="0"/>
                <a:cs typeface="Times New Roman" pitchFamily="18" charset="0"/>
              </a:rPr>
              <a:t>ước</a:t>
            </a:r>
            <a:r>
              <a:rPr lang="en-US" sz="1800" dirty="0">
                <a:solidFill>
                  <a:srgbClr val="FF0000"/>
                </a:solidFill>
                <a:latin typeface="Times New Roman" pitchFamily="18" charset="0"/>
                <a:cs typeface="Times New Roman" pitchFamily="18" charset="0"/>
              </a:rPr>
              <a:t> </a:t>
            </a:r>
            <a:r>
              <a:rPr lang="en-US" sz="1800" dirty="0" err="1">
                <a:solidFill>
                  <a:srgbClr val="FF0000"/>
                </a:solidFill>
                <a:latin typeface="Times New Roman" pitchFamily="18" charset="0"/>
                <a:cs typeface="Times New Roman" pitchFamily="18" charset="0"/>
              </a:rPr>
              <a:t>nguyện</a:t>
            </a:r>
            <a:r>
              <a:rPr lang="en-US" sz="1800" dirty="0">
                <a:solidFill>
                  <a:srgbClr val="FF0000"/>
                </a:solidFill>
                <a:latin typeface="Times New Roman" pitchFamily="18" charset="0"/>
                <a:cs typeface="Times New Roman" pitchFamily="18" charset="0"/>
              </a:rPr>
              <a:t> </a:t>
            </a:r>
            <a:r>
              <a:rPr lang="en-US" sz="1800" dirty="0" err="1">
                <a:solidFill>
                  <a:srgbClr val="FF0000"/>
                </a:solidFill>
                <a:latin typeface="Times New Roman" pitchFamily="18" charset="0"/>
                <a:cs typeface="Times New Roman" pitchFamily="18" charset="0"/>
              </a:rPr>
              <a:t>muốn</a:t>
            </a:r>
            <a:r>
              <a:rPr lang="en-US" sz="1800" dirty="0">
                <a:solidFill>
                  <a:srgbClr val="FF0000"/>
                </a:solidFill>
                <a:latin typeface="Times New Roman" pitchFamily="18" charset="0"/>
                <a:cs typeface="Times New Roman" pitchFamily="18" charset="0"/>
              </a:rPr>
              <a:t> </a:t>
            </a:r>
            <a:r>
              <a:rPr lang="en-US" sz="1800" dirty="0" err="1">
                <a:solidFill>
                  <a:srgbClr val="FF0000"/>
                </a:solidFill>
                <a:latin typeface="Times New Roman" pitchFamily="18" charset="0"/>
                <a:cs typeface="Times New Roman" pitchFamily="18" charset="0"/>
              </a:rPr>
              <a:t>thóa</a:t>
            </a:r>
            <a:r>
              <a:rPr lang="en-US" sz="1800" dirty="0">
                <a:solidFill>
                  <a:srgbClr val="FF0000"/>
                </a:solidFill>
                <a:latin typeface="Times New Roman" pitchFamily="18" charset="0"/>
                <a:cs typeface="Times New Roman" pitchFamily="18" charset="0"/>
              </a:rPr>
              <a:t> </a:t>
            </a:r>
            <a:r>
              <a:rPr lang="en-US" sz="1800" dirty="0" err="1">
                <a:solidFill>
                  <a:srgbClr val="FF0000"/>
                </a:solidFill>
                <a:latin typeface="Times New Roman" pitchFamily="18" charset="0"/>
                <a:cs typeface="Times New Roman" pitchFamily="18" charset="0"/>
              </a:rPr>
              <a:t>thành</a:t>
            </a:r>
            <a:r>
              <a:rPr lang="en-US" sz="1800" dirty="0">
                <a:solidFill>
                  <a:srgbClr val="FF0000"/>
                </a:solidFill>
                <a:latin typeface="Times New Roman" pitchFamily="18" charset="0"/>
                <a:cs typeface="Times New Roman" pitchFamily="18" charset="0"/>
              </a:rPr>
              <a:t> </a:t>
            </a:r>
            <a:r>
              <a:rPr lang="en-US" sz="1800" dirty="0" err="1">
                <a:solidFill>
                  <a:srgbClr val="FF0000"/>
                </a:solidFill>
                <a:latin typeface="Times New Roman" pitchFamily="18" charset="0"/>
                <a:cs typeface="Times New Roman" pitchFamily="18" charset="0"/>
              </a:rPr>
              <a:t>thành</a:t>
            </a:r>
            <a:r>
              <a:rPr lang="en-US" sz="1800" dirty="0">
                <a:solidFill>
                  <a:srgbClr val="FF0000"/>
                </a:solidFill>
                <a:latin typeface="Times New Roman" pitchFamily="18" charset="0"/>
                <a:cs typeface="Times New Roman" pitchFamily="18" charset="0"/>
              </a:rPr>
              <a:t> “</a:t>
            </a:r>
            <a:r>
              <a:rPr lang="en-US" sz="1800" dirty="0" err="1">
                <a:solidFill>
                  <a:srgbClr val="FF0000"/>
                </a:solidFill>
                <a:latin typeface="Times New Roman" pitchFamily="18" charset="0"/>
                <a:cs typeface="Times New Roman" pitchFamily="18" charset="0"/>
              </a:rPr>
              <a:t>một</a:t>
            </a:r>
            <a:r>
              <a:rPr lang="en-US" sz="1800" dirty="0">
                <a:solidFill>
                  <a:srgbClr val="FF0000"/>
                </a:solidFill>
                <a:latin typeface="Times New Roman" pitchFamily="18" charset="0"/>
                <a:cs typeface="Times New Roman" pitchFamily="18" charset="0"/>
              </a:rPr>
              <a:t> </a:t>
            </a:r>
            <a:r>
              <a:rPr lang="en-US" sz="1800" dirty="0" err="1">
                <a:solidFill>
                  <a:srgbClr val="FF0000"/>
                </a:solidFill>
                <a:latin typeface="Times New Roman" pitchFamily="18" charset="0"/>
                <a:cs typeface="Times New Roman" pitchFamily="18" charset="0"/>
              </a:rPr>
              <a:t>nốt</a:t>
            </a:r>
            <a:r>
              <a:rPr lang="en-US" sz="1800" dirty="0">
                <a:solidFill>
                  <a:srgbClr val="FF0000"/>
                </a:solidFill>
                <a:latin typeface="Times New Roman" pitchFamily="18" charset="0"/>
                <a:cs typeface="Times New Roman" pitchFamily="18" charset="0"/>
              </a:rPr>
              <a:t> </a:t>
            </a:r>
            <a:r>
              <a:rPr lang="en-US" sz="1800" dirty="0" err="1">
                <a:solidFill>
                  <a:srgbClr val="FF0000"/>
                </a:solidFill>
                <a:latin typeface="Times New Roman" pitchFamily="18" charset="0"/>
                <a:cs typeface="Times New Roman" pitchFamily="18" charset="0"/>
              </a:rPr>
              <a:t>trầm</a:t>
            </a:r>
            <a:r>
              <a:rPr lang="en-US" sz="1800" dirty="0">
                <a:solidFill>
                  <a:srgbClr val="FF0000"/>
                </a:solidFill>
                <a:latin typeface="Times New Roman" pitchFamily="18" charset="0"/>
                <a:cs typeface="Times New Roman" pitchFamily="18" charset="0"/>
              </a:rPr>
              <a:t>” </a:t>
            </a:r>
            <a:r>
              <a:rPr lang="en-US" sz="1800" dirty="0" err="1">
                <a:latin typeface="Times New Roman" pitchFamily="18" charset="0"/>
                <a:cs typeface="Times New Roman" pitchFamily="18" charset="0"/>
              </a:rPr>
              <a:t>hòa</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nhịp</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nâng</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đỡ</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bản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đàn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muôn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điệu</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của</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cuộc</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đời</a:t>
            </a:r>
            <a:r>
              <a:rPr lang="en-US" sz="1800" dirty="0">
                <a:latin typeface="Times New Roman" pitchFamily="18" charset="0"/>
                <a:cs typeface="Times New Roman" pitchFamily="18" charset="0"/>
              </a:rPr>
              <a:t>. </a:t>
            </a:r>
          </a:p>
          <a:p>
            <a:r>
              <a:rPr lang="en-US" sz="1800" dirty="0" err="1">
                <a:latin typeface="Times New Roman" pitchFamily="18" charset="0"/>
                <a:cs typeface="Times New Roman" pitchFamily="18" charset="0"/>
              </a:rPr>
              <a:t>Các</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hình</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ảnh</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đó</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được</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lặp</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lại</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như</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một</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sự</a:t>
            </a:r>
            <a:r>
              <a:rPr lang="en-US" sz="1800" dirty="0">
                <a:latin typeface="Times New Roman" pitchFamily="18" charset="0"/>
                <a:cs typeface="Times New Roman" pitchFamily="18" charset="0"/>
              </a:rPr>
              <a:t> </a:t>
            </a:r>
            <a:r>
              <a:rPr lang="en-US" sz="1800" dirty="0" err="1">
                <a:solidFill>
                  <a:srgbClr val="FF0000"/>
                </a:solidFill>
                <a:latin typeface="Times New Roman" pitchFamily="18" charset="0"/>
                <a:cs typeface="Times New Roman" pitchFamily="18" charset="0"/>
              </a:rPr>
              <a:t>đối</a:t>
            </a:r>
            <a:r>
              <a:rPr lang="en-US" sz="1800" dirty="0">
                <a:solidFill>
                  <a:srgbClr val="FF0000"/>
                </a:solidFill>
                <a:latin typeface="Times New Roman" pitchFamily="18" charset="0"/>
                <a:cs typeface="Times New Roman" pitchFamily="18" charset="0"/>
              </a:rPr>
              <a:t> </a:t>
            </a:r>
            <a:r>
              <a:rPr lang="en-US" sz="1800" dirty="0" err="1">
                <a:solidFill>
                  <a:srgbClr val="FF0000"/>
                </a:solidFill>
                <a:latin typeface="Times New Roman" pitchFamily="18" charset="0"/>
                <a:cs typeface="Times New Roman" pitchFamily="18" charset="0"/>
              </a:rPr>
              <a:t>ứng</a:t>
            </a:r>
            <a:r>
              <a:rPr lang="en-US" sz="1800" dirty="0">
                <a:solidFill>
                  <a:srgbClr val="FF0000"/>
                </a:solidFill>
                <a:latin typeface="Times New Roman" pitchFamily="18" charset="0"/>
                <a:cs typeface="Times New Roman" pitchFamily="18" charset="0"/>
              </a:rPr>
              <a:t> </a:t>
            </a:r>
            <a:r>
              <a:rPr lang="en-US" sz="1800" dirty="0" err="1">
                <a:solidFill>
                  <a:srgbClr val="FF0000"/>
                </a:solidFill>
                <a:latin typeface="Times New Roman" pitchFamily="18" charset="0"/>
                <a:cs typeface="Times New Roman" pitchFamily="18" charset="0"/>
              </a:rPr>
              <a:t>chặt</a:t>
            </a:r>
            <a:r>
              <a:rPr lang="en-US" sz="1800" dirty="0">
                <a:solidFill>
                  <a:srgbClr val="FF0000"/>
                </a:solidFill>
                <a:latin typeface="Times New Roman" pitchFamily="18" charset="0"/>
                <a:cs typeface="Times New Roman" pitchFamily="18" charset="0"/>
              </a:rPr>
              <a:t> </a:t>
            </a:r>
            <a:r>
              <a:rPr lang="en-US" sz="1800" dirty="0" err="1">
                <a:solidFill>
                  <a:srgbClr val="FF0000"/>
                </a:solidFill>
                <a:latin typeface="Times New Roman" pitchFamily="18" charset="0"/>
                <a:cs typeface="Times New Roman" pitchFamily="18" charset="0"/>
              </a:rPr>
              <a:t>chẽ</a:t>
            </a:r>
            <a:r>
              <a:rPr lang="en-US" sz="1800" dirty="0">
                <a:solidFill>
                  <a:srgbClr val="FF0000"/>
                </a:solidFill>
                <a:latin typeface="Times New Roman" pitchFamily="18" charset="0"/>
                <a:cs typeface="Times New Roman" pitchFamily="18" charset="0"/>
              </a:rPr>
              <a:t>,</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sự</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thống</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nhất</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trong</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tâm</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tưởng</a:t>
            </a:r>
            <a:r>
              <a:rPr lang="en-US" sz="1800" dirty="0">
                <a:latin typeface="Times New Roman" pitchFamily="18" charset="0"/>
                <a:cs typeface="Times New Roman" pitchFamily="18" charset="0"/>
              </a:rPr>
              <a:t>. </a:t>
            </a:r>
            <a:r>
              <a:rPr lang="en-US" sz="1800" dirty="0" err="1">
                <a:solidFill>
                  <a:srgbClr val="FF0000"/>
                </a:solidFill>
                <a:latin typeface="Times New Roman" pitchFamily="18" charset="0"/>
                <a:cs typeface="Times New Roman" pitchFamily="18" charset="0"/>
              </a:rPr>
              <a:t>Điệp</a:t>
            </a:r>
            <a:r>
              <a:rPr lang="en-US" sz="1800" dirty="0">
                <a:solidFill>
                  <a:srgbClr val="FF0000"/>
                </a:solidFill>
                <a:latin typeface="Times New Roman" pitchFamily="18" charset="0"/>
                <a:cs typeface="Times New Roman" pitchFamily="18" charset="0"/>
              </a:rPr>
              <a:t> </a:t>
            </a:r>
            <a:r>
              <a:rPr lang="en-US" sz="1800" dirty="0" err="1">
                <a:solidFill>
                  <a:srgbClr val="FF0000"/>
                </a:solidFill>
                <a:latin typeface="Times New Roman" pitchFamily="18" charset="0"/>
                <a:cs typeface="Times New Roman" pitchFamily="18" charset="0"/>
              </a:rPr>
              <a:t>từ</a:t>
            </a:r>
            <a:r>
              <a:rPr lang="en-US" sz="1800" dirty="0">
                <a:solidFill>
                  <a:srgbClr val="FF0000"/>
                </a:solidFill>
                <a:latin typeface="Times New Roman" pitchFamily="18" charset="0"/>
                <a:cs typeface="Times New Roman" pitchFamily="18" charset="0"/>
              </a:rPr>
              <a:t> “ta” </a:t>
            </a:r>
            <a:r>
              <a:rPr lang="en-US" sz="1800" dirty="0" err="1">
                <a:latin typeface="Times New Roman" pitchFamily="18" charset="0"/>
                <a:cs typeface="Times New Roman" pitchFamily="18" charset="0"/>
              </a:rPr>
              <a:t>một</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lần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nữa</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khẳng</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định</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và</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nói</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thay</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ước</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nguyện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mong</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muốn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được</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cống</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hiến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của</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rất</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nhiều</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người</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trong</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thời</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kì</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đất</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nước</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bước</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vào</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đổi</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mới</a:t>
            </a:r>
            <a:r>
              <a:rPr lang="en-US" sz="1800" dirty="0">
                <a:latin typeface="Times New Roman" pitchFamily="18" charset="0"/>
                <a:cs typeface="Times New Roman" pitchFamily="18" charset="0"/>
              </a:rPr>
              <a:t>.</a:t>
            </a:r>
          </a:p>
          <a:p>
            <a:pPr lvl="0"/>
            <a:r>
              <a:rPr lang="en-US" sz="1800" dirty="0" err="1" smtClean="0">
                <a:latin typeface="Times New Roman" pitchFamily="18" charset="0"/>
                <a:cs typeface="Times New Roman" pitchFamily="18" charset="0"/>
              </a:rPr>
              <a:t>tác</a:t>
            </a:r>
            <a:r>
              <a:rPr lang="en-US" sz="1800" dirty="0" smtClean="0">
                <a:latin typeface="Times New Roman" pitchFamily="18" charset="0"/>
                <a:cs typeface="Times New Roman" pitchFamily="18" charset="0"/>
              </a:rPr>
              <a:t> </a:t>
            </a:r>
            <a:r>
              <a:rPr lang="en-US" sz="1800" dirty="0" err="1">
                <a:latin typeface="Times New Roman" pitchFamily="18" charset="0"/>
                <a:cs typeface="Times New Roman" pitchFamily="18" charset="0"/>
              </a:rPr>
              <a:t>giả</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sử</a:t>
            </a:r>
            <a:r>
              <a:rPr lang="en-US" sz="1800" dirty="0">
                <a:latin typeface="Times New Roman" pitchFamily="18" charset="0"/>
                <a:cs typeface="Times New Roman" pitchFamily="18" charset="0"/>
              </a:rPr>
              <a:t> </a:t>
            </a:r>
            <a:r>
              <a:rPr lang="en-US" sz="1800" dirty="0" err="1" smtClean="0">
                <a:latin typeface="Times New Roman" pitchFamily="18" charset="0"/>
                <a:cs typeface="Times New Roman" pitchFamily="18" charset="0"/>
              </a:rPr>
              <a:t>dụng</a:t>
            </a:r>
            <a:r>
              <a:rPr lang="en-US" sz="1800" dirty="0" smtClean="0">
                <a:latin typeface="Times New Roman" pitchFamily="18" charset="0"/>
                <a:cs typeface="Times New Roman" pitchFamily="18" charset="0"/>
              </a:rPr>
              <a:t> </a:t>
            </a:r>
            <a:r>
              <a:rPr lang="en-US" sz="1800" dirty="0" err="1" smtClean="0">
                <a:solidFill>
                  <a:srgbClr val="FF0000"/>
                </a:solidFill>
                <a:latin typeface="Times New Roman" pitchFamily="18" charset="0"/>
                <a:cs typeface="Times New Roman" pitchFamily="18" charset="0"/>
              </a:rPr>
              <a:t>tính</a:t>
            </a:r>
            <a:r>
              <a:rPr lang="en-US" sz="1800" dirty="0" smtClean="0">
                <a:solidFill>
                  <a:srgbClr val="FF0000"/>
                </a:solidFill>
                <a:latin typeface="Times New Roman" pitchFamily="18" charset="0"/>
                <a:cs typeface="Times New Roman" pitchFamily="18" charset="0"/>
              </a:rPr>
              <a:t> </a:t>
            </a:r>
            <a:r>
              <a:rPr lang="en-US" sz="1800" dirty="0" err="1">
                <a:solidFill>
                  <a:srgbClr val="FF0000"/>
                </a:solidFill>
                <a:latin typeface="Times New Roman" pitchFamily="18" charset="0"/>
                <a:cs typeface="Times New Roman" pitchFamily="18" charset="0"/>
              </a:rPr>
              <a:t>từ</a:t>
            </a:r>
            <a:r>
              <a:rPr lang="en-US" sz="1800" dirty="0">
                <a:solidFill>
                  <a:srgbClr val="FF0000"/>
                </a:solidFill>
                <a:latin typeface="Times New Roman" pitchFamily="18" charset="0"/>
                <a:cs typeface="Times New Roman" pitchFamily="18" charset="0"/>
              </a:rPr>
              <a:t> </a:t>
            </a:r>
            <a:r>
              <a:rPr lang="en-US" sz="1800" dirty="0">
                <a:latin typeface="Times New Roman" pitchFamily="18" charset="0"/>
                <a:cs typeface="Times New Roman" pitchFamily="18" charset="0"/>
              </a:rPr>
              <a:t>“</a:t>
            </a:r>
            <a:r>
              <a:rPr lang="en-US" sz="1800" dirty="0" err="1">
                <a:latin typeface="Times New Roman" pitchFamily="18" charset="0"/>
                <a:cs typeface="Times New Roman" pitchFamily="18" charset="0"/>
              </a:rPr>
              <a:t>lặng</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lẽ</a:t>
            </a:r>
            <a:r>
              <a:rPr lang="en-US" sz="1800" dirty="0" smtClean="0">
                <a:latin typeface="Times New Roman" pitchFamily="18" charset="0"/>
                <a:cs typeface="Times New Roman" pitchFamily="18" charset="0"/>
              </a:rPr>
              <a:t>”- </a:t>
            </a:r>
            <a:r>
              <a:rPr lang="en-US" sz="1800" dirty="0" err="1">
                <a:latin typeface="Times New Roman" pitchFamily="18" charset="0"/>
                <a:cs typeface="Times New Roman" pitchFamily="18" charset="0"/>
              </a:rPr>
              <a:t>đây</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là</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cách</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nói</a:t>
            </a:r>
            <a:r>
              <a:rPr lang="en-US" sz="1800" dirty="0">
                <a:latin typeface="Times New Roman" pitchFamily="18" charset="0"/>
                <a:cs typeface="Times New Roman" pitchFamily="18" charset="0"/>
              </a:rPr>
              <a:t> </a:t>
            </a:r>
            <a:r>
              <a:rPr lang="en-US" sz="1800" dirty="0" err="1">
                <a:solidFill>
                  <a:srgbClr val="FF0000"/>
                </a:solidFill>
                <a:latin typeface="Times New Roman" pitchFamily="18" charset="0"/>
                <a:cs typeface="Times New Roman" pitchFamily="18" charset="0"/>
              </a:rPr>
              <a:t>khiêm</a:t>
            </a:r>
            <a:r>
              <a:rPr lang="en-US" sz="1800" dirty="0">
                <a:solidFill>
                  <a:srgbClr val="FF0000"/>
                </a:solidFill>
                <a:latin typeface="Times New Roman" pitchFamily="18" charset="0"/>
                <a:cs typeface="Times New Roman" pitchFamily="18" charset="0"/>
              </a:rPr>
              <a:t> </a:t>
            </a:r>
            <a:r>
              <a:rPr lang="en-US" sz="1800" dirty="0" err="1">
                <a:solidFill>
                  <a:srgbClr val="FF0000"/>
                </a:solidFill>
                <a:latin typeface="Times New Roman" pitchFamily="18" charset="0"/>
                <a:cs typeface="Times New Roman" pitchFamily="18" charset="0"/>
              </a:rPr>
              <a:t>tốn</a:t>
            </a:r>
            <a:r>
              <a:rPr lang="en-US" sz="1800" dirty="0">
                <a:solidFill>
                  <a:srgbClr val="FF0000"/>
                </a:solidFill>
                <a:latin typeface="Times New Roman" pitchFamily="18" charset="0"/>
                <a:cs typeface="Times New Roman" pitchFamily="18" charset="0"/>
              </a:rPr>
              <a:t>, </a:t>
            </a:r>
            <a:r>
              <a:rPr lang="en-US" sz="1800" dirty="0" err="1">
                <a:solidFill>
                  <a:srgbClr val="FF0000"/>
                </a:solidFill>
                <a:latin typeface="Times New Roman" pitchFamily="18" charset="0"/>
                <a:cs typeface="Times New Roman" pitchFamily="18" charset="0"/>
              </a:rPr>
              <a:t>chân</a:t>
            </a:r>
            <a:r>
              <a:rPr lang="en-US" sz="1800" dirty="0">
                <a:solidFill>
                  <a:srgbClr val="FF0000"/>
                </a:solidFill>
                <a:latin typeface="Times New Roman" pitchFamily="18" charset="0"/>
                <a:cs typeface="Times New Roman" pitchFamily="18" charset="0"/>
              </a:rPr>
              <a:t> </a:t>
            </a:r>
            <a:r>
              <a:rPr lang="en-US" sz="1800" dirty="0" err="1">
                <a:solidFill>
                  <a:srgbClr val="FF0000"/>
                </a:solidFill>
                <a:latin typeface="Times New Roman" pitchFamily="18" charset="0"/>
                <a:cs typeface="Times New Roman" pitchFamily="18" charset="0"/>
              </a:rPr>
              <a:t>thành</a:t>
            </a:r>
            <a:r>
              <a:rPr lang="en-US" sz="1800" dirty="0">
                <a:solidFill>
                  <a:srgbClr val="FF0000"/>
                </a:solidFill>
                <a:latin typeface="Times New Roman" pitchFamily="18" charset="0"/>
                <a:cs typeface="Times New Roman" pitchFamily="18" charset="0"/>
              </a:rPr>
              <a:t> </a:t>
            </a:r>
            <a:r>
              <a:rPr lang="en-US" sz="1800" dirty="0" err="1">
                <a:solidFill>
                  <a:srgbClr val="FF0000"/>
                </a:solidFill>
                <a:latin typeface="Times New Roman" pitchFamily="18" charset="0"/>
                <a:cs typeface="Times New Roman" pitchFamily="18" charset="0"/>
              </a:rPr>
              <a:t>mà</a:t>
            </a:r>
            <a:r>
              <a:rPr lang="en-US" sz="1800" dirty="0">
                <a:solidFill>
                  <a:srgbClr val="FF0000"/>
                </a:solidFill>
                <a:latin typeface="Times New Roman" pitchFamily="18" charset="0"/>
                <a:cs typeface="Times New Roman" pitchFamily="18" charset="0"/>
              </a:rPr>
              <a:t> </a:t>
            </a:r>
            <a:r>
              <a:rPr lang="en-US" sz="1800" dirty="0" err="1">
                <a:solidFill>
                  <a:srgbClr val="FF0000"/>
                </a:solidFill>
                <a:latin typeface="Times New Roman" pitchFamily="18" charset="0"/>
                <a:cs typeface="Times New Roman" pitchFamily="18" charset="0"/>
              </a:rPr>
              <a:t>giản</a:t>
            </a:r>
            <a:r>
              <a:rPr lang="en-US" sz="1800" dirty="0">
                <a:solidFill>
                  <a:srgbClr val="FF0000"/>
                </a:solidFill>
                <a:latin typeface="Times New Roman" pitchFamily="18" charset="0"/>
                <a:cs typeface="Times New Roman" pitchFamily="18" charset="0"/>
              </a:rPr>
              <a:t> </a:t>
            </a:r>
            <a:r>
              <a:rPr lang="en-US" sz="1800" dirty="0" err="1">
                <a:solidFill>
                  <a:srgbClr val="FF0000"/>
                </a:solidFill>
                <a:latin typeface="Times New Roman" pitchFamily="18" charset="0"/>
                <a:cs typeface="Times New Roman" pitchFamily="18" charset="0"/>
              </a:rPr>
              <a:t>dị</a:t>
            </a:r>
            <a:r>
              <a:rPr lang="en-US" sz="1800" dirty="0">
                <a:solidFill>
                  <a:srgbClr val="FF0000"/>
                </a:solidFill>
                <a:latin typeface="Times New Roman" pitchFamily="18" charset="0"/>
                <a:cs typeface="Times New Roman" pitchFamily="18" charset="0"/>
              </a:rPr>
              <a:t> </a:t>
            </a:r>
            <a:r>
              <a:rPr lang="en-US" sz="1800" dirty="0" err="1" smtClean="0">
                <a:latin typeface="Times New Roman" pitchFamily="18" charset="0"/>
                <a:cs typeface="Times New Roman" pitchFamily="18" charset="0"/>
              </a:rPr>
              <a:t>của</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lối</a:t>
            </a:r>
            <a:r>
              <a:rPr lang="en-US" sz="1800" dirty="0" smtClean="0">
                <a:latin typeface="Times New Roman" pitchFamily="18" charset="0"/>
                <a:cs typeface="Times New Roman" pitchFamily="18" charset="0"/>
              </a:rPr>
              <a:t> </a:t>
            </a:r>
            <a:r>
              <a:rPr lang="en-US" sz="1800" dirty="0" err="1">
                <a:latin typeface="Times New Roman" pitchFamily="18" charset="0"/>
                <a:cs typeface="Times New Roman" pitchFamily="18" charset="0"/>
              </a:rPr>
              <a:t>sống</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cao</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đẹp</a:t>
            </a:r>
            <a:r>
              <a:rPr lang="en-US" sz="1800" dirty="0">
                <a:latin typeface="Times New Roman" pitchFamily="18" charset="0"/>
                <a:cs typeface="Times New Roman" pitchFamily="18" charset="0"/>
              </a:rPr>
              <a:t>. </a:t>
            </a:r>
            <a:endParaRPr lang="en-US" sz="1800" dirty="0" smtClean="0">
              <a:latin typeface="Times New Roman" pitchFamily="18" charset="0"/>
              <a:cs typeface="Times New Roman" pitchFamily="18" charset="0"/>
            </a:endParaRPr>
          </a:p>
          <a:p>
            <a:r>
              <a:rPr lang="en-US" sz="1800" dirty="0" smtClean="0">
                <a:solidFill>
                  <a:srgbClr val="FF0000"/>
                </a:solidFill>
                <a:latin typeface="Times New Roman" pitchFamily="18" charset="0"/>
                <a:cs typeface="Times New Roman" pitchFamily="18" charset="0"/>
              </a:rPr>
              <a:t> </a:t>
            </a:r>
            <a:r>
              <a:rPr lang="en-US" sz="1800" dirty="0" err="1">
                <a:solidFill>
                  <a:srgbClr val="FF0000"/>
                </a:solidFill>
                <a:latin typeface="Times New Roman" pitchFamily="18" charset="0"/>
                <a:cs typeface="Times New Roman" pitchFamily="18" charset="0"/>
              </a:rPr>
              <a:t>Điệp</a:t>
            </a:r>
            <a:r>
              <a:rPr lang="en-US" sz="1800" dirty="0">
                <a:solidFill>
                  <a:srgbClr val="FF0000"/>
                </a:solidFill>
                <a:latin typeface="Times New Roman" pitchFamily="18" charset="0"/>
                <a:cs typeface="Times New Roman" pitchFamily="18" charset="0"/>
              </a:rPr>
              <a:t> </a:t>
            </a:r>
            <a:r>
              <a:rPr lang="en-US" sz="1800" dirty="0" err="1">
                <a:solidFill>
                  <a:srgbClr val="FF0000"/>
                </a:solidFill>
                <a:latin typeface="Times New Roman" pitchFamily="18" charset="0"/>
                <a:cs typeface="Times New Roman" pitchFamily="18" charset="0"/>
              </a:rPr>
              <a:t>ngữ</a:t>
            </a:r>
            <a:r>
              <a:rPr lang="en-US" sz="1800" dirty="0">
                <a:solidFill>
                  <a:srgbClr val="FF0000"/>
                </a:solidFill>
                <a:latin typeface="Times New Roman" pitchFamily="18" charset="0"/>
                <a:cs typeface="Times New Roman" pitchFamily="18" charset="0"/>
              </a:rPr>
              <a:t> </a:t>
            </a:r>
            <a:r>
              <a:rPr lang="en-US" sz="1800" dirty="0">
                <a:latin typeface="Times New Roman" pitchFamily="18" charset="0"/>
                <a:cs typeface="Times New Roman" pitchFamily="18" charset="0"/>
              </a:rPr>
              <a:t>“ta </a:t>
            </a:r>
            <a:r>
              <a:rPr lang="en-US" sz="1800" dirty="0" err="1" smtClean="0">
                <a:latin typeface="Times New Roman" pitchFamily="18" charset="0"/>
                <a:cs typeface="Times New Roman" pitchFamily="18" charset="0"/>
              </a:rPr>
              <a:t>làm</a:t>
            </a:r>
            <a:r>
              <a:rPr lang="en-US" sz="1800" dirty="0" smtClean="0">
                <a:latin typeface="Times New Roman" pitchFamily="18" charset="0"/>
                <a:cs typeface="Times New Roman" pitchFamily="18" charset="0"/>
              </a:rPr>
              <a:t>”, </a:t>
            </a:r>
            <a:r>
              <a:rPr lang="en-US" sz="1800" dirty="0" err="1">
                <a:latin typeface="Times New Roman" pitchFamily="18" charset="0"/>
                <a:cs typeface="Times New Roman" pitchFamily="18" charset="0"/>
              </a:rPr>
              <a:t>hình</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ảnh</a:t>
            </a:r>
            <a:r>
              <a:rPr lang="en-US" sz="1800" dirty="0">
                <a:latin typeface="Times New Roman" pitchFamily="18" charset="0"/>
                <a:cs typeface="Times New Roman" pitchFamily="18" charset="0"/>
              </a:rPr>
              <a:t> </a:t>
            </a:r>
            <a:r>
              <a:rPr lang="en-US" sz="1800" dirty="0" err="1">
                <a:solidFill>
                  <a:srgbClr val="FF0000"/>
                </a:solidFill>
                <a:latin typeface="Times New Roman" pitchFamily="18" charset="0"/>
                <a:cs typeface="Times New Roman" pitchFamily="18" charset="0"/>
              </a:rPr>
              <a:t>ẩn</a:t>
            </a:r>
            <a:r>
              <a:rPr lang="en-US" sz="1800" dirty="0">
                <a:solidFill>
                  <a:srgbClr val="FF0000"/>
                </a:solidFill>
                <a:latin typeface="Times New Roman" pitchFamily="18" charset="0"/>
                <a:cs typeface="Times New Roman" pitchFamily="18" charset="0"/>
              </a:rPr>
              <a:t> </a:t>
            </a:r>
            <a:r>
              <a:rPr lang="en-US" sz="1800" dirty="0" err="1">
                <a:solidFill>
                  <a:srgbClr val="FF0000"/>
                </a:solidFill>
                <a:latin typeface="Times New Roman" pitchFamily="18" charset="0"/>
                <a:cs typeface="Times New Roman" pitchFamily="18" charset="0"/>
              </a:rPr>
              <a:t>dụ</a:t>
            </a:r>
            <a:r>
              <a:rPr lang="en-US" sz="1800" dirty="0">
                <a:solidFill>
                  <a:srgbClr val="FF0000"/>
                </a:solidFill>
                <a:latin typeface="Times New Roman" pitchFamily="18" charset="0"/>
                <a:cs typeface="Times New Roman" pitchFamily="18" charset="0"/>
              </a:rPr>
              <a:t> </a:t>
            </a:r>
            <a:r>
              <a:rPr lang="en-US" sz="1800" dirty="0">
                <a:latin typeface="Times New Roman" pitchFamily="18" charset="0"/>
                <a:cs typeface="Times New Roman" pitchFamily="18" charset="0"/>
              </a:rPr>
              <a:t>“</a:t>
            </a:r>
            <a:r>
              <a:rPr lang="en-US" sz="1800" dirty="0" err="1">
                <a:latin typeface="Times New Roman" pitchFamily="18" charset="0"/>
                <a:cs typeface="Times New Roman" pitchFamily="18" charset="0"/>
              </a:rPr>
              <a:t>nốt</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trầm</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nhấn</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mạnh</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ước</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nguyện</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của</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nhà</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thơ</a:t>
            </a:r>
            <a:r>
              <a:rPr lang="en-US" sz="1800" dirty="0" smtClean="0">
                <a:latin typeface="Times New Roman" pitchFamily="18" charset="0"/>
                <a:cs typeface="Times New Roman" pitchFamily="18" charset="0"/>
              </a:rPr>
              <a:t> </a:t>
            </a:r>
            <a:r>
              <a:rPr lang="en-US" sz="1800" dirty="0" err="1">
                <a:latin typeface="Times New Roman" pitchFamily="18" charset="0"/>
                <a:cs typeface="Times New Roman" pitchFamily="18" charset="0"/>
              </a:rPr>
              <a:t>muốn</a:t>
            </a:r>
            <a:r>
              <a:rPr lang="en-US" sz="1800" dirty="0">
                <a:latin typeface="Times New Roman" pitchFamily="18" charset="0"/>
                <a:cs typeface="Times New Roman" pitchFamily="18" charset="0"/>
              </a:rPr>
              <a:t> </a:t>
            </a:r>
            <a:r>
              <a:rPr lang="en-US" sz="1800" dirty="0" err="1">
                <a:solidFill>
                  <a:srgbClr val="FF0000"/>
                </a:solidFill>
                <a:latin typeface="Times New Roman" pitchFamily="18" charset="0"/>
                <a:cs typeface="Times New Roman" pitchFamily="18" charset="0"/>
              </a:rPr>
              <a:t>được</a:t>
            </a:r>
            <a:r>
              <a:rPr lang="en-US" sz="1800" dirty="0">
                <a:solidFill>
                  <a:srgbClr val="FF0000"/>
                </a:solidFill>
                <a:latin typeface="Times New Roman" pitchFamily="18" charset="0"/>
                <a:cs typeface="Times New Roman" pitchFamily="18" charset="0"/>
              </a:rPr>
              <a:t> </a:t>
            </a:r>
            <a:r>
              <a:rPr lang="en-US" sz="1800" dirty="0" err="1">
                <a:solidFill>
                  <a:srgbClr val="FF0000"/>
                </a:solidFill>
                <a:latin typeface="Times New Roman" pitchFamily="18" charset="0"/>
                <a:cs typeface="Times New Roman" pitchFamily="18" charset="0"/>
              </a:rPr>
              <a:t>cống</a:t>
            </a:r>
            <a:r>
              <a:rPr lang="en-US" sz="1800" dirty="0">
                <a:solidFill>
                  <a:srgbClr val="FF0000"/>
                </a:solidFill>
                <a:latin typeface="Times New Roman" pitchFamily="18" charset="0"/>
                <a:cs typeface="Times New Roman" pitchFamily="18" charset="0"/>
              </a:rPr>
              <a:t> </a:t>
            </a:r>
            <a:r>
              <a:rPr lang="en-US" sz="1800" dirty="0" err="1">
                <a:solidFill>
                  <a:srgbClr val="FF0000"/>
                </a:solidFill>
                <a:latin typeface="Times New Roman" pitchFamily="18" charset="0"/>
                <a:cs typeface="Times New Roman" pitchFamily="18" charset="0"/>
              </a:rPr>
              <a:t>hiến</a:t>
            </a:r>
            <a:r>
              <a:rPr lang="en-US" sz="1800" dirty="0">
                <a:solidFill>
                  <a:srgbClr val="FF0000"/>
                </a:solidFill>
                <a:latin typeface="Times New Roman" pitchFamily="18" charset="0"/>
                <a:cs typeface="Times New Roman" pitchFamily="18" charset="0"/>
              </a:rPr>
              <a:t> </a:t>
            </a:r>
            <a:r>
              <a:rPr lang="en-US" sz="1800" dirty="0" err="1">
                <a:solidFill>
                  <a:srgbClr val="FF0000"/>
                </a:solidFill>
                <a:latin typeface="Times New Roman" pitchFamily="18" charset="0"/>
                <a:cs typeface="Times New Roman" pitchFamily="18" charset="0"/>
              </a:rPr>
              <a:t>âm</a:t>
            </a:r>
            <a:r>
              <a:rPr lang="en-US" sz="1800" dirty="0">
                <a:solidFill>
                  <a:srgbClr val="FF0000"/>
                </a:solidFill>
                <a:latin typeface="Times New Roman" pitchFamily="18" charset="0"/>
                <a:cs typeface="Times New Roman" pitchFamily="18" charset="0"/>
              </a:rPr>
              <a:t> </a:t>
            </a:r>
            <a:r>
              <a:rPr lang="en-US" sz="1800" dirty="0" err="1">
                <a:solidFill>
                  <a:srgbClr val="FF0000"/>
                </a:solidFill>
                <a:latin typeface="Times New Roman" pitchFamily="18" charset="0"/>
                <a:cs typeface="Times New Roman" pitchFamily="18" charset="0"/>
              </a:rPr>
              <a:t>thầm</a:t>
            </a:r>
            <a:r>
              <a:rPr lang="en-US" sz="1800" dirty="0">
                <a:solidFill>
                  <a:srgbClr val="FF0000"/>
                </a:solidFill>
                <a:latin typeface="Times New Roman" pitchFamily="18" charset="0"/>
                <a:cs typeface="Times New Roman" pitchFamily="18" charset="0"/>
              </a:rPr>
              <a:t>, </a:t>
            </a:r>
            <a:r>
              <a:rPr lang="en-US" sz="1800" dirty="0" err="1">
                <a:solidFill>
                  <a:srgbClr val="FF0000"/>
                </a:solidFill>
                <a:latin typeface="Times New Roman" pitchFamily="18" charset="0"/>
                <a:cs typeface="Times New Roman" pitchFamily="18" charset="0"/>
              </a:rPr>
              <a:t>lặng</a:t>
            </a:r>
            <a:r>
              <a:rPr lang="en-US" sz="1800" dirty="0">
                <a:solidFill>
                  <a:srgbClr val="FF0000"/>
                </a:solidFill>
                <a:latin typeface="Times New Roman" pitchFamily="18" charset="0"/>
                <a:cs typeface="Times New Roman" pitchFamily="18" charset="0"/>
              </a:rPr>
              <a:t> </a:t>
            </a:r>
            <a:r>
              <a:rPr lang="en-US" sz="1800" dirty="0" err="1" smtClean="0">
                <a:solidFill>
                  <a:srgbClr val="FF0000"/>
                </a:solidFill>
                <a:latin typeface="Times New Roman" pitchFamily="18" charset="0"/>
                <a:cs typeface="Times New Roman" pitchFamily="18" charset="0"/>
              </a:rPr>
              <a:t>lẽ</a:t>
            </a:r>
            <a:r>
              <a:rPr lang="en-US" sz="1800" dirty="0" smtClean="0">
                <a:solidFill>
                  <a:srgbClr val="FF0000"/>
                </a:solidFill>
                <a:latin typeface="Times New Roman" pitchFamily="18" charset="0"/>
                <a:cs typeface="Times New Roman" pitchFamily="18" charset="0"/>
              </a:rPr>
              <a:t> </a:t>
            </a:r>
            <a:r>
              <a:rPr lang="en-US" sz="1800" dirty="0" err="1" smtClean="0">
                <a:latin typeface="Times New Roman" pitchFamily="18" charset="0"/>
                <a:cs typeface="Times New Roman" pitchFamily="18" charset="0"/>
              </a:rPr>
              <a:t>những</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gì</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tốt</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đẹp</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nhất</a:t>
            </a:r>
            <a:r>
              <a:rPr lang="en-US" sz="1800" dirty="0" smtClean="0">
                <a:latin typeface="Times New Roman" pitchFamily="18" charset="0"/>
                <a:cs typeface="Times New Roman" pitchFamily="18" charset="0"/>
              </a:rPr>
              <a:t>, ý </a:t>
            </a:r>
            <a:r>
              <a:rPr lang="en-US" sz="1800" dirty="0" err="1" smtClean="0">
                <a:latin typeface="Times New Roman" pitchFamily="18" charset="0"/>
                <a:cs typeface="Times New Roman" pitchFamily="18" charset="0"/>
              </a:rPr>
              <a:t>nghĩa</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nhất</a:t>
            </a:r>
            <a:r>
              <a:rPr lang="en-US" sz="1800" dirty="0" smtClean="0">
                <a:latin typeface="Times New Roman" pitchFamily="18" charset="0"/>
                <a:cs typeface="Times New Roman" pitchFamily="18" charset="0"/>
              </a:rPr>
              <a:t> </a:t>
            </a:r>
            <a:r>
              <a:rPr lang="en-US" sz="1800" dirty="0" err="1" smtClean="0">
                <a:solidFill>
                  <a:srgbClr val="FF0000"/>
                </a:solidFill>
                <a:latin typeface="Times New Roman" pitchFamily="18" charset="0"/>
                <a:cs typeface="Times New Roman" pitchFamily="18" charset="0"/>
              </a:rPr>
              <a:t>dù</a:t>
            </a:r>
            <a:r>
              <a:rPr lang="en-US" sz="1800" dirty="0" smtClean="0">
                <a:solidFill>
                  <a:srgbClr val="FF0000"/>
                </a:solidFill>
                <a:latin typeface="Times New Roman" pitchFamily="18" charset="0"/>
                <a:cs typeface="Times New Roman" pitchFamily="18" charset="0"/>
              </a:rPr>
              <a:t> </a:t>
            </a:r>
            <a:r>
              <a:rPr lang="en-US" sz="1800" dirty="0" err="1" smtClean="0">
                <a:solidFill>
                  <a:srgbClr val="FF0000"/>
                </a:solidFill>
                <a:latin typeface="Times New Roman" pitchFamily="18" charset="0"/>
                <a:cs typeface="Times New Roman" pitchFamily="18" charset="0"/>
              </a:rPr>
              <a:t>là</a:t>
            </a:r>
            <a:r>
              <a:rPr lang="en-US" sz="1800" dirty="0" smtClean="0">
                <a:solidFill>
                  <a:srgbClr val="FF0000"/>
                </a:solidFill>
                <a:latin typeface="Times New Roman" pitchFamily="18" charset="0"/>
                <a:cs typeface="Times New Roman" pitchFamily="18" charset="0"/>
              </a:rPr>
              <a:t> </a:t>
            </a:r>
            <a:r>
              <a:rPr lang="en-US" sz="1800" dirty="0" err="1" smtClean="0">
                <a:solidFill>
                  <a:srgbClr val="FF0000"/>
                </a:solidFill>
                <a:latin typeface="Times New Roman" pitchFamily="18" charset="0"/>
                <a:cs typeface="Times New Roman" pitchFamily="18" charset="0"/>
              </a:rPr>
              <a:t>nhỏ</a:t>
            </a:r>
            <a:r>
              <a:rPr lang="en-US" sz="1800" dirty="0" smtClean="0">
                <a:solidFill>
                  <a:srgbClr val="FF0000"/>
                </a:solidFill>
                <a:latin typeface="Times New Roman" pitchFamily="18" charset="0"/>
                <a:cs typeface="Times New Roman" pitchFamily="18" charset="0"/>
              </a:rPr>
              <a:t> </a:t>
            </a:r>
            <a:r>
              <a:rPr lang="en-US" sz="1800" dirty="0" err="1" smtClean="0">
                <a:solidFill>
                  <a:srgbClr val="FF0000"/>
                </a:solidFill>
                <a:latin typeface="Times New Roman" pitchFamily="18" charset="0"/>
                <a:cs typeface="Times New Roman" pitchFamily="18" charset="0"/>
              </a:rPr>
              <a:t>bé</a:t>
            </a:r>
            <a:r>
              <a:rPr lang="en-US" sz="1800" dirty="0" smtClean="0">
                <a:solidFill>
                  <a:srgbClr val="FF0000"/>
                </a:solidFill>
                <a:latin typeface="Times New Roman" pitchFamily="18" charset="0"/>
                <a:cs typeface="Times New Roman" pitchFamily="18" charset="0"/>
              </a:rPr>
              <a:t>, </a:t>
            </a:r>
            <a:r>
              <a:rPr lang="en-US" sz="1800" dirty="0" err="1" smtClean="0">
                <a:solidFill>
                  <a:srgbClr val="FF0000"/>
                </a:solidFill>
                <a:latin typeface="Times New Roman" pitchFamily="18" charset="0"/>
                <a:cs typeface="Times New Roman" pitchFamily="18" charset="0"/>
              </a:rPr>
              <a:t>khiêm</a:t>
            </a:r>
            <a:r>
              <a:rPr lang="en-US" sz="1800" dirty="0" smtClean="0">
                <a:solidFill>
                  <a:srgbClr val="FF0000"/>
                </a:solidFill>
                <a:latin typeface="Times New Roman" pitchFamily="18" charset="0"/>
                <a:cs typeface="Times New Roman" pitchFamily="18" charset="0"/>
              </a:rPr>
              <a:t> </a:t>
            </a:r>
            <a:r>
              <a:rPr lang="en-US" sz="1800" dirty="0" err="1" smtClean="0">
                <a:solidFill>
                  <a:srgbClr val="FF0000"/>
                </a:solidFill>
                <a:latin typeface="Times New Roman" pitchFamily="18" charset="0"/>
                <a:cs typeface="Times New Roman" pitchFamily="18" charset="0"/>
              </a:rPr>
              <a:t>nhường</a:t>
            </a:r>
            <a:r>
              <a:rPr lang="en-US" sz="1800" dirty="0" smtClean="0">
                <a:solidFill>
                  <a:srgbClr val="FF0000"/>
                </a:solidFill>
                <a:latin typeface="Times New Roman" pitchFamily="18" charset="0"/>
                <a:cs typeface="Times New Roman" pitchFamily="18" charset="0"/>
              </a:rPr>
              <a:t>.</a:t>
            </a:r>
          </a:p>
          <a:p>
            <a:pPr marL="0" indent="0">
              <a:buNone/>
            </a:pPr>
            <a:r>
              <a:rPr lang="en-US" sz="1800" dirty="0" smtClean="0">
                <a:latin typeface="Times New Roman" pitchFamily="18" charset="0"/>
                <a:cs typeface="Times New Roman" pitchFamily="18" charset="0"/>
              </a:rPr>
              <a:t>-  &gt; </a:t>
            </a:r>
            <a:r>
              <a:rPr lang="en-US" sz="1800" dirty="0" err="1" smtClean="0">
                <a:latin typeface="Times New Roman" pitchFamily="18" charset="0"/>
                <a:cs typeface="Times New Roman" pitchFamily="18" charset="0"/>
              </a:rPr>
              <a:t>lời</a:t>
            </a:r>
            <a:r>
              <a:rPr lang="en-US" sz="1800" dirty="0" smtClean="0">
                <a:latin typeface="Times New Roman" pitchFamily="18" charset="0"/>
                <a:cs typeface="Times New Roman" pitchFamily="18" charset="0"/>
              </a:rPr>
              <a:t> </a:t>
            </a:r>
            <a:r>
              <a:rPr lang="en-US" sz="1800" dirty="0" err="1">
                <a:latin typeface="Times New Roman" pitchFamily="18" charset="0"/>
                <a:cs typeface="Times New Roman" pitchFamily="18" charset="0"/>
              </a:rPr>
              <a:t>tâm</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sự</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của</a:t>
            </a:r>
            <a:r>
              <a:rPr lang="en-US" sz="1800" dirty="0">
                <a:latin typeface="Times New Roman" pitchFamily="18" charset="0"/>
                <a:cs typeface="Times New Roman" pitchFamily="18" charset="0"/>
              </a:rPr>
              <a:t> con </a:t>
            </a:r>
            <a:r>
              <a:rPr lang="en-US" sz="1800" dirty="0" err="1">
                <a:latin typeface="Times New Roman" pitchFamily="18" charset="0"/>
                <a:cs typeface="Times New Roman" pitchFamily="18" charset="0"/>
              </a:rPr>
              <a:t>người</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từng</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trải</a:t>
            </a:r>
            <a:r>
              <a:rPr lang="en-US" sz="1800" dirty="0">
                <a:latin typeface="Times New Roman" pitchFamily="18" charset="0"/>
                <a:cs typeface="Times New Roman" pitchFamily="18" charset="0"/>
              </a:rPr>
              <a:t> qua </a:t>
            </a:r>
            <a:r>
              <a:rPr lang="en-US" sz="1800" dirty="0" err="1" smtClean="0">
                <a:latin typeface="Times New Roman" pitchFamily="18" charset="0"/>
                <a:cs typeface="Times New Roman" pitchFamily="18" charset="0"/>
              </a:rPr>
              <a:t>gian</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lao</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trong</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hai</a:t>
            </a:r>
            <a:r>
              <a:rPr lang="en-US" sz="1800" dirty="0" smtClean="0">
                <a:latin typeface="Times New Roman" pitchFamily="18" charset="0"/>
                <a:cs typeface="Times New Roman" pitchFamily="18" charset="0"/>
              </a:rPr>
              <a:t> </a:t>
            </a:r>
            <a:r>
              <a:rPr lang="en-US" sz="1800" dirty="0" err="1">
                <a:latin typeface="Times New Roman" pitchFamily="18" charset="0"/>
                <a:cs typeface="Times New Roman" pitchFamily="18" charset="0"/>
              </a:rPr>
              <a:t>cuộc</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kháng</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chiến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trường</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kì</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của</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dân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tộc</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đã</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cống</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hiến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và</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sống</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có</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ích</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cho</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tới</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cuối</a:t>
            </a:r>
            <a:r>
              <a:rPr lang="en-US" sz="1800" dirty="0">
                <a:latin typeface="Times New Roman" pitchFamily="18" charset="0"/>
                <a:cs typeface="Times New Roman" pitchFamily="18" charset="0"/>
              </a:rPr>
              <a:t> </a:t>
            </a:r>
            <a:r>
              <a:rPr lang="en-US" sz="1800" dirty="0" err="1" smtClean="0">
                <a:latin typeface="Times New Roman" pitchFamily="18" charset="0"/>
                <a:cs typeface="Times New Roman" pitchFamily="18" charset="0"/>
              </a:rPr>
              <a:t>đời</a:t>
            </a:r>
            <a:r>
              <a:rPr lang="en-US" sz="1800" dirty="0">
                <a:latin typeface="Times New Roman" pitchFamily="18" charset="0"/>
                <a:cs typeface="Times New Roman" pitchFamily="18" charset="0"/>
              </a:rPr>
              <a:t>.</a:t>
            </a:r>
          </a:p>
          <a:p>
            <a:pPr marL="0" lvl="0" indent="0">
              <a:buNone/>
            </a:pPr>
            <a:endParaRPr lang="en-US" sz="1800" dirty="0">
              <a:latin typeface="Times New Roman" pitchFamily="18" charset="0"/>
              <a:cs typeface="Times New Roman" pitchFamily="18" charset="0"/>
            </a:endParaRPr>
          </a:p>
          <a:p>
            <a:pPr marL="0" indent="0">
              <a:buNone/>
            </a:pPr>
            <a:r>
              <a:rPr lang="en-US" sz="1800" dirty="0">
                <a:latin typeface="Times New Roman" pitchFamily="18" charset="0"/>
                <a:cs typeface="Times New Roman" pitchFamily="18" charset="0"/>
              </a:rPr>
              <a:t> </a:t>
            </a:r>
          </a:p>
          <a:p>
            <a:pPr marL="0" indent="0">
              <a:buNone/>
            </a:pPr>
            <a:endParaRPr lang="en-US" sz="1800" dirty="0" smtClean="0"/>
          </a:p>
        </p:txBody>
      </p:sp>
    </p:spTree>
    <p:extLst>
      <p:ext uri="{BB962C8B-B14F-4D97-AF65-F5344CB8AC3E}">
        <p14:creationId xmlns:p14="http://schemas.microsoft.com/office/powerpoint/2010/main" val="28567576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circle(in)">
                                      <p:cBhvr>
                                        <p:cTn id="13" dur="20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6" presetClass="entr" presetSubtype="16"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circle(in)">
                                      <p:cBhvr>
                                        <p:cTn id="18" dur="2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6" presetClass="entr" presetSubtype="16"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circle(in)">
                                      <p:cBhvr>
                                        <p:cTn id="23" dur="2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6" presetClass="entr" presetSubtype="16"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circle(in)">
                                      <p:cBhvr>
                                        <p:cTn id="28" dur="2000"/>
                                        <p:tgtEl>
                                          <p:spTgt spid="3">
                                            <p:txEl>
                                              <p:pRg st="3" end="3"/>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6" presetClass="entr" presetSubtype="16" fill="hold" grpId="0" nodeType="click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Effect transition="in" filter="circle(in)">
                                      <p:cBhvr>
                                        <p:cTn id="33" dur="2000"/>
                                        <p:tgtEl>
                                          <p:spTgt spid="3">
                                            <p:txEl>
                                              <p:pRg st="4" end="4"/>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6" presetClass="entr" presetSubtype="16" fill="hold" grpId="0" nodeType="clickEffect">
                                  <p:stCondLst>
                                    <p:cond delay="0"/>
                                  </p:stCondLst>
                                  <p:childTnLst>
                                    <p:set>
                                      <p:cBhvr>
                                        <p:cTn id="37" dur="1" fill="hold">
                                          <p:stCondLst>
                                            <p:cond delay="0"/>
                                          </p:stCondLst>
                                        </p:cTn>
                                        <p:tgtEl>
                                          <p:spTgt spid="3">
                                            <p:txEl>
                                              <p:pRg st="5" end="5"/>
                                            </p:txEl>
                                          </p:spTgt>
                                        </p:tgtEl>
                                        <p:attrNameLst>
                                          <p:attrName>style.visibility</p:attrName>
                                        </p:attrNameLst>
                                      </p:cBhvr>
                                      <p:to>
                                        <p:strVal val="visible"/>
                                      </p:to>
                                    </p:set>
                                    <p:animEffect transition="in" filter="circle(in)">
                                      <p:cBhvr>
                                        <p:cTn id="38" dur="2000"/>
                                        <p:tgtEl>
                                          <p:spTgt spid="3">
                                            <p:txEl>
                                              <p:pRg st="5" end="5"/>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6" presetClass="entr" presetSubtype="16"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Effect transition="in" filter="circle(in)">
                                      <p:cBhvr>
                                        <p:cTn id="43" dur="2000"/>
                                        <p:tgtEl>
                                          <p:spTgt spid="3">
                                            <p:txEl>
                                              <p:pRg st="6" end="6"/>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6" presetClass="entr" presetSubtype="16" fill="hold" grpId="0" nodeType="clickEffect">
                                  <p:stCondLst>
                                    <p:cond delay="0"/>
                                  </p:stCondLst>
                                  <p:childTnLst>
                                    <p:set>
                                      <p:cBhvr>
                                        <p:cTn id="47" dur="1" fill="hold">
                                          <p:stCondLst>
                                            <p:cond delay="0"/>
                                          </p:stCondLst>
                                        </p:cTn>
                                        <p:tgtEl>
                                          <p:spTgt spid="3">
                                            <p:txEl>
                                              <p:pRg st="8" end="8"/>
                                            </p:txEl>
                                          </p:spTgt>
                                        </p:tgtEl>
                                        <p:attrNameLst>
                                          <p:attrName>style.visibility</p:attrName>
                                        </p:attrNameLst>
                                      </p:cBhvr>
                                      <p:to>
                                        <p:strVal val="visible"/>
                                      </p:to>
                                    </p:set>
                                    <p:animEffect transition="in" filter="circle(in)">
                                      <p:cBhvr>
                                        <p:cTn id="48" dur="2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76200"/>
            <a:ext cx="9067800" cy="6629400"/>
          </a:xfrm>
        </p:spPr>
        <p:txBody>
          <a:bodyPr>
            <a:noAutofit/>
          </a:bodyPr>
          <a:lstStyle/>
          <a:p>
            <a:pPr marL="0" indent="0">
              <a:buNone/>
            </a:pPr>
            <a:r>
              <a:rPr lang="en-US" sz="2000" b="1" u="sng" dirty="0" err="1" smtClean="0">
                <a:latin typeface="Times New Roman" pitchFamily="18" charset="0"/>
                <a:cs typeface="Times New Roman" pitchFamily="18" charset="0"/>
              </a:rPr>
              <a:t>Câu</a:t>
            </a:r>
            <a:r>
              <a:rPr lang="en-US" sz="2000" b="1" u="sng" dirty="0" smtClean="0">
                <a:latin typeface="Times New Roman" pitchFamily="18" charset="0"/>
                <a:cs typeface="Times New Roman" pitchFamily="18" charset="0"/>
              </a:rPr>
              <a:t> 9</a:t>
            </a:r>
            <a:r>
              <a:rPr lang="en-US" sz="2000" dirty="0" smtClean="0">
                <a:latin typeface="Times New Roman" pitchFamily="18" charset="0"/>
                <a:cs typeface="Times New Roman" pitchFamily="18" charset="0"/>
              </a:rPr>
              <a:t>:</a:t>
            </a:r>
            <a:r>
              <a:rPr lang="en-US" sz="2000" b="1" dirty="0" smtClean="0">
                <a:latin typeface="Times New Roman" pitchFamily="18" charset="0"/>
                <a:cs typeface="Times New Roman" pitchFamily="18" charset="0"/>
              </a:rPr>
              <a:t> </a:t>
            </a:r>
            <a:r>
              <a:rPr lang="en-US" sz="2000" b="1" i="1" dirty="0" smtClean="0">
                <a:latin typeface="Times New Roman" pitchFamily="18" charset="0"/>
                <a:cs typeface="Times New Roman" pitchFamily="18" charset="0"/>
              </a:rPr>
              <a:t>a.</a:t>
            </a:r>
            <a:r>
              <a:rPr lang="en-US" sz="2000" b="1" dirty="0" smtClean="0">
                <a:latin typeface="Times New Roman" pitchFamily="18" charset="0"/>
                <a:cs typeface="Times New Roman" pitchFamily="18" charset="0"/>
              </a:rPr>
              <a:t>-</a:t>
            </a:r>
            <a:r>
              <a:rPr lang="en-US" sz="2000" b="1" i="1"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Cách</a:t>
            </a:r>
            <a:r>
              <a:rPr lang="en-US" sz="2000" dirty="0" smtClean="0">
                <a:latin typeface="Times New Roman" pitchFamily="18" charset="0"/>
                <a:cs typeface="Times New Roman" pitchFamily="18" charset="0"/>
              </a:rPr>
              <a:t> </a:t>
            </a:r>
            <a:r>
              <a:rPr lang="en-US" sz="2000" dirty="0" err="1">
                <a:latin typeface="Times New Roman" pitchFamily="18" charset="0"/>
                <a:cs typeface="Times New Roman" pitchFamily="18" charset="0"/>
              </a:rPr>
              <a:t>đặt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câu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đặc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biệt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theo</a:t>
            </a:r>
            <a:r>
              <a:rPr lang="en-US" sz="2000" dirty="0">
                <a:latin typeface="Times New Roman" pitchFamily="18" charset="0"/>
                <a:cs typeface="Times New Roman" pitchFamily="18" charset="0"/>
              </a:rPr>
              <a:t> </a:t>
            </a:r>
            <a:r>
              <a:rPr lang="en-US" sz="2000" u="sng" dirty="0" err="1">
                <a:solidFill>
                  <a:srgbClr val="FF0000"/>
                </a:solidFill>
                <a:latin typeface="Times New Roman" pitchFamily="18" charset="0"/>
                <a:cs typeface="Times New Roman" pitchFamily="18" charset="0"/>
              </a:rPr>
              <a:t>cấu</a:t>
            </a:r>
            <a:r>
              <a:rPr lang="en-US" sz="2000" u="sng" dirty="0">
                <a:solidFill>
                  <a:srgbClr val="FF0000"/>
                </a:solidFill>
                <a:latin typeface="Times New Roman" pitchFamily="18" charset="0"/>
                <a:cs typeface="Times New Roman" pitchFamily="18" charset="0"/>
              </a:rPr>
              <a:t> </a:t>
            </a:r>
            <a:r>
              <a:rPr lang="en-US" sz="2000" u="sng" dirty="0" err="1">
                <a:solidFill>
                  <a:srgbClr val="FF0000"/>
                </a:solidFill>
                <a:latin typeface="Times New Roman" pitchFamily="18" charset="0"/>
                <a:cs typeface="Times New Roman" pitchFamily="18" charset="0"/>
              </a:rPr>
              <a:t>trúc</a:t>
            </a:r>
            <a:r>
              <a:rPr lang="en-US" sz="2000" u="sng" dirty="0">
                <a:solidFill>
                  <a:srgbClr val="FF0000"/>
                </a:solidFill>
                <a:latin typeface="Times New Roman" pitchFamily="18" charset="0"/>
                <a:cs typeface="Times New Roman" pitchFamily="18" charset="0"/>
              </a:rPr>
              <a:t> </a:t>
            </a:r>
            <a:r>
              <a:rPr lang="en-US" sz="2000" u="sng" dirty="0" err="1">
                <a:solidFill>
                  <a:srgbClr val="FF0000"/>
                </a:solidFill>
                <a:latin typeface="Times New Roman" pitchFamily="18" charset="0"/>
                <a:cs typeface="Times New Roman" pitchFamily="18" charset="0"/>
              </a:rPr>
              <a:t>đảo</a:t>
            </a:r>
            <a:r>
              <a:rPr lang="en-US" sz="2000" u="sng" dirty="0">
                <a:solidFill>
                  <a:srgbClr val="FF0000"/>
                </a:solidFill>
                <a:latin typeface="Times New Roman" pitchFamily="18" charset="0"/>
                <a:cs typeface="Times New Roman" pitchFamily="18" charset="0"/>
              </a:rPr>
              <a:t> </a:t>
            </a:r>
            <a:r>
              <a:rPr lang="en-US" sz="2000" u="sng" dirty="0" err="1">
                <a:solidFill>
                  <a:srgbClr val="FF0000"/>
                </a:solidFill>
                <a:latin typeface="Times New Roman" pitchFamily="18" charset="0"/>
                <a:cs typeface="Times New Roman" pitchFamily="18" charset="0"/>
              </a:rPr>
              <a:t>ngữ</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từ</a:t>
            </a:r>
            <a:r>
              <a:rPr lang="en-US" sz="2000" dirty="0">
                <a:latin typeface="Times New Roman" pitchFamily="18" charset="0"/>
                <a:cs typeface="Times New Roman" pitchFamily="18" charset="0"/>
              </a:rPr>
              <a:t> </a:t>
            </a:r>
            <a:r>
              <a:rPr lang="en-US" sz="2000" dirty="0" smtClean="0">
                <a:latin typeface="Times New Roman" pitchFamily="18" charset="0"/>
                <a:cs typeface="Times New Roman" pitchFamily="18" charset="0"/>
              </a:rPr>
              <a:t>“</a:t>
            </a:r>
            <a:r>
              <a:rPr lang="en-US" sz="2000" dirty="0" err="1" smtClean="0">
                <a:latin typeface="Times New Roman" pitchFamily="18" charset="0"/>
                <a:cs typeface="Times New Roman" pitchFamily="18" charset="0"/>
              </a:rPr>
              <a:t>mọc</a:t>
            </a:r>
            <a:r>
              <a:rPr lang="en-US" sz="2000" dirty="0" smtClean="0">
                <a:latin typeface="Times New Roman" pitchFamily="18" charset="0"/>
                <a:cs typeface="Times New Roman" pitchFamily="18" charset="0"/>
              </a:rPr>
              <a:t>” </a:t>
            </a:r>
            <a:r>
              <a:rPr lang="en-US" sz="2000" dirty="0" err="1">
                <a:latin typeface="Times New Roman" pitchFamily="18" charset="0"/>
                <a:cs typeface="Times New Roman" pitchFamily="18" charset="0"/>
              </a:rPr>
              <a:t>được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đặt</a:t>
            </a:r>
            <a:r>
              <a:rPr lang="en-US" sz="2000" dirty="0">
                <a:latin typeface="Times New Roman" pitchFamily="18" charset="0"/>
                <a:cs typeface="Times New Roman" pitchFamily="18" charset="0"/>
              </a:rPr>
              <a:t> ở </a:t>
            </a:r>
            <a:r>
              <a:rPr lang="en-US" sz="2000" dirty="0" err="1">
                <a:latin typeface="Times New Roman" pitchFamily="18" charset="0"/>
                <a:cs typeface="Times New Roman" pitchFamily="18" charset="0"/>
              </a:rPr>
              <a:t>đầu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câu</a:t>
            </a:r>
            <a:r>
              <a:rPr lang="en-US" sz="2000" dirty="0">
                <a:latin typeface="Times New Roman" pitchFamily="18" charset="0"/>
                <a:cs typeface="Times New Roman" pitchFamily="18" charset="0"/>
              </a:rPr>
              <a:t>. </a:t>
            </a:r>
            <a:endParaRPr lang="en-US" sz="2000" dirty="0" smtClean="0">
              <a:latin typeface="Times New Roman" pitchFamily="18" charset="0"/>
              <a:cs typeface="Times New Roman" pitchFamily="18" charset="0"/>
            </a:endParaRPr>
          </a:p>
          <a:p>
            <a:pPr marL="0" indent="0">
              <a:buNone/>
            </a:pPr>
            <a:r>
              <a:rPr lang="en-US" sz="2000" dirty="0" smtClean="0">
                <a:latin typeface="Times New Roman" pitchFamily="18" charset="0"/>
                <a:cs typeface="Times New Roman" pitchFamily="18" charset="0"/>
              </a:rPr>
              <a:t>               </a:t>
            </a:r>
            <a:r>
              <a:rPr lang="en-US" sz="2000" b="1" dirty="0" smtClean="0">
                <a:latin typeface="Times New Roman" pitchFamily="18" charset="0"/>
                <a:cs typeface="Times New Roman" pitchFamily="18" charset="0"/>
              </a:rPr>
              <a:t>-</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Tác</a:t>
            </a:r>
            <a:r>
              <a:rPr lang="en-US" sz="2000" dirty="0" smtClean="0">
                <a:latin typeface="Times New Roman" pitchFamily="18" charset="0"/>
                <a:cs typeface="Times New Roman" pitchFamily="18" charset="0"/>
              </a:rPr>
              <a:t> </a:t>
            </a:r>
            <a:r>
              <a:rPr lang="en-US" sz="2000" dirty="0" err="1">
                <a:latin typeface="Times New Roman" pitchFamily="18" charset="0"/>
                <a:cs typeface="Times New Roman" pitchFamily="18" charset="0"/>
              </a:rPr>
              <a:t>dụng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gợi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ấn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tượng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về</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sự</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xuất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hiện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của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bông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hoa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tím</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diễn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tả</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sức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sống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mãnh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liệt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của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mùa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xuân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Diễn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tả</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cảm</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xúc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ngạc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nhiên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thú</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vị</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của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nhà</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thơ</a:t>
            </a:r>
            <a:r>
              <a:rPr lang="en-US" sz="2000" dirty="0">
                <a:latin typeface="Times New Roman" pitchFamily="18" charset="0"/>
                <a:cs typeface="Times New Roman" pitchFamily="18" charset="0"/>
              </a:rPr>
              <a:t>.</a:t>
            </a:r>
          </a:p>
          <a:p>
            <a:pPr marL="0" lvl="0" indent="0">
              <a:buNone/>
            </a:pPr>
            <a:r>
              <a:rPr lang="en-US" sz="2000" b="1" dirty="0" smtClean="0">
                <a:latin typeface="Times New Roman" pitchFamily="18" charset="0"/>
                <a:cs typeface="Times New Roman" pitchFamily="18" charset="0"/>
              </a:rPr>
              <a:t>b. -</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Tôi</a:t>
            </a:r>
            <a:r>
              <a:rPr lang="en-US" sz="2000" dirty="0" smtClean="0">
                <a:latin typeface="Times New Roman" pitchFamily="18" charset="0"/>
                <a:cs typeface="Times New Roman" pitchFamily="18" charset="0"/>
              </a:rPr>
              <a:t>” </a:t>
            </a:r>
            <a:r>
              <a:rPr lang="en-US" sz="2000" dirty="0" err="1">
                <a:latin typeface="Times New Roman" pitchFamily="18" charset="0"/>
                <a:cs typeface="Times New Roman" pitchFamily="18" charset="0"/>
              </a:rPr>
              <a:t>và</a:t>
            </a:r>
            <a:r>
              <a:rPr lang="en-US" sz="2000" dirty="0">
                <a:latin typeface="Times New Roman" pitchFamily="18" charset="0"/>
                <a:cs typeface="Times New Roman" pitchFamily="18" charset="0"/>
              </a:rPr>
              <a:t> </a:t>
            </a:r>
            <a:r>
              <a:rPr lang="en-US" sz="2000" dirty="0" smtClean="0">
                <a:latin typeface="Times New Roman" pitchFamily="18" charset="0"/>
                <a:cs typeface="Times New Roman" pitchFamily="18" charset="0"/>
              </a:rPr>
              <a:t>“ta” </a:t>
            </a:r>
            <a:r>
              <a:rPr lang="en-US" sz="2000" dirty="0" err="1">
                <a:latin typeface="Times New Roman" pitchFamily="18" charset="0"/>
                <a:cs typeface="Times New Roman" pitchFamily="18" charset="0"/>
              </a:rPr>
              <a:t>đều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là</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đại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từ</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nhân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xưng</a:t>
            </a:r>
            <a:r>
              <a:rPr lang="en-US" sz="2000" dirty="0">
                <a:latin typeface="Times New Roman" pitchFamily="18" charset="0"/>
                <a:cs typeface="Times New Roman" pitchFamily="18" charset="0"/>
              </a:rPr>
              <a:t> ở </a:t>
            </a:r>
            <a:r>
              <a:rPr lang="en-US" sz="2000" dirty="0" err="1">
                <a:latin typeface="Times New Roman" pitchFamily="18" charset="0"/>
                <a:cs typeface="Times New Roman" pitchFamily="18" charset="0"/>
              </a:rPr>
              <a:t>ngôi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thứ</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nhất</a:t>
            </a:r>
            <a:r>
              <a:rPr lang="en-US" sz="2000" dirty="0">
                <a:latin typeface="Times New Roman" pitchFamily="18" charset="0"/>
                <a:cs typeface="Times New Roman" pitchFamily="18" charset="0"/>
              </a:rPr>
              <a:t>.</a:t>
            </a:r>
          </a:p>
          <a:p>
            <a:pPr marL="0" indent="0">
              <a:buNone/>
            </a:pPr>
            <a:r>
              <a:rPr lang="en-US" sz="2000" dirty="0">
                <a:latin typeface="Times New Roman" pitchFamily="18" charset="0"/>
                <a:cs typeface="Times New Roman" pitchFamily="18" charset="0"/>
              </a:rPr>
              <a:t> </a:t>
            </a:r>
            <a:r>
              <a:rPr lang="en-US" sz="2000" dirty="0" smtClean="0">
                <a:latin typeface="Times New Roman" pitchFamily="18" charset="0"/>
                <a:cs typeface="Times New Roman" pitchFamily="18" charset="0"/>
              </a:rPr>
              <a:t>  </a:t>
            </a:r>
            <a:r>
              <a:rPr lang="en-US" sz="2000" dirty="0">
                <a:latin typeface="Times New Roman" pitchFamily="18" charset="0"/>
                <a:cs typeface="Times New Roman" pitchFamily="18" charset="0"/>
              </a:rPr>
              <a:t> </a:t>
            </a:r>
            <a:r>
              <a:rPr lang="en-US" sz="2000" dirty="0" smtClean="0">
                <a:latin typeface="Times New Roman" pitchFamily="18" charset="0"/>
                <a:cs typeface="Times New Roman" pitchFamily="18" charset="0"/>
              </a:rPr>
              <a:t> </a:t>
            </a:r>
            <a:r>
              <a:rPr lang="en-US" sz="2000" b="1" dirty="0">
                <a:latin typeface="Times New Roman" pitchFamily="18" charset="0"/>
                <a:cs typeface="Times New Roman" pitchFamily="18" charset="0"/>
              </a:rPr>
              <a: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Giữa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hai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phần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của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bài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thơ</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có</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sự</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chuyển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đổi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đại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từ</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nhân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xưng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của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chủ</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thể</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trữ</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tình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từ</a:t>
            </a:r>
            <a:r>
              <a:rPr lang="en-US" sz="2000" dirty="0">
                <a:latin typeface="Times New Roman" pitchFamily="18" charset="0"/>
                <a:cs typeface="Times New Roman" pitchFamily="18" charset="0"/>
              </a:rPr>
              <a:t> </a:t>
            </a:r>
            <a:r>
              <a:rPr lang="en-US" sz="2000" i="1" dirty="0">
                <a:latin typeface="Times New Roman" pitchFamily="18" charset="0"/>
                <a:cs typeface="Times New Roman" pitchFamily="18" charset="0"/>
              </a:rPr>
              <a:t>"</a:t>
            </a:r>
            <a:r>
              <a:rPr lang="en-US" sz="2000" i="1" dirty="0" err="1">
                <a:latin typeface="Times New Roman" pitchFamily="18" charset="0"/>
                <a:cs typeface="Times New Roman" pitchFamily="18" charset="0"/>
              </a:rPr>
              <a:t>tôi</a:t>
            </a:r>
            <a:r>
              <a:rPr lang="en-US" sz="2000" i="1" dirty="0">
                <a:latin typeface="Times New Roman" pitchFamily="18" charset="0"/>
                <a:cs typeface="Times New Roman" pitchFamily="18" charset="0"/>
              </a:rPr>
              <a:t>"</a:t>
            </a:r>
            <a:r>
              <a:rPr lang="en-US" sz="2000" dirty="0">
                <a:latin typeface="Times New Roman" pitchFamily="18" charset="0"/>
                <a:cs typeface="Times New Roman" pitchFamily="18" charset="0"/>
              </a:rPr>
              <a:t> sang </a:t>
            </a:r>
            <a:r>
              <a:rPr lang="en-US" sz="2000" i="1" dirty="0">
                <a:latin typeface="Times New Roman" pitchFamily="18" charset="0"/>
                <a:cs typeface="Times New Roman" pitchFamily="18" charset="0"/>
              </a:rPr>
              <a:t>"</a:t>
            </a:r>
            <a:r>
              <a:rPr lang="en-US" sz="2000" i="1" dirty="0" smtClean="0">
                <a:latin typeface="Times New Roman" pitchFamily="18" charset="0"/>
                <a:cs typeface="Times New Roman" pitchFamily="18" charset="0"/>
              </a:rPr>
              <a:t>ta“</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là</a:t>
            </a:r>
            <a:r>
              <a:rPr lang="vi-VN" sz="2000" dirty="0" smtClean="0">
                <a:latin typeface="Times New Roman" pitchFamily="18" charset="0"/>
                <a:cs typeface="Times New Roman" pitchFamily="18" charset="0"/>
              </a:rPr>
              <a:t> </a:t>
            </a:r>
            <a:r>
              <a:rPr lang="en-US" sz="2000" dirty="0" err="1">
                <a:latin typeface="Times New Roman" pitchFamily="18" charset="0"/>
                <a:cs typeface="Times New Roman" pitchFamily="18" charset="0"/>
              </a:rPr>
              <a:t>dụng</a:t>
            </a:r>
            <a:r>
              <a:rPr lang="en-US" sz="2000" dirty="0">
                <a:latin typeface="Times New Roman" pitchFamily="18" charset="0"/>
                <a:cs typeface="Times New Roman" pitchFamily="18" charset="0"/>
              </a:rPr>
              <a:t> ý </a:t>
            </a:r>
            <a:r>
              <a:rPr lang="en-US" sz="2000" dirty="0" err="1">
                <a:latin typeface="Times New Roman" pitchFamily="18" charset="0"/>
                <a:cs typeface="Times New Roman" pitchFamily="18" charset="0"/>
              </a:rPr>
              <a:t>nghệ</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thuật</a:t>
            </a:r>
            <a:r>
              <a:rPr lang="en-US" sz="2000" dirty="0">
                <a:latin typeface="Times New Roman" pitchFamily="18" charset="0"/>
                <a:cs typeface="Times New Roman" pitchFamily="18" charset="0"/>
              </a:rPr>
              <a:t> </a:t>
            </a:r>
            <a:r>
              <a:rPr lang="en-US" sz="2000" dirty="0" err="1" smtClean="0">
                <a:latin typeface="Times New Roman" pitchFamily="18" charset="0"/>
                <a:cs typeface="Times New Roman" pitchFamily="18" charset="0"/>
              </a:rPr>
              <a:t>của</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tác</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giả</a:t>
            </a:r>
            <a:r>
              <a:rPr lang="en-US" sz="2000" dirty="0" smtClean="0">
                <a:latin typeface="Times New Roman" pitchFamily="18" charset="0"/>
                <a:cs typeface="Times New Roman" pitchFamily="18" charset="0"/>
              </a:rPr>
              <a:t>.</a:t>
            </a:r>
          </a:p>
          <a:p>
            <a:pPr marL="0" indent="0">
              <a:buNone/>
            </a:pPr>
            <a:r>
              <a:rPr lang="en-US" sz="2000" dirty="0" smtClean="0">
                <a:latin typeface="Times New Roman" pitchFamily="18" charset="0"/>
                <a:cs typeface="Times New Roman" pitchFamily="18" charset="0"/>
              </a:rPr>
              <a:t>       + </a:t>
            </a:r>
            <a:r>
              <a:rPr lang="en-US" sz="2000" dirty="0" err="1" smtClean="0">
                <a:latin typeface="Times New Roman" pitchFamily="18" charset="0"/>
                <a:cs typeface="Times New Roman" pitchFamily="18" charset="0"/>
              </a:rPr>
              <a:t>Chữ</a:t>
            </a:r>
            <a:r>
              <a:rPr lang="en-US" sz="2000" dirty="0">
                <a:latin typeface="Times New Roman" pitchFamily="18" charset="0"/>
                <a:cs typeface="Times New Roman" pitchFamily="18" charset="0"/>
              </a:rPr>
              <a:t> </a:t>
            </a:r>
            <a:r>
              <a:rPr lang="en-US" sz="2000" i="1" dirty="0">
                <a:latin typeface="Times New Roman" pitchFamily="18" charset="0"/>
                <a:cs typeface="Times New Roman" pitchFamily="18" charset="0"/>
              </a:rPr>
              <a:t>"</a:t>
            </a:r>
            <a:r>
              <a:rPr lang="en-US" sz="2000" i="1" dirty="0" err="1">
                <a:latin typeface="Times New Roman" pitchFamily="18" charset="0"/>
                <a:cs typeface="Times New Roman" pitchFamily="18" charset="0"/>
              </a:rPr>
              <a:t>tôi</a:t>
            </a:r>
            <a:r>
              <a:rPr lang="en-US" sz="2000" i="1" dirty="0">
                <a:latin typeface="Times New Roman" pitchFamily="18" charset="0"/>
                <a:cs typeface="Times New Roman" pitchFamily="18" charset="0"/>
              </a:rPr>
              <a: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trong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câu</a:t>
            </a: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tôi</a:t>
            </a: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đưa</a:t>
            </a: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tay</a:t>
            </a: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tôi</a:t>
            </a:r>
            <a:r>
              <a:rPr lang="en-US" sz="2000" i="1" dirty="0">
                <a:latin typeface="Times New Roman" pitchFamily="18" charset="0"/>
                <a:cs typeface="Times New Roman" pitchFamily="18" charset="0"/>
              </a:rPr>
              <a:t> </a:t>
            </a:r>
            <a:r>
              <a:rPr lang="en-US" sz="2000" i="1" dirty="0" err="1">
                <a:latin typeface="Times New Roman" pitchFamily="18" charset="0"/>
                <a:cs typeface="Times New Roman" pitchFamily="18" charset="0"/>
              </a:rPr>
              <a:t>hứng</a:t>
            </a:r>
            <a:r>
              <a:rPr lang="en-US" sz="2000" i="1" dirty="0">
                <a:latin typeface="Times New Roman" pitchFamily="18" charset="0"/>
                <a:cs typeface="Times New Roman" pitchFamily="18" charset="0"/>
              </a:rPr>
              <a:t>"</a:t>
            </a:r>
            <a:r>
              <a:rPr lang="en-US" sz="2000" dirty="0">
                <a:latin typeface="Times New Roman" pitchFamily="18" charset="0"/>
                <a:cs typeface="Times New Roman" pitchFamily="18" charset="0"/>
              </a:rPr>
              <a:t> ở </a:t>
            </a:r>
            <a:r>
              <a:rPr lang="en-US" sz="2000" dirty="0" err="1">
                <a:latin typeface="Times New Roman" pitchFamily="18" charset="0"/>
                <a:cs typeface="Times New Roman" pitchFamily="18" charset="0"/>
              </a:rPr>
              <a:t>khổ</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thơ</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đầu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vừa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thể</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hiện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một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cái</a:t>
            </a:r>
            <a:r>
              <a:rPr lang="en-US" sz="2000" dirty="0">
                <a:latin typeface="Times New Roman" pitchFamily="18" charset="0"/>
                <a:cs typeface="Times New Roman" pitchFamily="18" charset="0"/>
              </a:rPr>
              <a:t> </a:t>
            </a:r>
            <a:r>
              <a:rPr lang="en-US" sz="2000" i="1" dirty="0">
                <a:latin typeface="Times New Roman" pitchFamily="18" charset="0"/>
                <a:cs typeface="Times New Roman" pitchFamily="18" charset="0"/>
              </a:rPr>
              <a:t>"</a:t>
            </a:r>
            <a:r>
              <a:rPr lang="en-US" sz="2000" i="1" dirty="0" err="1">
                <a:latin typeface="Times New Roman" pitchFamily="18" charset="0"/>
                <a:cs typeface="Times New Roman" pitchFamily="18" charset="0"/>
              </a:rPr>
              <a:t>tôi</a:t>
            </a:r>
            <a:r>
              <a:rPr lang="en-US" sz="2000" i="1" dirty="0">
                <a:latin typeface="Times New Roman" pitchFamily="18" charset="0"/>
                <a:cs typeface="Times New Roman" pitchFamily="18" charset="0"/>
              </a:rPr>
              <a: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cụ</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thể</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rất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riêng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của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nhà</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thơ</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vừa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thể</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hiện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được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sự</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nâng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niu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trân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trọng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với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vẻ</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đẹp</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và</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sự</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sống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của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mùa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xuân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Nếu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thay</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bằng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chữ</a:t>
            </a:r>
            <a:r>
              <a:rPr lang="en-US" sz="2000" dirty="0">
                <a:latin typeface="Times New Roman" pitchFamily="18" charset="0"/>
                <a:cs typeface="Times New Roman" pitchFamily="18" charset="0"/>
              </a:rPr>
              <a:t> </a:t>
            </a:r>
            <a:r>
              <a:rPr lang="en-US" sz="2000" i="1" dirty="0">
                <a:latin typeface="Times New Roman" pitchFamily="18" charset="0"/>
                <a:cs typeface="Times New Roman" pitchFamily="18" charset="0"/>
              </a:rPr>
              <a:t>"ta"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thì</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hoàn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toàn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không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thích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hợp</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nội</a:t>
            </a:r>
            <a:r>
              <a:rPr lang="en-US" sz="2000" dirty="0">
                <a:latin typeface="Times New Roman" pitchFamily="18" charset="0"/>
                <a:cs typeface="Times New Roman" pitchFamily="18" charset="0"/>
              </a:rPr>
              <a:t> dung </a:t>
            </a:r>
            <a:r>
              <a:rPr lang="en-US" sz="2000" dirty="0" err="1">
                <a:latin typeface="Times New Roman" pitchFamily="18" charset="0"/>
                <a:cs typeface="Times New Roman" pitchFamily="18" charset="0"/>
              </a:rPr>
              <a:t>cảm</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xúc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ấy</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mà</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chỉ</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vẽ</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ra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một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tư</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thế</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có</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vẻ</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phô</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trương</a:t>
            </a:r>
            <a:r>
              <a:rPr lang="en-US" sz="2000" dirty="0" smtClean="0">
                <a:latin typeface="Times New Roman" pitchFamily="18" charset="0"/>
                <a:cs typeface="Times New Roman" pitchFamily="18" charset="0"/>
              </a:rPr>
              <a:t>.</a:t>
            </a:r>
          </a:p>
          <a:p>
            <a:pPr marL="0" indent="0">
              <a:buNone/>
            </a:pPr>
            <a:r>
              <a:rPr lang="en-US" sz="2000" dirty="0" smtClean="0">
                <a:latin typeface="Times New Roman" pitchFamily="18" charset="0"/>
                <a:cs typeface="Times New Roman" pitchFamily="18" charset="0"/>
              </a:rPr>
              <a:t>       + </a:t>
            </a:r>
            <a:r>
              <a:rPr lang="en-US" sz="2000" dirty="0" err="1">
                <a:latin typeface="Times New Roman" pitchFamily="18" charset="0"/>
                <a:cs typeface="Times New Roman" pitchFamily="18" charset="0"/>
              </a:rPr>
              <a:t>Còn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trong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phần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sau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khi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bày</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tỏ</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điều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tâm</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niệm</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thiết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như</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một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khát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vọng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được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dâng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hiến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giá</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trị</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tinh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quý</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của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đời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mình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cho</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cuộc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đời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chung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thì</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đại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từ</a:t>
            </a:r>
            <a:r>
              <a:rPr lang="en-US" sz="2000" dirty="0">
                <a:latin typeface="Times New Roman" pitchFamily="18" charset="0"/>
                <a:cs typeface="Times New Roman" pitchFamily="18" charset="0"/>
              </a:rPr>
              <a:t> </a:t>
            </a:r>
            <a:r>
              <a:rPr lang="en-US" sz="2000" i="1" dirty="0">
                <a:latin typeface="Times New Roman" pitchFamily="18" charset="0"/>
                <a:cs typeface="Times New Roman" pitchFamily="18" charset="0"/>
              </a:rPr>
              <a:t>"ta"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lại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tạo</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được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sắc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thái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quan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trọng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thiêng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liêng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của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một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lời</a:t>
            </a:r>
            <a:r>
              <a:rPr lang="en-US" sz="2000" dirty="0">
                <a:latin typeface="Times New Roman" pitchFamily="18" charset="0"/>
                <a:cs typeface="Times New Roman" pitchFamily="18" charset="0"/>
              </a:rPr>
              <a:t> </a:t>
            </a:r>
            <a:r>
              <a:rPr lang="en-US" sz="2000" u="sng" dirty="0" err="1">
                <a:latin typeface="Times New Roman" pitchFamily="18" charset="0"/>
                <a:cs typeface="Times New Roman" pitchFamily="18" charset="0"/>
              </a:rPr>
              <a:t>nguyện</a:t>
            </a:r>
            <a:r>
              <a:rPr lang="en-US" sz="2000" u="sng" dirty="0">
                <a:latin typeface="Times New Roman" pitchFamily="18" charset="0"/>
                <a:cs typeface="Times New Roman" pitchFamily="18" charset="0"/>
              </a:rPr>
              <a:t> </a:t>
            </a:r>
            <a:r>
              <a:rPr lang="en-US" sz="2000" u="sng" dirty="0" err="1">
                <a:latin typeface="Times New Roman" pitchFamily="18" charset="0"/>
                <a:cs typeface="Times New Roman" pitchFamily="18" charset="0"/>
              </a:rPr>
              <a:t>ước</a:t>
            </a:r>
            <a:r>
              <a:rPr lang="en-US" sz="2000" u="sng" dirty="0" smtClean="0">
                <a:latin typeface="Times New Roman" pitchFamily="18" charset="0"/>
                <a:cs typeface="Times New Roman" pitchFamily="18" charset="0"/>
              </a:rPr>
              <a:t>.</a:t>
            </a:r>
            <a:endParaRPr lang="en-US" sz="2000" dirty="0">
              <a:latin typeface="Times New Roman" pitchFamily="18" charset="0"/>
              <a:cs typeface="Times New Roman" pitchFamily="18" charset="0"/>
            </a:endParaRPr>
          </a:p>
          <a:p>
            <a:pPr marL="0" indent="0">
              <a:buNone/>
            </a:pPr>
            <a:r>
              <a:rPr lang="en-US" sz="2000" dirty="0" smtClean="0">
                <a:latin typeface="Times New Roman" pitchFamily="18" charset="0"/>
                <a:cs typeface="Times New Roman" pitchFamily="18" charset="0"/>
              </a:rPr>
              <a:t>       + </a:t>
            </a:r>
            <a:r>
              <a:rPr lang="en-US" sz="2000" dirty="0" err="1">
                <a:latin typeface="Times New Roman" pitchFamily="18" charset="0"/>
                <a:cs typeface="Times New Roman" pitchFamily="18" charset="0"/>
              </a:rPr>
              <a:t>Hơn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nữa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điều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tâm</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nguyện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ấy</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không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chỉ</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của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riêng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nhà</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thơ</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mà</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của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biết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bao</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thế</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hệ</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người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Việt</a:t>
            </a:r>
            <a:r>
              <a:rPr lang="en-US" sz="2000" dirty="0">
                <a:latin typeface="Times New Roman" pitchFamily="18" charset="0"/>
                <a:cs typeface="Times New Roman" pitchFamily="18" charset="0"/>
              </a:rPr>
              <a:t> Nam </a:t>
            </a:r>
            <a:r>
              <a:rPr lang="en-US" sz="2000" dirty="0" err="1">
                <a:latin typeface="Times New Roman" pitchFamily="18" charset="0"/>
                <a:cs typeface="Times New Roman" pitchFamily="18" charset="0"/>
              </a:rPr>
              <a:t>đang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sống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và</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cống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hiến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cho</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sự</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nghiệp</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chung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cái</a:t>
            </a:r>
            <a:r>
              <a:rPr lang="en-US" sz="2000" dirty="0">
                <a:latin typeface="Times New Roman" pitchFamily="18" charset="0"/>
                <a:cs typeface="Times New Roman" pitchFamily="18" charset="0"/>
              </a:rPr>
              <a:t> </a:t>
            </a:r>
            <a:r>
              <a:rPr lang="en-US" sz="2000" i="1" dirty="0">
                <a:latin typeface="Times New Roman" pitchFamily="18" charset="0"/>
                <a:cs typeface="Times New Roman" pitchFamily="18" charset="0"/>
              </a:rPr>
              <a:t>"</a:t>
            </a:r>
            <a:r>
              <a:rPr lang="en-US" sz="2000" i="1" dirty="0" err="1">
                <a:latin typeface="Times New Roman" pitchFamily="18" charset="0"/>
                <a:cs typeface="Times New Roman" pitchFamily="18" charset="0"/>
              </a:rPr>
              <a:t>tôi</a:t>
            </a:r>
            <a:r>
              <a:rPr lang="en-US" sz="2000" i="1" dirty="0">
                <a:latin typeface="Times New Roman" pitchFamily="18" charset="0"/>
                <a:cs typeface="Times New Roman" pitchFamily="18" charset="0"/>
              </a:rPr>
              <a: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của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tác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giả</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đã</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nói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thay</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cho</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nhiều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cái</a:t>
            </a:r>
            <a:r>
              <a:rPr lang="en-US" sz="2000" dirty="0">
                <a:latin typeface="Times New Roman" pitchFamily="18" charset="0"/>
                <a:cs typeface="Times New Roman" pitchFamily="18" charset="0"/>
              </a:rPr>
              <a:t> </a:t>
            </a:r>
            <a:r>
              <a:rPr lang="en-US" sz="2000" i="1" dirty="0">
                <a:latin typeface="Times New Roman" pitchFamily="18" charset="0"/>
                <a:cs typeface="Times New Roman" pitchFamily="18" charset="0"/>
              </a:rPr>
              <a:t>"</a:t>
            </a:r>
            <a:r>
              <a:rPr lang="en-US" sz="2000" i="1" dirty="0" err="1">
                <a:latin typeface="Times New Roman" pitchFamily="18" charset="0"/>
                <a:cs typeface="Times New Roman" pitchFamily="18" charset="0"/>
              </a:rPr>
              <a:t>tôi</a:t>
            </a:r>
            <a:r>
              <a:rPr lang="en-US" sz="2000" i="1" dirty="0">
                <a:latin typeface="Times New Roman" pitchFamily="18" charset="0"/>
                <a:cs typeface="Times New Roman" pitchFamily="18" charset="0"/>
              </a:rPr>
              <a: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khác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nó</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nhất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thiết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phải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hoá</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thân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thành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cái</a:t>
            </a:r>
            <a:r>
              <a:rPr lang="en-US" sz="2000" i="1" dirty="0" err="1">
                <a:latin typeface="Times New Roman" pitchFamily="18" charset="0"/>
                <a:cs typeface="Times New Roman" pitchFamily="18" charset="0"/>
              </a:rPr>
              <a:t>"ta</a:t>
            </a:r>
            <a:r>
              <a:rPr lang="en-US" sz="2000" i="1" dirty="0">
                <a:latin typeface="Times New Roman" pitchFamily="18" charset="0"/>
                <a:cs typeface="Times New Roman" pitchFamily="18" charset="0"/>
              </a:rPr>
              <a:t>"</a:t>
            </a:r>
            <a:r>
              <a:rPr lang="en-US" sz="2000" u="sng" dirty="0">
                <a:latin typeface="Times New Roman" pitchFamily="18" charset="0"/>
                <a:cs typeface="Times New Roman" pitchFamily="18" charset="0"/>
              </a:rPr>
              <a:t>. </a:t>
            </a:r>
            <a:r>
              <a:rPr lang="en-US" sz="2000" dirty="0" err="1">
                <a:latin typeface="Times New Roman" pitchFamily="18" charset="0"/>
                <a:cs typeface="Times New Roman" pitchFamily="18" charset="0"/>
              </a:rPr>
              <a:t>Nhưng</a:t>
            </a:r>
            <a:r>
              <a:rPr lang="en-US" sz="2000" dirty="0">
                <a:latin typeface="Times New Roman" pitchFamily="18" charset="0"/>
                <a:cs typeface="Times New Roman" pitchFamily="18" charset="0"/>
              </a:rPr>
              <a:t> </a:t>
            </a:r>
            <a:r>
              <a:rPr lang="en-US" sz="2000" i="1" dirty="0">
                <a:latin typeface="Times New Roman" pitchFamily="18" charset="0"/>
                <a:cs typeface="Times New Roman" pitchFamily="18" charset="0"/>
              </a:rPr>
              <a:t>"ta"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mà</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không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hề</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chung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chung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vô</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hình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mà</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vẫn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nhận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ra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được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một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giọng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nhỏ</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nhẹ</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khiêm</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nhường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đằm</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thắm</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của</a:t>
            </a:r>
            <a:r>
              <a:rPr lang="vi-VN" sz="2000" dirty="0">
                <a:latin typeface="Times New Roman" pitchFamily="18" charset="0"/>
                <a:cs typeface="Times New Roman" pitchFamily="18" charset="0"/>
              </a:rPr>
              <a:t> tác giả</a:t>
            </a:r>
            <a:endParaRPr lang="en-US" sz="2000" dirty="0">
              <a:latin typeface="Times New Roman" pitchFamily="18" charset="0"/>
              <a:cs typeface="Times New Roman" pitchFamily="18" charset="0"/>
            </a:endParaRPr>
          </a:p>
          <a:p>
            <a:pPr marL="0" indent="0">
              <a:buNone/>
            </a:pPr>
            <a:r>
              <a:rPr lang="en-US" sz="2000" dirty="0" smtClean="0">
                <a:latin typeface="Times New Roman" pitchFamily="18" charset="0"/>
                <a:cs typeface="Times New Roman" pitchFamily="18" charset="0"/>
              </a:rPr>
              <a:t>  =&gt; </a:t>
            </a:r>
            <a:r>
              <a:rPr lang="en-US" sz="2000" dirty="0" err="1" smtClean="0">
                <a:latin typeface="Times New Roman" pitchFamily="18" charset="0"/>
                <a:cs typeface="Times New Roman" pitchFamily="18" charset="0"/>
              </a:rPr>
              <a:t>Cách</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thay</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đổi</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này</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thích</a:t>
            </a:r>
            <a:r>
              <a:rPr lang="en-US" sz="2000" dirty="0" smtClean="0">
                <a:latin typeface="Times New Roman" pitchFamily="18" charset="0"/>
                <a:cs typeface="Times New Roman" pitchFamily="18" charset="0"/>
              </a:rPr>
              <a:t> </a:t>
            </a:r>
            <a:r>
              <a:rPr lang="en-US" sz="2000" dirty="0" err="1">
                <a:latin typeface="Times New Roman" pitchFamily="18" charset="0"/>
                <a:cs typeface="Times New Roman" pitchFamily="18" charset="0"/>
              </a:rPr>
              <a:t>hợp</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với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sự</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chuyển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biến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của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cảm</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xúc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và</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tư</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tưởng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trong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bài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thơ</a:t>
            </a:r>
            <a:r>
              <a:rPr lang="en-US" sz="2000" dirty="0">
                <a:latin typeface="Times New Roman" pitchFamily="18" charset="0"/>
                <a:cs typeface="Times New Roman" pitchFamily="18" charset="0"/>
              </a:rPr>
              <a:t>.</a:t>
            </a:r>
          </a:p>
        </p:txBody>
      </p:sp>
    </p:spTree>
    <p:extLst>
      <p:ext uri="{BB962C8B-B14F-4D97-AF65-F5344CB8AC3E}">
        <p14:creationId xmlns:p14="http://schemas.microsoft.com/office/powerpoint/2010/main" val="345870048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95400" y="609600"/>
            <a:ext cx="7010400" cy="5562600"/>
          </a:xfrm>
        </p:spPr>
        <p:txBody>
          <a:bodyPr>
            <a:noAutofit/>
          </a:bodyPr>
          <a:lstStyle/>
          <a:p>
            <a:pPr algn="just">
              <a:lnSpc>
                <a:spcPct val="115000"/>
              </a:lnSpc>
              <a:spcBef>
                <a:spcPts val="0"/>
              </a:spcBef>
            </a:pPr>
            <a:r>
              <a:rPr lang="en-US" sz="2800" b="1" dirty="0" smtClean="0">
                <a:solidFill>
                  <a:srgbClr val="FF0000"/>
                </a:solidFill>
                <a:latin typeface="Times New Roman"/>
                <a:ea typeface="Times New Roman"/>
                <a:cs typeface="Times New Roman"/>
              </a:rPr>
              <a:t> </a:t>
            </a:r>
            <a:r>
              <a:rPr lang="en-US" sz="2800" b="1" u="sng" dirty="0" smtClean="0">
                <a:solidFill>
                  <a:srgbClr val="FF0000"/>
                </a:solidFill>
                <a:latin typeface="Times New Roman"/>
                <a:ea typeface="Times New Roman"/>
                <a:cs typeface="Times New Roman"/>
              </a:rPr>
              <a:t>I</a:t>
            </a:r>
            <a:r>
              <a:rPr lang="en-US" sz="2800" b="1" u="sng" dirty="0">
                <a:solidFill>
                  <a:srgbClr val="FF0000"/>
                </a:solidFill>
                <a:latin typeface="Times New Roman"/>
                <a:ea typeface="Times New Roman"/>
                <a:cs typeface="Times New Roman"/>
              </a:rPr>
              <a:t>. </a:t>
            </a:r>
            <a:r>
              <a:rPr lang="en-US" sz="2800" b="1" u="sng" dirty="0" err="1" smtClean="0">
                <a:solidFill>
                  <a:srgbClr val="FF0000"/>
                </a:solidFill>
                <a:latin typeface="Times New Roman"/>
                <a:ea typeface="Times New Roman"/>
                <a:cs typeface="Times New Roman"/>
              </a:rPr>
              <a:t>Kiến</a:t>
            </a:r>
            <a:r>
              <a:rPr lang="en-US" sz="2800" b="1" u="sng" dirty="0">
                <a:solidFill>
                  <a:srgbClr val="FF0000"/>
                </a:solidFill>
                <a:latin typeface="Times New Roman"/>
                <a:ea typeface="Times New Roman"/>
                <a:cs typeface="Times New Roman"/>
              </a:rPr>
              <a:t> </a:t>
            </a:r>
            <a:r>
              <a:rPr lang="en-US" sz="2800" b="1" u="sng" dirty="0" err="1" smtClean="0">
                <a:solidFill>
                  <a:srgbClr val="FF0000"/>
                </a:solidFill>
                <a:latin typeface="Times New Roman"/>
                <a:ea typeface="Times New Roman"/>
                <a:cs typeface="Times New Roman"/>
              </a:rPr>
              <a:t>thức</a:t>
            </a:r>
            <a:r>
              <a:rPr lang="en-US" sz="2800" b="1" u="sng" dirty="0">
                <a:solidFill>
                  <a:srgbClr val="FF0000"/>
                </a:solidFill>
                <a:latin typeface="Times New Roman"/>
                <a:ea typeface="Times New Roman"/>
                <a:cs typeface="Times New Roman"/>
              </a:rPr>
              <a:t> </a:t>
            </a:r>
            <a:r>
              <a:rPr lang="en-US" sz="2800" b="1" u="sng" dirty="0" err="1" smtClean="0">
                <a:solidFill>
                  <a:srgbClr val="FF0000"/>
                </a:solidFill>
                <a:latin typeface="Times New Roman"/>
                <a:ea typeface="Times New Roman"/>
                <a:cs typeface="Times New Roman"/>
              </a:rPr>
              <a:t>cần</a:t>
            </a:r>
            <a:r>
              <a:rPr lang="en-US" sz="2800" b="1" u="sng" dirty="0">
                <a:solidFill>
                  <a:srgbClr val="FF0000"/>
                </a:solidFill>
                <a:latin typeface="Times New Roman"/>
                <a:ea typeface="Times New Roman"/>
                <a:cs typeface="Times New Roman"/>
              </a:rPr>
              <a:t> </a:t>
            </a:r>
            <a:r>
              <a:rPr lang="en-US" sz="2800" b="1" u="sng" dirty="0" err="1" smtClean="0">
                <a:solidFill>
                  <a:srgbClr val="FF0000"/>
                </a:solidFill>
                <a:latin typeface="Times New Roman"/>
                <a:ea typeface="Times New Roman"/>
                <a:cs typeface="Times New Roman"/>
              </a:rPr>
              <a:t>nắm</a:t>
            </a:r>
            <a:r>
              <a:rPr lang="en-US" sz="2800" b="1" u="sng" smtClean="0">
                <a:solidFill>
                  <a:srgbClr val="FF0000"/>
                </a:solidFill>
                <a:latin typeface="Times New Roman"/>
                <a:ea typeface="Times New Roman"/>
                <a:cs typeface="Times New Roman"/>
              </a:rPr>
              <a:t>:</a:t>
            </a:r>
            <a:endParaRPr lang="en-US" sz="2800" b="1" u="sng" dirty="0" smtClean="0">
              <a:solidFill>
                <a:srgbClr val="FF0000"/>
              </a:solidFill>
              <a:latin typeface="Times New Roman"/>
              <a:ea typeface="Times New Roman"/>
              <a:cs typeface="Times New Roman"/>
            </a:endParaRPr>
          </a:p>
          <a:p>
            <a:pPr algn="just">
              <a:lnSpc>
                <a:spcPct val="115000"/>
              </a:lnSpc>
              <a:spcBef>
                <a:spcPts val="0"/>
              </a:spcBef>
            </a:pPr>
            <a:endParaRPr lang="en-US" sz="2800" dirty="0">
              <a:solidFill>
                <a:srgbClr val="FF0000"/>
              </a:solidFill>
              <a:ea typeface="Calibri"/>
              <a:cs typeface="Times New Roman"/>
            </a:endParaRPr>
          </a:p>
          <a:p>
            <a:pPr marL="514350" lvl="0" indent="-514350" algn="just">
              <a:lnSpc>
                <a:spcPct val="115000"/>
              </a:lnSpc>
              <a:spcBef>
                <a:spcPts val="0"/>
              </a:spcBef>
              <a:buAutoNum type="arabicPeriod"/>
            </a:pPr>
            <a:r>
              <a:rPr lang="en-US" sz="2800" dirty="0" err="1">
                <a:solidFill>
                  <a:srgbClr val="0070C0"/>
                </a:solidFill>
                <a:latin typeface="Times New Roman"/>
                <a:ea typeface="Times New Roman"/>
                <a:cs typeface="Times New Roman"/>
              </a:rPr>
              <a:t>Tác</a:t>
            </a:r>
            <a:r>
              <a:rPr lang="en-US" sz="2800" dirty="0">
                <a:solidFill>
                  <a:srgbClr val="0070C0"/>
                </a:solidFill>
                <a:latin typeface="Times New Roman"/>
                <a:ea typeface="Times New Roman"/>
                <a:cs typeface="Times New Roman"/>
              </a:rPr>
              <a:t> </a:t>
            </a:r>
            <a:r>
              <a:rPr lang="en-US" sz="2800" dirty="0" err="1">
                <a:solidFill>
                  <a:srgbClr val="0070C0"/>
                </a:solidFill>
                <a:latin typeface="Times New Roman"/>
                <a:ea typeface="Times New Roman"/>
                <a:cs typeface="Times New Roman"/>
              </a:rPr>
              <a:t>giả</a:t>
            </a:r>
            <a:r>
              <a:rPr lang="en-US" sz="2800" dirty="0">
                <a:solidFill>
                  <a:srgbClr val="0070C0"/>
                </a:solidFill>
                <a:latin typeface="Times New Roman"/>
                <a:ea typeface="Times New Roman"/>
                <a:cs typeface="Times New Roman"/>
              </a:rPr>
              <a:t>: </a:t>
            </a:r>
            <a:r>
              <a:rPr lang="en-US" sz="2800" dirty="0" err="1" smtClean="0">
                <a:solidFill>
                  <a:schemeClr val="tx1"/>
                </a:solidFill>
                <a:latin typeface="Times New Roman"/>
                <a:ea typeface="Times New Roman"/>
                <a:cs typeface="Times New Roman"/>
              </a:rPr>
              <a:t>Thanh</a:t>
            </a:r>
            <a:r>
              <a:rPr lang="en-US" sz="2800" dirty="0" smtClean="0">
                <a:solidFill>
                  <a:schemeClr val="tx1"/>
                </a:solidFill>
                <a:latin typeface="Times New Roman"/>
                <a:ea typeface="Times New Roman"/>
                <a:cs typeface="Times New Roman"/>
              </a:rPr>
              <a:t> </a:t>
            </a:r>
            <a:r>
              <a:rPr lang="en-US" sz="2800" dirty="0" err="1" smtClean="0">
                <a:solidFill>
                  <a:schemeClr val="tx1"/>
                </a:solidFill>
                <a:latin typeface="Times New Roman"/>
                <a:ea typeface="Times New Roman"/>
                <a:cs typeface="Times New Roman"/>
              </a:rPr>
              <a:t>Hải</a:t>
            </a:r>
            <a:endParaRPr lang="en-US" sz="2800" dirty="0">
              <a:solidFill>
                <a:schemeClr val="tx1"/>
              </a:solidFill>
              <a:latin typeface="Times New Roman"/>
              <a:ea typeface="Times New Roman"/>
              <a:cs typeface="Times New Roman"/>
            </a:endParaRPr>
          </a:p>
          <a:p>
            <a:pPr algn="just">
              <a:lnSpc>
                <a:spcPct val="115000"/>
              </a:lnSpc>
              <a:spcBef>
                <a:spcPts val="0"/>
              </a:spcBef>
            </a:pPr>
            <a:r>
              <a:rPr lang="en-US" sz="2800" dirty="0">
                <a:solidFill>
                  <a:srgbClr val="0070C0"/>
                </a:solidFill>
                <a:latin typeface="Times New Roman"/>
                <a:ea typeface="Times New Roman"/>
                <a:cs typeface="Times New Roman"/>
              </a:rPr>
              <a:t>2. </a:t>
            </a:r>
            <a:r>
              <a:rPr lang="en-US" sz="2800" dirty="0" err="1">
                <a:solidFill>
                  <a:srgbClr val="0070C0"/>
                </a:solidFill>
                <a:latin typeface="Times New Roman"/>
                <a:ea typeface="Times New Roman"/>
                <a:cs typeface="Times New Roman"/>
              </a:rPr>
              <a:t>Tác</a:t>
            </a:r>
            <a:r>
              <a:rPr lang="en-US" sz="2800" dirty="0">
                <a:solidFill>
                  <a:srgbClr val="0070C0"/>
                </a:solidFill>
                <a:latin typeface="Times New Roman"/>
                <a:ea typeface="Times New Roman"/>
                <a:cs typeface="Times New Roman"/>
              </a:rPr>
              <a:t> </a:t>
            </a:r>
            <a:r>
              <a:rPr lang="en-US" sz="2800" dirty="0" err="1">
                <a:solidFill>
                  <a:srgbClr val="0070C0"/>
                </a:solidFill>
                <a:latin typeface="Times New Roman"/>
                <a:ea typeface="Times New Roman"/>
                <a:cs typeface="Times New Roman"/>
              </a:rPr>
              <a:t>phẩm</a:t>
            </a:r>
            <a:r>
              <a:rPr lang="en-US" sz="2800" dirty="0">
                <a:solidFill>
                  <a:srgbClr val="0070C0"/>
                </a:solidFill>
                <a:latin typeface="Times New Roman"/>
                <a:ea typeface="Times New Roman"/>
                <a:cs typeface="Times New Roman"/>
              </a:rPr>
              <a:t>:</a:t>
            </a:r>
          </a:p>
          <a:p>
            <a:pPr marL="514350" marR="0" indent="-514350" algn="just">
              <a:lnSpc>
                <a:spcPct val="115000"/>
              </a:lnSpc>
              <a:spcBef>
                <a:spcPts val="0"/>
              </a:spcBef>
              <a:spcAft>
                <a:spcPts val="0"/>
              </a:spcAft>
              <a:buAutoNum type="alphaLcPeriod"/>
            </a:pPr>
            <a:r>
              <a:rPr lang="en-US" sz="2800" dirty="0" err="1">
                <a:solidFill>
                  <a:schemeClr val="tx1"/>
                </a:solidFill>
                <a:latin typeface="Times New Roman"/>
                <a:ea typeface="Times New Roman"/>
                <a:cs typeface="Times New Roman"/>
              </a:rPr>
              <a:t>Hoàn</a:t>
            </a:r>
            <a:r>
              <a:rPr lang="en-US" sz="2800" dirty="0">
                <a:solidFill>
                  <a:schemeClr val="tx1"/>
                </a:solidFill>
                <a:latin typeface="Times New Roman"/>
                <a:ea typeface="Times New Roman"/>
                <a:cs typeface="Times New Roman"/>
              </a:rPr>
              <a:t> </a:t>
            </a:r>
            <a:r>
              <a:rPr lang="en-US" sz="2800" dirty="0" err="1">
                <a:solidFill>
                  <a:schemeClr val="tx1"/>
                </a:solidFill>
                <a:latin typeface="Times New Roman"/>
                <a:ea typeface="Times New Roman"/>
                <a:cs typeface="Times New Roman"/>
              </a:rPr>
              <a:t>cảnh</a:t>
            </a:r>
            <a:r>
              <a:rPr lang="en-US" sz="2800" dirty="0">
                <a:solidFill>
                  <a:schemeClr val="tx1"/>
                </a:solidFill>
                <a:latin typeface="Times New Roman"/>
                <a:ea typeface="Times New Roman"/>
                <a:cs typeface="Times New Roman"/>
              </a:rPr>
              <a:t> </a:t>
            </a:r>
            <a:r>
              <a:rPr lang="en-US" sz="2800" dirty="0" err="1">
                <a:solidFill>
                  <a:schemeClr val="tx1"/>
                </a:solidFill>
                <a:latin typeface="Times New Roman"/>
                <a:ea typeface="Times New Roman"/>
                <a:cs typeface="Times New Roman"/>
              </a:rPr>
              <a:t>sáng</a:t>
            </a:r>
            <a:r>
              <a:rPr lang="en-US" sz="2800" dirty="0">
                <a:solidFill>
                  <a:schemeClr val="tx1"/>
                </a:solidFill>
                <a:latin typeface="Times New Roman"/>
                <a:ea typeface="Times New Roman"/>
                <a:cs typeface="Times New Roman"/>
              </a:rPr>
              <a:t> </a:t>
            </a:r>
            <a:r>
              <a:rPr lang="en-US" sz="2800" dirty="0" err="1">
                <a:solidFill>
                  <a:schemeClr val="tx1"/>
                </a:solidFill>
                <a:latin typeface="Times New Roman"/>
                <a:ea typeface="Times New Roman"/>
                <a:cs typeface="Times New Roman"/>
              </a:rPr>
              <a:t>tác</a:t>
            </a:r>
            <a:r>
              <a:rPr lang="en-US" sz="2800" dirty="0">
                <a:solidFill>
                  <a:schemeClr val="tx1"/>
                </a:solidFill>
                <a:latin typeface="Times New Roman"/>
                <a:ea typeface="Times New Roman"/>
                <a:cs typeface="Times New Roman"/>
              </a:rPr>
              <a:t>: </a:t>
            </a:r>
            <a:r>
              <a:rPr lang="en-US" sz="2800" dirty="0" smtClean="0">
                <a:solidFill>
                  <a:schemeClr val="tx1"/>
                </a:solidFill>
                <a:latin typeface="Times New Roman"/>
                <a:ea typeface="Times New Roman"/>
                <a:cs typeface="Times New Roman"/>
              </a:rPr>
              <a:t>1980</a:t>
            </a:r>
            <a:endParaRPr lang="en-US" sz="2800" dirty="0">
              <a:solidFill>
                <a:schemeClr val="tx1"/>
              </a:solidFill>
              <a:latin typeface="Times New Roman"/>
              <a:ea typeface="Times New Roman"/>
              <a:cs typeface="Times New Roman"/>
            </a:endParaRPr>
          </a:p>
          <a:p>
            <a:pPr marL="514350" marR="0" indent="-514350" algn="just">
              <a:lnSpc>
                <a:spcPct val="115000"/>
              </a:lnSpc>
              <a:spcBef>
                <a:spcPts val="0"/>
              </a:spcBef>
              <a:spcAft>
                <a:spcPts val="0"/>
              </a:spcAft>
              <a:buAutoNum type="alphaLcPeriod"/>
            </a:pPr>
            <a:r>
              <a:rPr lang="en-US" sz="2800" dirty="0" err="1">
                <a:solidFill>
                  <a:schemeClr val="tx1"/>
                </a:solidFill>
                <a:latin typeface="Times New Roman"/>
                <a:ea typeface="Times New Roman"/>
                <a:cs typeface="Times New Roman"/>
              </a:rPr>
              <a:t>Thể</a:t>
            </a:r>
            <a:r>
              <a:rPr lang="en-US" sz="2800" dirty="0">
                <a:solidFill>
                  <a:schemeClr val="tx1"/>
                </a:solidFill>
                <a:latin typeface="Times New Roman"/>
                <a:ea typeface="Times New Roman"/>
                <a:cs typeface="Times New Roman"/>
              </a:rPr>
              <a:t> </a:t>
            </a:r>
            <a:r>
              <a:rPr lang="en-US" sz="2800" dirty="0" err="1">
                <a:solidFill>
                  <a:schemeClr val="tx1"/>
                </a:solidFill>
                <a:latin typeface="Times New Roman"/>
                <a:ea typeface="Times New Roman"/>
                <a:cs typeface="Times New Roman"/>
              </a:rPr>
              <a:t>thơ</a:t>
            </a:r>
            <a:r>
              <a:rPr lang="en-US" sz="2800" dirty="0">
                <a:solidFill>
                  <a:schemeClr val="tx1"/>
                </a:solidFill>
                <a:latin typeface="Times New Roman"/>
                <a:ea typeface="Times New Roman"/>
                <a:cs typeface="Times New Roman"/>
              </a:rPr>
              <a:t>, PTBĐ</a:t>
            </a:r>
          </a:p>
          <a:p>
            <a:pPr marL="514350" marR="0" indent="-514350" algn="just">
              <a:lnSpc>
                <a:spcPct val="115000"/>
              </a:lnSpc>
              <a:spcBef>
                <a:spcPts val="0"/>
              </a:spcBef>
              <a:spcAft>
                <a:spcPts val="0"/>
              </a:spcAft>
              <a:buAutoNum type="alphaLcPeriod"/>
            </a:pPr>
            <a:r>
              <a:rPr lang="en-US" sz="2800" dirty="0" err="1">
                <a:solidFill>
                  <a:schemeClr val="tx1"/>
                </a:solidFill>
                <a:latin typeface="Times New Roman"/>
                <a:ea typeface="Times New Roman"/>
                <a:cs typeface="Times New Roman"/>
              </a:rPr>
              <a:t>Mạch</a:t>
            </a:r>
            <a:r>
              <a:rPr lang="en-US" sz="2800" dirty="0">
                <a:solidFill>
                  <a:schemeClr val="tx1"/>
                </a:solidFill>
                <a:latin typeface="Times New Roman"/>
                <a:ea typeface="Times New Roman"/>
                <a:cs typeface="Times New Roman"/>
              </a:rPr>
              <a:t> </a:t>
            </a:r>
            <a:r>
              <a:rPr lang="en-US" sz="2800" dirty="0" err="1">
                <a:solidFill>
                  <a:schemeClr val="tx1"/>
                </a:solidFill>
                <a:latin typeface="Times New Roman"/>
                <a:ea typeface="Times New Roman"/>
                <a:cs typeface="Times New Roman"/>
              </a:rPr>
              <a:t>cảm</a:t>
            </a:r>
            <a:r>
              <a:rPr lang="en-US" sz="2800" dirty="0">
                <a:solidFill>
                  <a:schemeClr val="tx1"/>
                </a:solidFill>
                <a:latin typeface="Times New Roman"/>
                <a:ea typeface="Times New Roman"/>
                <a:cs typeface="Times New Roman"/>
              </a:rPr>
              <a:t> </a:t>
            </a:r>
            <a:r>
              <a:rPr lang="en-US" sz="2800" dirty="0" err="1">
                <a:solidFill>
                  <a:schemeClr val="tx1"/>
                </a:solidFill>
                <a:latin typeface="Times New Roman"/>
                <a:ea typeface="Times New Roman"/>
                <a:cs typeface="Times New Roman"/>
              </a:rPr>
              <a:t>xúc</a:t>
            </a:r>
            <a:endParaRPr lang="en-US" sz="2800" dirty="0">
              <a:solidFill>
                <a:schemeClr val="tx1"/>
              </a:solidFill>
              <a:latin typeface="Times New Roman"/>
              <a:ea typeface="Times New Roman"/>
              <a:cs typeface="Times New Roman"/>
            </a:endParaRPr>
          </a:p>
          <a:p>
            <a:pPr marL="514350" marR="0" indent="-514350" algn="just">
              <a:lnSpc>
                <a:spcPct val="115000"/>
              </a:lnSpc>
              <a:spcBef>
                <a:spcPts val="0"/>
              </a:spcBef>
              <a:spcAft>
                <a:spcPts val="0"/>
              </a:spcAft>
              <a:buAutoNum type="alphaLcPeriod"/>
            </a:pPr>
            <a:r>
              <a:rPr lang="en-US" sz="2800" dirty="0" err="1">
                <a:solidFill>
                  <a:schemeClr val="tx1"/>
                </a:solidFill>
                <a:latin typeface="Times New Roman"/>
                <a:ea typeface="Times New Roman"/>
                <a:cs typeface="Times New Roman"/>
              </a:rPr>
              <a:t>Bố</a:t>
            </a:r>
            <a:r>
              <a:rPr lang="en-US" sz="2800" dirty="0">
                <a:solidFill>
                  <a:schemeClr val="tx1"/>
                </a:solidFill>
                <a:latin typeface="Times New Roman"/>
                <a:ea typeface="Times New Roman"/>
                <a:cs typeface="Times New Roman"/>
              </a:rPr>
              <a:t> </a:t>
            </a:r>
            <a:r>
              <a:rPr lang="en-US" sz="2800" dirty="0" err="1">
                <a:solidFill>
                  <a:schemeClr val="tx1"/>
                </a:solidFill>
                <a:latin typeface="Times New Roman"/>
                <a:ea typeface="Times New Roman"/>
                <a:cs typeface="Times New Roman"/>
              </a:rPr>
              <a:t>cục</a:t>
            </a:r>
            <a:endParaRPr lang="en-US" sz="2800" dirty="0">
              <a:solidFill>
                <a:schemeClr val="tx1"/>
              </a:solidFill>
              <a:latin typeface="Times New Roman"/>
              <a:ea typeface="Times New Roman"/>
              <a:cs typeface="Times New Roman"/>
            </a:endParaRPr>
          </a:p>
          <a:p>
            <a:pPr marL="514350" marR="0" indent="-514350" algn="just">
              <a:lnSpc>
                <a:spcPct val="115000"/>
              </a:lnSpc>
              <a:spcBef>
                <a:spcPts val="0"/>
              </a:spcBef>
              <a:spcAft>
                <a:spcPts val="0"/>
              </a:spcAft>
              <a:buAutoNum type="alphaLcPeriod"/>
            </a:pPr>
            <a:r>
              <a:rPr lang="en-US" sz="2800" dirty="0">
                <a:solidFill>
                  <a:schemeClr val="tx1"/>
                </a:solidFill>
                <a:latin typeface="Times New Roman"/>
                <a:ea typeface="Times New Roman"/>
                <a:cs typeface="Times New Roman"/>
              </a:rPr>
              <a:t>Ý </a:t>
            </a:r>
            <a:r>
              <a:rPr lang="en-US" sz="2800" dirty="0" err="1">
                <a:solidFill>
                  <a:schemeClr val="tx1"/>
                </a:solidFill>
                <a:latin typeface="Times New Roman"/>
                <a:ea typeface="Times New Roman"/>
                <a:cs typeface="Times New Roman"/>
              </a:rPr>
              <a:t>nghĩa</a:t>
            </a:r>
            <a:r>
              <a:rPr lang="en-US" sz="2800" dirty="0">
                <a:solidFill>
                  <a:schemeClr val="tx1"/>
                </a:solidFill>
                <a:latin typeface="Times New Roman"/>
                <a:ea typeface="Times New Roman"/>
                <a:cs typeface="Times New Roman"/>
              </a:rPr>
              <a:t> </a:t>
            </a:r>
            <a:r>
              <a:rPr lang="en-US" sz="2800" dirty="0" err="1">
                <a:solidFill>
                  <a:schemeClr val="tx1"/>
                </a:solidFill>
                <a:latin typeface="Times New Roman"/>
                <a:ea typeface="Times New Roman"/>
                <a:cs typeface="Times New Roman"/>
              </a:rPr>
              <a:t>nhan</a:t>
            </a:r>
            <a:r>
              <a:rPr lang="en-US" sz="2800" dirty="0">
                <a:solidFill>
                  <a:schemeClr val="tx1"/>
                </a:solidFill>
                <a:latin typeface="Times New Roman"/>
                <a:ea typeface="Times New Roman"/>
                <a:cs typeface="Times New Roman"/>
              </a:rPr>
              <a:t> </a:t>
            </a:r>
            <a:r>
              <a:rPr lang="en-US" sz="2800" dirty="0" err="1">
                <a:solidFill>
                  <a:schemeClr val="tx1"/>
                </a:solidFill>
                <a:latin typeface="Times New Roman"/>
                <a:ea typeface="Times New Roman"/>
                <a:cs typeface="Times New Roman"/>
              </a:rPr>
              <a:t>đề</a:t>
            </a:r>
            <a:endParaRPr lang="en-US" sz="2800" dirty="0">
              <a:solidFill>
                <a:schemeClr val="tx1"/>
              </a:solidFill>
              <a:latin typeface="Times New Roman"/>
              <a:ea typeface="Times New Roman"/>
              <a:cs typeface="Times New Roman"/>
            </a:endParaRPr>
          </a:p>
          <a:p>
            <a:pPr marL="514350" marR="0" indent="-514350" algn="just">
              <a:lnSpc>
                <a:spcPct val="115000"/>
              </a:lnSpc>
              <a:spcBef>
                <a:spcPts val="0"/>
              </a:spcBef>
              <a:spcAft>
                <a:spcPts val="0"/>
              </a:spcAft>
              <a:buAutoNum type="alphaLcPeriod"/>
            </a:pPr>
            <a:r>
              <a:rPr lang="en-US" sz="2800" dirty="0" err="1">
                <a:solidFill>
                  <a:schemeClr val="tx1"/>
                </a:solidFill>
                <a:latin typeface="Times New Roman"/>
                <a:ea typeface="Times New Roman"/>
                <a:cs typeface="Times New Roman"/>
              </a:rPr>
              <a:t>Nội</a:t>
            </a:r>
            <a:r>
              <a:rPr lang="en-US" sz="2800" dirty="0">
                <a:solidFill>
                  <a:schemeClr val="tx1"/>
                </a:solidFill>
                <a:latin typeface="Times New Roman"/>
                <a:ea typeface="Times New Roman"/>
                <a:cs typeface="Times New Roman"/>
              </a:rPr>
              <a:t> dung, </a:t>
            </a:r>
            <a:r>
              <a:rPr lang="en-US" sz="2800" dirty="0" err="1">
                <a:solidFill>
                  <a:schemeClr val="tx1"/>
                </a:solidFill>
                <a:latin typeface="Times New Roman"/>
                <a:ea typeface="Times New Roman"/>
                <a:cs typeface="Times New Roman"/>
              </a:rPr>
              <a:t>nghệ</a:t>
            </a:r>
            <a:r>
              <a:rPr lang="en-US" sz="2800" dirty="0">
                <a:solidFill>
                  <a:schemeClr val="tx1"/>
                </a:solidFill>
                <a:latin typeface="Times New Roman"/>
                <a:ea typeface="Times New Roman"/>
                <a:cs typeface="Times New Roman"/>
              </a:rPr>
              <a:t> </a:t>
            </a:r>
            <a:r>
              <a:rPr lang="en-US" sz="2800" dirty="0" err="1">
                <a:solidFill>
                  <a:schemeClr val="tx1"/>
                </a:solidFill>
                <a:latin typeface="Times New Roman"/>
                <a:ea typeface="Times New Roman"/>
                <a:cs typeface="Times New Roman"/>
              </a:rPr>
              <a:t>thuât</a:t>
            </a:r>
            <a:r>
              <a:rPr lang="en-US" sz="2800" dirty="0">
                <a:solidFill>
                  <a:schemeClr val="tx1"/>
                </a:solidFill>
                <a:latin typeface="Times New Roman"/>
                <a:ea typeface="Times New Roman"/>
                <a:cs typeface="Times New Roman"/>
              </a:rPr>
              <a:t> </a:t>
            </a:r>
            <a:endParaRPr lang="en-US" sz="2800" dirty="0">
              <a:solidFill>
                <a:schemeClr val="tx1"/>
              </a:solidFill>
              <a:ea typeface="Calibri"/>
              <a:cs typeface="Times New Roman"/>
            </a:endParaRPr>
          </a:p>
          <a:p>
            <a:pPr algn="l"/>
            <a:endParaRPr lang="en-US" sz="2800" b="1" dirty="0" smtClean="0">
              <a:solidFill>
                <a:srgbClr val="FF0000"/>
              </a:solidFill>
            </a:endParaRPr>
          </a:p>
        </p:txBody>
      </p:sp>
    </p:spTree>
    <p:extLst>
      <p:ext uri="{BB962C8B-B14F-4D97-AF65-F5344CB8AC3E}">
        <p14:creationId xmlns:p14="http://schemas.microsoft.com/office/powerpoint/2010/main" val="16133013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600200"/>
            <a:ext cx="8229600" cy="487362"/>
          </a:xfrm>
        </p:spPr>
        <p:txBody>
          <a:bodyPr>
            <a:noAutofit/>
          </a:bodyPr>
          <a:lstStyle/>
          <a:p>
            <a:r>
              <a:rPr lang="en-US" sz="3200" b="1" dirty="0" smtClean="0">
                <a:solidFill>
                  <a:srgbClr val="FF0000"/>
                </a:solidFill>
                <a:latin typeface="Times New Roman" panose="02020603050405020304" pitchFamily="18" charset="0"/>
                <a:cs typeface="Times New Roman" panose="02020603050405020304" pitchFamily="18" charset="0"/>
              </a:rPr>
              <a:t>II</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smtClean="0">
                <a:solidFill>
                  <a:srgbClr val="FF0000"/>
                </a:solidFill>
                <a:latin typeface="Times New Roman" panose="02020603050405020304" pitchFamily="18" charset="0"/>
                <a:cs typeface="Times New Roman" panose="02020603050405020304" pitchFamily="18" charset="0"/>
              </a:rPr>
              <a:t>Rèn</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smtClean="0">
                <a:solidFill>
                  <a:srgbClr val="FF0000"/>
                </a:solidFill>
                <a:latin typeface="Times New Roman" panose="02020603050405020304" pitchFamily="18" charset="0"/>
                <a:cs typeface="Times New Roman" panose="02020603050405020304" pitchFamily="18" charset="0"/>
              </a:rPr>
              <a:t>kỹ</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smtClean="0">
                <a:solidFill>
                  <a:srgbClr val="FF0000"/>
                </a:solidFill>
                <a:latin typeface="Times New Roman" panose="02020603050405020304" pitchFamily="18" charset="0"/>
                <a:cs typeface="Times New Roman" panose="02020603050405020304" pitchFamily="18" charset="0"/>
              </a:rPr>
              <a:t>năng</a:t>
            </a:r>
            <a:r>
              <a:rPr lang="en-US" sz="3200" b="1" dirty="0" smtClean="0">
                <a:solidFill>
                  <a:srgbClr val="FF0000"/>
                </a:solidFill>
                <a:latin typeface="Times New Roman" panose="02020603050405020304" pitchFamily="18" charset="0"/>
                <a:cs typeface="Times New Roman" panose="02020603050405020304" pitchFamily="18" charset="0"/>
              </a:rPr>
              <a:t>:</a:t>
            </a:r>
            <a:endParaRPr lang="en-US" sz="32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2670047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Autofit/>
          </a:bodyPr>
          <a:lstStyle/>
          <a:p>
            <a:r>
              <a:rPr lang="en-US" sz="3200" b="1" dirty="0" smtClean="0">
                <a:solidFill>
                  <a:srgbClr val="FF0000"/>
                </a:solidFill>
                <a:latin typeface="Times New Roman" panose="02020603050405020304" pitchFamily="18" charset="0"/>
                <a:cs typeface="Times New Roman" panose="02020603050405020304" pitchFamily="18" charset="0"/>
              </a:rPr>
              <a:t>II</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smtClean="0">
                <a:solidFill>
                  <a:srgbClr val="FF0000"/>
                </a:solidFill>
                <a:latin typeface="Times New Roman" panose="02020603050405020304" pitchFamily="18" charset="0"/>
                <a:cs typeface="Times New Roman" panose="02020603050405020304" pitchFamily="18" charset="0"/>
              </a:rPr>
              <a:t>Rèn</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smtClean="0">
                <a:solidFill>
                  <a:srgbClr val="FF0000"/>
                </a:solidFill>
                <a:latin typeface="Times New Roman" panose="02020603050405020304" pitchFamily="18" charset="0"/>
                <a:cs typeface="Times New Roman" panose="02020603050405020304" pitchFamily="18" charset="0"/>
              </a:rPr>
              <a:t>kỹ</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smtClean="0">
                <a:solidFill>
                  <a:srgbClr val="FF0000"/>
                </a:solidFill>
                <a:latin typeface="Times New Roman" panose="02020603050405020304" pitchFamily="18" charset="0"/>
                <a:cs typeface="Times New Roman" panose="02020603050405020304" pitchFamily="18" charset="0"/>
              </a:rPr>
              <a:t>năng</a:t>
            </a:r>
            <a:r>
              <a:rPr lang="en-US" sz="3200" b="1" dirty="0" smtClean="0">
                <a:solidFill>
                  <a:srgbClr val="FF0000"/>
                </a:solidFill>
                <a:latin typeface="Times New Roman" panose="02020603050405020304" pitchFamily="18" charset="0"/>
                <a:cs typeface="Times New Roman" panose="02020603050405020304" pitchFamily="18" charset="0"/>
              </a:rPr>
              <a:t>:</a:t>
            </a:r>
            <a:endParaRPr lang="en-US" sz="3200" b="1" dirty="0">
              <a:solidFill>
                <a:srgbClr val="FF0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76200" y="914400"/>
            <a:ext cx="8991600" cy="5943600"/>
          </a:xfrm>
        </p:spPr>
        <p:txBody>
          <a:bodyPr/>
          <a:lstStyle/>
          <a:p>
            <a:pPr marL="0" indent="0">
              <a:buNone/>
            </a:pPr>
            <a:r>
              <a:rPr lang="en-US" sz="2800" b="1" dirty="0" err="1">
                <a:latin typeface="Times New Roman" pitchFamily="18" charset="0"/>
                <a:cs typeface="Times New Roman" pitchFamily="18" charset="0"/>
              </a:rPr>
              <a:t>Câu</a:t>
            </a:r>
            <a:r>
              <a:rPr lang="en-US" sz="2800" b="1" dirty="0">
                <a:latin typeface="Times New Roman" pitchFamily="18" charset="0"/>
                <a:cs typeface="Times New Roman" pitchFamily="18" charset="0"/>
              </a:rPr>
              <a:t> 1:</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Nêu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hoàn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cảnh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sáng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tác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của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bài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thơ</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trong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hoàn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cảnh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đó</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có</a:t>
            </a:r>
            <a:r>
              <a:rPr lang="en-US" sz="2800" dirty="0">
                <a:latin typeface="Times New Roman" pitchFamily="18" charset="0"/>
                <a:cs typeface="Times New Roman" pitchFamily="18" charset="0"/>
              </a:rPr>
              <a:t> ý </a:t>
            </a:r>
            <a:r>
              <a:rPr lang="en-US" sz="2800" dirty="0" err="1">
                <a:latin typeface="Times New Roman" pitchFamily="18" charset="0"/>
                <a:cs typeface="Times New Roman" pitchFamily="18" charset="0"/>
              </a:rPr>
              <a:t>nghĩa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thế</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nào</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đối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với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việc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bày</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tỏ</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cảm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xúc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của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nhà</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thơ</a:t>
            </a:r>
            <a:r>
              <a:rPr lang="en-US" sz="2800" dirty="0">
                <a:latin typeface="Times New Roman" pitchFamily="18" charset="0"/>
                <a:cs typeface="Times New Roman" pitchFamily="18" charset="0"/>
              </a:rPr>
              <a:t>?</a:t>
            </a:r>
          </a:p>
          <a:p>
            <a:pPr marL="0" indent="0">
              <a:buNone/>
            </a:pPr>
            <a:r>
              <a:rPr lang="en-US" sz="2800" b="1" dirty="0" err="1">
                <a:latin typeface="Times New Roman" pitchFamily="18" charset="0"/>
                <a:cs typeface="Times New Roman" pitchFamily="18" charset="0"/>
              </a:rPr>
              <a:t>Câu</a:t>
            </a:r>
            <a:r>
              <a:rPr lang="en-US" sz="2800" b="1" dirty="0">
                <a:latin typeface="Times New Roman" pitchFamily="18" charset="0"/>
                <a:cs typeface="Times New Roman" pitchFamily="18" charset="0"/>
              </a:rPr>
              <a:t> 2:</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Những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câu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thơ</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sau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sử</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dụng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biện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pháp</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nghệ</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thuật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gì</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Em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hãy</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nêu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tác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dụng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của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biện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pháp</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ấy</a:t>
            </a:r>
            <a:r>
              <a:rPr lang="en-US" sz="2800" dirty="0">
                <a:latin typeface="Times New Roman" pitchFamily="18" charset="0"/>
                <a:cs typeface="Times New Roman" pitchFamily="18" charset="0"/>
              </a:rPr>
              <a:t>.</a:t>
            </a:r>
          </a:p>
          <a:p>
            <a:pPr marL="0" indent="0">
              <a:buNone/>
            </a:pPr>
            <a:r>
              <a:rPr lang="en-US" sz="2800" i="1" dirty="0" err="1">
                <a:latin typeface="Times New Roman" pitchFamily="18" charset="0"/>
                <a:cs typeface="Times New Roman" pitchFamily="18" charset="0"/>
              </a:rPr>
              <a:t>Từng</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giọt</a:t>
            </a:r>
            <a:r>
              <a:rPr lang="en-US" sz="2800" i="1" dirty="0">
                <a:latin typeface="Times New Roman" pitchFamily="18" charset="0"/>
                <a:cs typeface="Times New Roman" pitchFamily="18" charset="0"/>
              </a:rPr>
              <a:t> long </a:t>
            </a:r>
            <a:r>
              <a:rPr lang="en-US" sz="2800" i="1" dirty="0" err="1">
                <a:latin typeface="Times New Roman" pitchFamily="18" charset="0"/>
                <a:cs typeface="Times New Roman" pitchFamily="18" charset="0"/>
              </a:rPr>
              <a:t>lanh</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rơi</a:t>
            </a:r>
            <a:endParaRPr lang="en-US" sz="2800" dirty="0">
              <a:latin typeface="Times New Roman" pitchFamily="18" charset="0"/>
              <a:cs typeface="Times New Roman" pitchFamily="18" charset="0"/>
            </a:endParaRPr>
          </a:p>
          <a:p>
            <a:pPr marL="0" indent="0">
              <a:buNone/>
            </a:pPr>
            <a:r>
              <a:rPr lang="en-US" sz="2800" i="1" dirty="0" err="1">
                <a:latin typeface="Times New Roman" pitchFamily="18" charset="0"/>
                <a:cs typeface="Times New Roman" pitchFamily="18" charset="0"/>
              </a:rPr>
              <a:t>Tôi</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đưa</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tay</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tôi</a:t>
            </a:r>
            <a:r>
              <a:rPr lang="en-US" sz="2800" i="1" dirty="0">
                <a:latin typeface="Times New Roman" pitchFamily="18" charset="0"/>
                <a:cs typeface="Times New Roman" pitchFamily="18" charset="0"/>
              </a:rPr>
              <a:t> </a:t>
            </a:r>
            <a:r>
              <a:rPr lang="en-US" sz="2800" i="1" dirty="0" err="1" smtClean="0">
                <a:latin typeface="Times New Roman" pitchFamily="18" charset="0"/>
                <a:cs typeface="Times New Roman" pitchFamily="18" charset="0"/>
              </a:rPr>
              <a:t>hứng</a:t>
            </a:r>
            <a:endParaRPr lang="en-US" sz="2800" i="1" dirty="0" smtClean="0">
              <a:latin typeface="Times New Roman" pitchFamily="18" charset="0"/>
              <a:cs typeface="Times New Roman" pitchFamily="18" charset="0"/>
            </a:endParaRPr>
          </a:p>
          <a:p>
            <a:pPr marL="0" indent="0">
              <a:buNone/>
            </a:pPr>
            <a:endParaRPr lang="en-US" dirty="0">
              <a:latin typeface="Times New Roman" pitchFamily="18" charset="0"/>
              <a:cs typeface="Times New Roman" pitchFamily="18" charset="0"/>
            </a:endParaRPr>
          </a:p>
        </p:txBody>
      </p:sp>
      <p:sp>
        <p:nvSpPr>
          <p:cNvPr id="5" name="Rectangle 1"/>
          <p:cNvSpPr>
            <a:spLocks noChangeArrowheads="1"/>
          </p:cNvSpPr>
          <p:nvPr/>
        </p:nvSpPr>
        <p:spPr bwMode="auto">
          <a:xfrm>
            <a:off x="0" y="4565302"/>
            <a:ext cx="8686800"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8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Câu</a:t>
            </a:r>
            <a:r>
              <a:rPr kumimoji="0" lang="en-US"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3:</a:t>
            </a:r>
            <a:r>
              <a:rPr kumimoji="0" lang="en-US"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Từ</a:t>
            </a:r>
            <a:r>
              <a:rPr kumimoji="0" lang="en-US"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lộc</a:t>
            </a:r>
            <a:r>
              <a:rPr kumimoji="0" lang="en-US"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trong</a:t>
            </a:r>
            <a:r>
              <a:rPr kumimoji="0" lang="en-US"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khổ</a:t>
            </a:r>
            <a:r>
              <a:rPr kumimoji="0" lang="en-US"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thơ</a:t>
            </a:r>
            <a:r>
              <a:rPr kumimoji="0" lang="en-US"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được</a:t>
            </a:r>
            <a:r>
              <a:rPr kumimoji="0" lang="en-US"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sử</a:t>
            </a:r>
            <a:r>
              <a:rPr kumimoji="0" lang="en-US"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dụng</a:t>
            </a:r>
            <a:r>
              <a:rPr kumimoji="0" lang="en-US"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với</a:t>
            </a:r>
            <a:r>
              <a:rPr kumimoji="0" lang="en-US"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nghĩa</a:t>
            </a:r>
            <a:r>
              <a:rPr kumimoji="0" lang="en-US"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gốc</a:t>
            </a:r>
            <a:r>
              <a:rPr kumimoji="0" lang="en-US"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hay </a:t>
            </a:r>
            <a:r>
              <a:rPr kumimoji="0" lang="en-US" sz="28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nghĩa</a:t>
            </a:r>
            <a:r>
              <a:rPr kumimoji="0" lang="en-US"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chuyển</a:t>
            </a:r>
            <a:r>
              <a:rPr kumimoji="0" lang="en-US"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Hãy</a:t>
            </a:r>
            <a:r>
              <a:rPr kumimoji="0" lang="en-US"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giải</a:t>
            </a:r>
            <a:r>
              <a:rPr kumimoji="0" lang="en-US"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thích</a:t>
            </a:r>
            <a:r>
              <a:rPr kumimoji="0" lang="en-US"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tại</a:t>
            </a:r>
            <a:r>
              <a:rPr kumimoji="0" lang="en-US"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sao</a:t>
            </a:r>
            <a:r>
              <a:rPr kumimoji="0" lang="en-US"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tác</a:t>
            </a:r>
            <a:r>
              <a:rPr kumimoji="0" lang="en-US"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giả</a:t>
            </a:r>
            <a:r>
              <a:rPr kumimoji="0" lang="en-US"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lại</a:t>
            </a:r>
            <a:r>
              <a:rPr kumimoji="0" lang="en-US"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miêu</a:t>
            </a:r>
            <a:r>
              <a:rPr kumimoji="0" lang="en-US"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tả</a:t>
            </a:r>
            <a:r>
              <a:rPr kumimoji="0" lang="en-US"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người</a:t>
            </a:r>
            <a:r>
              <a:rPr kumimoji="0" lang="en-US"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lính</a:t>
            </a:r>
            <a:r>
              <a:rPr kumimoji="0" lang="en-US"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là</a:t>
            </a:r>
            <a:r>
              <a:rPr kumimoji="0" lang="en-US"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lộc</a:t>
            </a:r>
            <a:r>
              <a:rPr kumimoji="0" lang="en-US"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dắt</a:t>
            </a:r>
            <a:r>
              <a:rPr kumimoji="0" lang="en-US"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đầy</a:t>
            </a:r>
            <a:r>
              <a:rPr kumimoji="0" lang="en-US"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trên</a:t>
            </a:r>
            <a:r>
              <a:rPr kumimoji="0" lang="en-US"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8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lưng</a:t>
            </a:r>
            <a:r>
              <a:rPr kumimoji="0" lang="en-US"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endParaRPr kumimoji="0" lang="en-US"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extLst>
      <p:ext uri="{BB962C8B-B14F-4D97-AF65-F5344CB8AC3E}">
        <p14:creationId xmlns:p14="http://schemas.microsoft.com/office/powerpoint/2010/main" val="70922561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99004"/>
            <a:ext cx="8382000" cy="5449396"/>
          </a:xfrm>
        </p:spPr>
        <p:txBody>
          <a:bodyPr>
            <a:noAutofit/>
          </a:bodyPr>
          <a:lstStyle/>
          <a:p>
            <a:pPr algn="l"/>
            <a:r>
              <a:rPr lang="en-US" sz="2400" b="1" dirty="0" err="1" smtClean="0">
                <a:solidFill>
                  <a:srgbClr val="FF0000"/>
                </a:solidFill>
                <a:latin typeface="Times New Roman" pitchFamily="18" charset="0"/>
                <a:cs typeface="Times New Roman" pitchFamily="18" charset="0"/>
              </a:rPr>
              <a:t>Câu</a:t>
            </a:r>
            <a:r>
              <a:rPr lang="en-US" sz="2400" b="1" dirty="0" smtClean="0">
                <a:solidFill>
                  <a:srgbClr val="FF0000"/>
                </a:solidFill>
                <a:latin typeface="Times New Roman" pitchFamily="18" charset="0"/>
                <a:cs typeface="Times New Roman" pitchFamily="18" charset="0"/>
              </a:rPr>
              <a:t> 1:</a:t>
            </a:r>
            <a:r>
              <a:rPr lang="en-US" sz="2400" dirty="0" smtClean="0">
                <a:latin typeface="Times New Roman" pitchFamily="18" charset="0"/>
                <a:cs typeface="Times New Roman" pitchFamily="18" charset="0"/>
              </a:rPr>
              <a:t/>
            </a:r>
            <a:br>
              <a:rPr lang="en-US"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Hoàn</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cảnh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sáng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tác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Bài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thơ</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viết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vào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tháng</a:t>
            </a:r>
            <a:r>
              <a:rPr lang="en-US" sz="2400" dirty="0">
                <a:latin typeface="Times New Roman" pitchFamily="18" charset="0"/>
                <a:cs typeface="Times New Roman" pitchFamily="18" charset="0"/>
              </a:rPr>
              <a:t> </a:t>
            </a:r>
            <a:r>
              <a:rPr lang="en-US" sz="2400" dirty="0">
                <a:solidFill>
                  <a:srgbClr val="FF0000"/>
                </a:solidFill>
                <a:latin typeface="Times New Roman" pitchFamily="18" charset="0"/>
                <a:cs typeface="Times New Roman" pitchFamily="18" charset="0"/>
              </a:rPr>
              <a:t>11/1980</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không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bao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lâu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sau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trước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khi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thơ</a:t>
            </a:r>
            <a:r>
              <a:rPr lang="en-US" sz="2400" dirty="0">
                <a:latin typeface="Times New Roman" pitchFamily="18" charset="0"/>
                <a:cs typeface="Times New Roman" pitchFamily="18" charset="0"/>
              </a:rPr>
              <a:t> qua </a:t>
            </a:r>
            <a:r>
              <a:rPr lang="en-US" sz="2400" dirty="0" err="1" smtClean="0">
                <a:latin typeface="Times New Roman" pitchFamily="18" charset="0"/>
                <a:cs typeface="Times New Roman" pitchFamily="18" charset="0"/>
              </a:rPr>
              <a:t>đời</a:t>
            </a:r>
            <a:r>
              <a:rPr lang="en-US" sz="2400" dirty="0" smtClean="0">
                <a:latin typeface="Times New Roman" pitchFamily="18" charset="0"/>
                <a:cs typeface="Times New Roman" pitchFamily="18" charset="0"/>
              </a:rPr>
              <a:t>.</a:t>
            </a:r>
            <a:br>
              <a:rPr lang="en-US"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Bài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thơ</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thể</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hiện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được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niềm</a:t>
            </a:r>
            <a:r>
              <a:rPr lang="en-US" sz="2400" dirty="0">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yêu</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mến</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cuộc</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sống</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yêu</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nước</a:t>
            </a:r>
            <a:r>
              <a:rPr lang="en-US" sz="2400" dirty="0">
                <a:solidFill>
                  <a:srgbClr val="FF0000"/>
                </a:solidFill>
                <a:latin typeface="Times New Roman" pitchFamily="18" charset="0"/>
                <a:cs typeface="Times New Roman" pitchFamily="18" charset="0"/>
              </a:rPr>
              <a:t> </a:t>
            </a:r>
            <a:r>
              <a:rPr lang="en-US" sz="2400" dirty="0" err="1">
                <a:latin typeface="Times New Roman" pitchFamily="18" charset="0"/>
                <a:cs typeface="Times New Roman" pitchFamily="18" charset="0"/>
              </a:rPr>
              <a:t>thiết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và</a:t>
            </a:r>
            <a:r>
              <a:rPr lang="en-US" sz="2400" dirty="0">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ước</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nguyện</a:t>
            </a:r>
            <a:r>
              <a:rPr lang="en-US" sz="2400" dirty="0">
                <a:solidFill>
                  <a:srgbClr val="FF0000"/>
                </a:solidFill>
                <a:latin typeface="Times New Roman" pitchFamily="18" charset="0"/>
                <a:cs typeface="Times New Roman" pitchFamily="18" charset="0"/>
              </a:rPr>
              <a:t> </a:t>
            </a:r>
            <a:r>
              <a:rPr lang="en-US" sz="2400" dirty="0" err="1">
                <a:latin typeface="Times New Roman" pitchFamily="18" charset="0"/>
                <a:cs typeface="Times New Roman" pitchFamily="18" charset="0"/>
              </a:rPr>
              <a:t>của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tác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giả</a:t>
            </a:r>
            <a:r>
              <a:rPr lang="en-US" sz="2400" dirty="0">
                <a:latin typeface="Times New Roman" pitchFamily="18" charset="0"/>
                <a:cs typeface="Times New Roman" pitchFamily="18" charset="0"/>
              </a:rPr>
              <a:t>.</a:t>
            </a:r>
            <a:br>
              <a:rPr lang="en-US" sz="2400" dirty="0">
                <a:latin typeface="Times New Roman" pitchFamily="18" charset="0"/>
                <a:cs typeface="Times New Roman" pitchFamily="18" charset="0"/>
              </a:rPr>
            </a:b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Từ</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tình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yêu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cuộc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sống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yêu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cuộc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thiên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nhiên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được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khơi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nguồn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nảy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nở</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từ</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sức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sống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vẻ</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đẹp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của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mùa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xuân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thiên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nhiên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mở</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rộng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ra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với</a:t>
            </a:r>
            <a:r>
              <a:rPr lang="en-US" sz="2400" dirty="0">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mùa</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xuân</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đất</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nước</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cách</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mạng</a:t>
            </a:r>
            <a:r>
              <a:rPr lang="en-US" sz="2400" dirty="0">
                <a:solidFill>
                  <a:srgbClr val="FF0000"/>
                </a:solidFill>
                <a:latin typeface="Times New Roman" pitchFamily="18" charset="0"/>
                <a:cs typeface="Times New Roman" pitchFamily="18" charset="0"/>
              </a:rPr>
              <a:t>. </a:t>
            </a:r>
            <a:r>
              <a:rPr lang="en-US" sz="2400" dirty="0" smtClean="0">
                <a:latin typeface="Times New Roman" pitchFamily="18" charset="0"/>
                <a:cs typeface="Times New Roman" pitchFamily="18" charset="0"/>
              </a:rPr>
              <a:t/>
            </a:r>
            <a:br>
              <a:rPr lang="en-US"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Cảm</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xúc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lắng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đọng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dần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vào</a:t>
            </a:r>
            <a:r>
              <a:rPr lang="en-US" sz="2400" dirty="0">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suy</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tư</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và</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ước</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nguyện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thơ</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muốn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nhập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vào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bản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hòa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vĩ</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đại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của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cuộc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bằng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một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nốt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trầm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xao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xuyến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của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riêng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mình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góp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vào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mùa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xuân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chung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lớn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lao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mùa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xuân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nhỏ</a:t>
            </a:r>
            <a:r>
              <a:rPr lang="en-US" sz="2400" dirty="0" smtClean="0">
                <a:latin typeface="Times New Roman" pitchFamily="18" charset="0"/>
                <a:cs typeface="Times New Roman" pitchFamily="18" charset="0"/>
              </a:rPr>
              <a:t>”.</a:t>
            </a:r>
            <a:br>
              <a:rPr lang="en-US" sz="2400" dirty="0" smtClean="0">
                <a:latin typeface="Times New Roman" pitchFamily="18" charset="0"/>
                <a:cs typeface="Times New Roman" pitchFamily="18" charset="0"/>
              </a:rPr>
            </a:br>
            <a:r>
              <a:rPr lang="en-US" sz="2400" dirty="0">
                <a:latin typeface="Times New Roman" pitchFamily="18" charset="0"/>
                <a:cs typeface="Times New Roman" pitchFamily="18" charset="0"/>
              </a:rPr>
              <a:t>+</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Bài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thơ</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khép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lại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những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cảm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xúc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thiết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tự</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hào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về</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quê</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hương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đất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nước</a:t>
            </a:r>
            <a:r>
              <a:rPr lang="en-US" sz="2400" dirty="0">
                <a:latin typeface="Times New Roman" pitchFamily="18" charset="0"/>
                <a:cs typeface="Times New Roman" pitchFamily="18" charset="0"/>
              </a:rPr>
              <a:t> qua </a:t>
            </a:r>
            <a:r>
              <a:rPr lang="en-US" sz="2400" dirty="0" err="1">
                <a:latin typeface="Times New Roman" pitchFamily="18" charset="0"/>
                <a:cs typeface="Times New Roman" pitchFamily="18" charset="0"/>
              </a:rPr>
              <a:t>điệu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dân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xứ</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Huế</a:t>
            </a:r>
            <a:r>
              <a:rPr lang="en-US" sz="2400" dirty="0">
                <a:latin typeface="Times New Roman" pitchFamily="18" charset="0"/>
                <a:cs typeface="Times New Roman" pitchFamily="18" charset="0"/>
              </a:rPr>
              <a:t>.</a:t>
            </a:r>
            <a:br>
              <a:rPr lang="en-US" sz="2400" dirty="0">
                <a:latin typeface="Times New Roman" pitchFamily="18" charset="0"/>
                <a:cs typeface="Times New Roman" pitchFamily="18" charset="0"/>
              </a:rPr>
            </a:br>
            <a:endParaRPr lang="en-US" sz="2400" dirty="0">
              <a:latin typeface="Times New Roman" pitchFamily="18" charset="0"/>
              <a:cs typeface="Times New Roman" pitchFamily="18" charset="0"/>
            </a:endParaRPr>
          </a:p>
        </p:txBody>
      </p:sp>
      <p:sp>
        <p:nvSpPr>
          <p:cNvPr id="4" name="Title 1"/>
          <p:cNvSpPr txBox="1">
            <a:spLocks/>
          </p:cNvSpPr>
          <p:nvPr/>
        </p:nvSpPr>
        <p:spPr>
          <a:xfrm>
            <a:off x="609600" y="185351"/>
            <a:ext cx="8229600" cy="63976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800" b="1" dirty="0" err="1" smtClean="0">
                <a:solidFill>
                  <a:srgbClr val="002060"/>
                </a:solidFill>
                <a:latin typeface="Times New Roman" pitchFamily="18" charset="0"/>
                <a:cs typeface="Times New Roman" pitchFamily="18" charset="0"/>
              </a:rPr>
              <a:t>Hướng</a:t>
            </a:r>
            <a:r>
              <a:rPr lang="en-US" sz="2800" b="1" dirty="0" smtClean="0">
                <a:solidFill>
                  <a:srgbClr val="002060"/>
                </a:solidFill>
                <a:latin typeface="Times New Roman" pitchFamily="18" charset="0"/>
                <a:cs typeface="Times New Roman" pitchFamily="18" charset="0"/>
              </a:rPr>
              <a:t> </a:t>
            </a:r>
            <a:r>
              <a:rPr lang="en-US" sz="2800" b="1" dirty="0" err="1" smtClean="0">
                <a:solidFill>
                  <a:srgbClr val="002060"/>
                </a:solidFill>
                <a:latin typeface="Times New Roman" pitchFamily="18" charset="0"/>
                <a:cs typeface="Times New Roman" pitchFamily="18" charset="0"/>
              </a:rPr>
              <a:t>dẫn</a:t>
            </a:r>
            <a:r>
              <a:rPr lang="en-US" sz="2800" b="1" dirty="0" smtClean="0">
                <a:solidFill>
                  <a:srgbClr val="002060"/>
                </a:solidFill>
                <a:latin typeface="Times New Roman" pitchFamily="18" charset="0"/>
                <a:cs typeface="Times New Roman" pitchFamily="18" charset="0"/>
              </a:rPr>
              <a:t> </a:t>
            </a:r>
            <a:r>
              <a:rPr lang="en-US" sz="2800" b="1" dirty="0" err="1" smtClean="0">
                <a:solidFill>
                  <a:srgbClr val="002060"/>
                </a:solidFill>
                <a:latin typeface="Times New Roman" pitchFamily="18" charset="0"/>
                <a:cs typeface="Times New Roman" pitchFamily="18" charset="0"/>
              </a:rPr>
              <a:t>trả</a:t>
            </a:r>
            <a:r>
              <a:rPr lang="en-US" sz="2800" b="1" dirty="0" smtClean="0">
                <a:solidFill>
                  <a:srgbClr val="002060"/>
                </a:solidFill>
                <a:latin typeface="Times New Roman" pitchFamily="18" charset="0"/>
                <a:cs typeface="Times New Roman" pitchFamily="18" charset="0"/>
              </a:rPr>
              <a:t> </a:t>
            </a:r>
            <a:r>
              <a:rPr lang="en-US" sz="2800" b="1" dirty="0" err="1" smtClean="0">
                <a:solidFill>
                  <a:srgbClr val="002060"/>
                </a:solidFill>
                <a:latin typeface="Times New Roman" pitchFamily="18" charset="0"/>
                <a:cs typeface="Times New Roman" pitchFamily="18" charset="0"/>
              </a:rPr>
              <a:t>lời</a:t>
            </a:r>
            <a:endParaRPr lang="en-US" sz="2800" b="1"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262255493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583362"/>
          </a:xfrm>
        </p:spPr>
        <p:txBody>
          <a:bodyPr>
            <a:normAutofit/>
          </a:bodyPr>
          <a:lstStyle/>
          <a:p>
            <a:pPr algn="l"/>
            <a:r>
              <a:rPr lang="en-US" sz="2400" b="1" dirty="0" err="1" smtClean="0">
                <a:solidFill>
                  <a:srgbClr val="FF0000"/>
                </a:solidFill>
                <a:latin typeface="Times New Roman" pitchFamily="18" charset="0"/>
                <a:cs typeface="Times New Roman" pitchFamily="18" charset="0"/>
              </a:rPr>
              <a:t>Câu</a:t>
            </a:r>
            <a:r>
              <a:rPr lang="en-US" sz="2400" b="1" dirty="0" smtClean="0">
                <a:solidFill>
                  <a:srgbClr val="FF0000"/>
                </a:solidFill>
                <a:latin typeface="Times New Roman" pitchFamily="18" charset="0"/>
                <a:cs typeface="Times New Roman" pitchFamily="18" charset="0"/>
              </a:rPr>
              <a:t> 2:  </a:t>
            </a:r>
            <a:r>
              <a:rPr lang="en-US" sz="2400" i="1" dirty="0" err="1" smtClean="0">
                <a:latin typeface="Times New Roman" pitchFamily="18" charset="0"/>
                <a:cs typeface="Times New Roman" pitchFamily="18" charset="0"/>
              </a:rPr>
              <a:t>Từng</a:t>
            </a:r>
            <a:r>
              <a:rPr lang="en-US" sz="2400" i="1" dirty="0" smtClean="0">
                <a:latin typeface="Times New Roman" pitchFamily="18" charset="0"/>
                <a:cs typeface="Times New Roman" pitchFamily="18" charset="0"/>
              </a:rPr>
              <a:t> </a:t>
            </a:r>
            <a:r>
              <a:rPr lang="en-US" sz="2400" i="1" dirty="0" err="1">
                <a:latin typeface="Times New Roman" pitchFamily="18" charset="0"/>
                <a:cs typeface="Times New Roman" pitchFamily="18" charset="0"/>
              </a:rPr>
              <a:t>giọt</a:t>
            </a:r>
            <a:r>
              <a:rPr lang="en-US" sz="2400" i="1" dirty="0">
                <a:latin typeface="Times New Roman" pitchFamily="18" charset="0"/>
                <a:cs typeface="Times New Roman" pitchFamily="18" charset="0"/>
              </a:rPr>
              <a:t> long </a:t>
            </a:r>
            <a:r>
              <a:rPr lang="en-US" sz="2400" i="1" dirty="0" err="1">
                <a:latin typeface="Times New Roman" pitchFamily="18" charset="0"/>
                <a:cs typeface="Times New Roman" pitchFamily="18" charset="0"/>
              </a:rPr>
              <a:t>lanh</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rơi</a:t>
            </a:r>
            <a:r>
              <a:rPr lang="en-US" sz="2400" dirty="0">
                <a:latin typeface="Times New Roman" pitchFamily="18" charset="0"/>
                <a:cs typeface="Times New Roman" pitchFamily="18" charset="0"/>
              </a:rPr>
              <a:t/>
            </a:r>
            <a:br>
              <a:rPr lang="en-US" sz="2400" dirty="0">
                <a:latin typeface="Times New Roman" pitchFamily="18" charset="0"/>
                <a:cs typeface="Times New Roman" pitchFamily="18" charset="0"/>
              </a:rPr>
            </a:br>
            <a:r>
              <a:rPr lang="en-US" sz="2400" dirty="0" smtClean="0">
                <a:latin typeface="Times New Roman" pitchFamily="18" charset="0"/>
                <a:cs typeface="Times New Roman" pitchFamily="18" charset="0"/>
              </a:rPr>
              <a:t>             </a:t>
            </a:r>
            <a:r>
              <a:rPr lang="en-US" sz="2400" i="1" dirty="0" err="1" smtClean="0">
                <a:latin typeface="Times New Roman" pitchFamily="18" charset="0"/>
                <a:cs typeface="Times New Roman" pitchFamily="18" charset="0"/>
              </a:rPr>
              <a:t>Tôi</a:t>
            </a:r>
            <a:r>
              <a:rPr lang="en-US" sz="2400" i="1" dirty="0" smtClean="0">
                <a:latin typeface="Times New Roman" pitchFamily="18" charset="0"/>
                <a:cs typeface="Times New Roman" pitchFamily="18" charset="0"/>
              </a:rPr>
              <a:t> </a:t>
            </a:r>
            <a:r>
              <a:rPr lang="en-US" sz="2400" i="1" dirty="0" err="1">
                <a:latin typeface="Times New Roman" pitchFamily="18" charset="0"/>
                <a:cs typeface="Times New Roman" pitchFamily="18" charset="0"/>
              </a:rPr>
              <a:t>đưa</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tay</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tôi</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hứng</a:t>
            </a:r>
            <a:r>
              <a:rPr lang="en-US" sz="2400" dirty="0">
                <a:latin typeface="Times New Roman" pitchFamily="18" charset="0"/>
                <a:cs typeface="Times New Roman" pitchFamily="18" charset="0"/>
              </a:rPr>
              <a:t/>
            </a:r>
            <a:br>
              <a:rPr lang="en-US" sz="2400" dirty="0">
                <a:latin typeface="Times New Roman" pitchFamily="18" charset="0"/>
                <a:cs typeface="Times New Roman" pitchFamily="18" charset="0"/>
              </a:rPr>
            </a:br>
            <a:r>
              <a:rPr lang="en-US" sz="2400" dirty="0">
                <a:latin typeface="Times New Roman" pitchFamily="18" charset="0"/>
                <a:cs typeface="Times New Roman" pitchFamily="18" charset="0"/>
              </a:rPr>
              <a:t/>
            </a:r>
            <a:br>
              <a:rPr lang="en-US" sz="2400" dirty="0">
                <a:latin typeface="Times New Roman" pitchFamily="18" charset="0"/>
                <a:cs typeface="Times New Roman" pitchFamily="18" charset="0"/>
              </a:rPr>
            </a:b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Biện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pháp</a:t>
            </a:r>
            <a:r>
              <a:rPr lang="en-US" sz="2400" dirty="0" smtClean="0">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ẩn</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dụ</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chuyển</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đổi</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cảm</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giác</a:t>
            </a:r>
            <a:r>
              <a:rPr lang="en-US" sz="2400" dirty="0" smtClean="0">
                <a:latin typeface="Times New Roman" pitchFamily="18" charset="0"/>
                <a:cs typeface="Times New Roman" pitchFamily="18" charset="0"/>
              </a:rPr>
              <a:t>: “ </a:t>
            </a:r>
            <a:r>
              <a:rPr lang="en-US" sz="2400" dirty="0" err="1" smtClean="0">
                <a:latin typeface="Times New Roman" pitchFamily="18" charset="0"/>
                <a:cs typeface="Times New Roman" pitchFamily="18" charset="0"/>
              </a:rPr>
              <a:t>giọt</a:t>
            </a:r>
            <a:r>
              <a:rPr lang="en-US" sz="2400" dirty="0" smtClean="0">
                <a:latin typeface="Times New Roman" pitchFamily="18" charset="0"/>
                <a:cs typeface="Times New Roman" pitchFamily="18" charset="0"/>
              </a:rPr>
              <a:t> long </a:t>
            </a:r>
            <a:r>
              <a:rPr lang="en-US" sz="2400" dirty="0" err="1" smtClean="0">
                <a:latin typeface="Times New Roman" pitchFamily="18" charset="0"/>
                <a:cs typeface="Times New Roman" pitchFamily="18" charset="0"/>
              </a:rPr>
              <a:t>lanh</a:t>
            </a:r>
            <a:r>
              <a:rPr lang="en-US" sz="2400" dirty="0" smtClean="0">
                <a:latin typeface="Times New Roman" pitchFamily="18" charset="0"/>
                <a:cs typeface="Times New Roman" pitchFamily="18" charset="0"/>
              </a:rPr>
              <a:t>”</a:t>
            </a:r>
            <a:br>
              <a:rPr lang="en-US"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Tác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dụng</a:t>
            </a:r>
            <a:r>
              <a:rPr lang="en-US" sz="2400" dirty="0" smtClean="0">
                <a:latin typeface="Times New Roman" pitchFamily="18" charset="0"/>
                <a:cs typeface="Times New Roman" pitchFamily="18" charset="0"/>
              </a:rPr>
              <a:t>:</a:t>
            </a:r>
            <a:r>
              <a:rPr lang="en-US" sz="2400" dirty="0">
                <a:latin typeface="Times New Roman" pitchFamily="18" charset="0"/>
                <a:cs typeface="Times New Roman" pitchFamily="18" charset="0"/>
              </a:rPr>
              <a:t/>
            </a:r>
            <a:br>
              <a:rPr lang="en-US" sz="2400" dirty="0">
                <a:latin typeface="Times New Roman" pitchFamily="18" charset="0"/>
                <a:cs typeface="Times New Roman" pitchFamily="18" charset="0"/>
              </a:rPr>
            </a:br>
            <a:r>
              <a:rPr lang="en-US" sz="2400" dirty="0">
                <a:latin typeface="Times New Roman" pitchFamily="18" charset="0"/>
                <a:cs typeface="Times New Roman" pitchFamily="18" charset="0"/>
              </a:rPr>
              <a:t>    + </a:t>
            </a:r>
            <a:r>
              <a:rPr lang="en-US" sz="2400" dirty="0" err="1">
                <a:latin typeface="Times New Roman" pitchFamily="18" charset="0"/>
                <a:cs typeface="Times New Roman" pitchFamily="18" charset="0"/>
              </a:rPr>
              <a:t>Giọt</a:t>
            </a:r>
            <a:r>
              <a:rPr lang="en-US" sz="2400" dirty="0">
                <a:latin typeface="Times New Roman" pitchFamily="18" charset="0"/>
                <a:cs typeface="Times New Roman" pitchFamily="18" charset="0"/>
              </a:rPr>
              <a:t> long </a:t>
            </a:r>
            <a:r>
              <a:rPr lang="en-US" sz="2400" dirty="0" err="1">
                <a:latin typeface="Times New Roman" pitchFamily="18" charset="0"/>
                <a:cs typeface="Times New Roman" pitchFamily="18" charset="0"/>
              </a:rPr>
              <a:t>lanh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những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giọt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mưa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xuân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giọt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mưa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xuân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trong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sáng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rơi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xuống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từng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nhành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cây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kẽ</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lá</a:t>
            </a:r>
            <a:r>
              <a:rPr lang="en-US" sz="2400" dirty="0">
                <a:latin typeface="Times New Roman" pitchFamily="18" charset="0"/>
                <a:cs typeface="Times New Roman" pitchFamily="18" charset="0"/>
              </a:rPr>
              <a:t>.</a:t>
            </a:r>
            <a:br>
              <a:rPr lang="en-US" sz="2400" dirty="0">
                <a:latin typeface="Times New Roman" pitchFamily="18" charset="0"/>
                <a:cs typeface="Times New Roman" pitchFamily="18" charset="0"/>
              </a:rPr>
            </a:br>
            <a:r>
              <a:rPr lang="en-US" sz="2400" dirty="0">
                <a:latin typeface="Times New Roman" pitchFamily="18" charset="0"/>
                <a:cs typeface="Times New Roman" pitchFamily="18" charset="0"/>
              </a:rPr>
              <a:t>    + </a:t>
            </a:r>
            <a:r>
              <a:rPr lang="en-US" sz="2400" dirty="0" err="1">
                <a:latin typeface="Times New Roman" pitchFamily="18" charset="0"/>
                <a:cs typeface="Times New Roman" pitchFamily="18" charset="0"/>
              </a:rPr>
              <a:t>Tiếng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chim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từ</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chỗ</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âm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thanh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cảm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nhận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bằng</a:t>
            </a:r>
            <a:r>
              <a:rPr lang="en-US" sz="2400" dirty="0">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thính</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giác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chuyển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thành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từng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giọt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hình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khối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cảm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nhận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bằng</a:t>
            </a:r>
            <a:r>
              <a:rPr lang="en-US" sz="2400" dirty="0">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thị</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giác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từng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giọt</a:t>
            </a:r>
            <a:r>
              <a:rPr lang="en-US" sz="2400" dirty="0">
                <a:latin typeface="Times New Roman" pitchFamily="18" charset="0"/>
                <a:cs typeface="Times New Roman" pitchFamily="18" charset="0"/>
              </a:rPr>
              <a:t> long </a:t>
            </a:r>
            <a:r>
              <a:rPr lang="en-US" sz="2400" dirty="0" err="1">
                <a:latin typeface="Times New Roman" pitchFamily="18" charset="0"/>
                <a:cs typeface="Times New Roman" pitchFamily="18" charset="0"/>
              </a:rPr>
              <a:t>lanh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ánh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sáng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màu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sắc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có</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thể</a:t>
            </a:r>
            <a:r>
              <a:rPr lang="en-US" sz="2400" dirty="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cảm</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nhận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bằng</a:t>
            </a:r>
            <a:r>
              <a:rPr lang="en-US" sz="2400" dirty="0" smtClean="0">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xúc</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giác</a:t>
            </a:r>
            <a:r>
              <a:rPr lang="en-US" sz="2400" dirty="0">
                <a:solidFill>
                  <a:srgbClr val="FF0000"/>
                </a:solidFill>
                <a:latin typeface="Times New Roman" pitchFamily="18" charset="0"/>
                <a:cs typeface="Times New Roman" pitchFamily="18" charset="0"/>
              </a:rPr>
              <a:t> </a:t>
            </a:r>
            <a:r>
              <a:rPr lang="en-US" sz="2400" dirty="0">
                <a:latin typeface="Times New Roman" pitchFamily="18" charset="0"/>
                <a:cs typeface="Times New Roman" pitchFamily="18" charset="0"/>
              </a:rPr>
              <a:t>(</a:t>
            </a:r>
            <a:r>
              <a:rPr lang="en-US" sz="2400" dirty="0" err="1">
                <a:latin typeface="Times New Roman" pitchFamily="18" charset="0"/>
                <a:cs typeface="Times New Roman" pitchFamily="18" charset="0"/>
              </a:rPr>
              <a:t>tôi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đưa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tay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tôi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hứng</a:t>
            </a:r>
            <a:r>
              <a:rPr lang="en-US" sz="2400" dirty="0">
                <a:latin typeface="Times New Roman" pitchFamily="18" charset="0"/>
                <a:cs typeface="Times New Roman" pitchFamily="18" charset="0"/>
              </a:rPr>
              <a:t>).</a:t>
            </a:r>
            <a:br>
              <a:rPr lang="en-US" sz="2400" dirty="0">
                <a:latin typeface="Times New Roman" pitchFamily="18" charset="0"/>
                <a:cs typeface="Times New Roman" pitchFamily="18" charset="0"/>
              </a:rPr>
            </a:b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Câu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thơ</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gợi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ra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niềm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cảm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xúc</a:t>
            </a:r>
            <a:r>
              <a:rPr lang="en-US" sz="2400" dirty="0">
                <a:latin typeface="Times New Roman" pitchFamily="18" charset="0"/>
                <a:cs typeface="Times New Roman" pitchFamily="18" charset="0"/>
              </a:rPr>
              <a:t> say </a:t>
            </a:r>
            <a:r>
              <a:rPr lang="en-US" sz="2400" dirty="0" err="1">
                <a:latin typeface="Times New Roman" pitchFamily="18" charset="0"/>
                <a:cs typeface="Times New Roman" pitchFamily="18" charset="0"/>
              </a:rPr>
              <a:t>mê</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ngây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ngất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của</a:t>
            </a:r>
            <a:r>
              <a:rPr lang="en-US" sz="2400" dirty="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tác</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giả</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trước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cảnh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đất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xứ</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Huế</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vào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mùa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xuân</a:t>
            </a:r>
            <a:r>
              <a:rPr lang="en-US" sz="2400" dirty="0">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thể</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hiện</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mong</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muốn</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hòa</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nhập</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thiên</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nhiên</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đất</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trời</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trong</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tâm</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tưởng</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giữa</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mùa</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đông</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lạnh</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giá</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khiến</a:t>
            </a:r>
            <a:r>
              <a:rPr lang="en-US" sz="2400" dirty="0">
                <a:solidFill>
                  <a:srgbClr val="FF0000"/>
                </a:solidFill>
                <a:latin typeface="Times New Roman" pitchFamily="18" charset="0"/>
                <a:cs typeface="Times New Roman" pitchFamily="18" charset="0"/>
              </a:rPr>
              <a:t> ta </a:t>
            </a:r>
            <a:r>
              <a:rPr lang="en-US" sz="2400" dirty="0" err="1">
                <a:solidFill>
                  <a:srgbClr val="FF0000"/>
                </a:solidFill>
                <a:latin typeface="Times New Roman" pitchFamily="18" charset="0"/>
                <a:cs typeface="Times New Roman" pitchFamily="18" charset="0"/>
              </a:rPr>
              <a:t>vô</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cùng</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khâm</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phục</a:t>
            </a:r>
            <a:r>
              <a:rPr lang="en-US" sz="2400" dirty="0">
                <a:solidFill>
                  <a:srgbClr val="FF0000"/>
                </a:solidFill>
                <a:latin typeface="Times New Roman" pitchFamily="18" charset="0"/>
                <a:cs typeface="Times New Roman" pitchFamily="18" charset="0"/>
              </a:rPr>
              <a:t>.</a:t>
            </a:r>
          </a:p>
        </p:txBody>
      </p:sp>
    </p:spTree>
    <p:extLst>
      <p:ext uri="{BB962C8B-B14F-4D97-AF65-F5344CB8AC3E}">
        <p14:creationId xmlns:p14="http://schemas.microsoft.com/office/powerpoint/2010/main" val="2781227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274638"/>
            <a:ext cx="8991600" cy="6583362"/>
          </a:xfrm>
        </p:spPr>
        <p:txBody>
          <a:bodyPr>
            <a:normAutofit fontScale="90000"/>
          </a:bodyPr>
          <a:lstStyle/>
          <a:p>
            <a:pPr algn="l"/>
            <a:r>
              <a:rPr lang="en-US" sz="2400" b="1" dirty="0" err="1">
                <a:solidFill>
                  <a:srgbClr val="FF0000"/>
                </a:solidFill>
                <a:latin typeface="Times New Roman" pitchFamily="18" charset="0"/>
                <a:cs typeface="Times New Roman" pitchFamily="18" charset="0"/>
              </a:rPr>
              <a:t>Câu</a:t>
            </a:r>
            <a:r>
              <a:rPr lang="en-US" sz="2400" b="1" dirty="0">
                <a:solidFill>
                  <a:srgbClr val="FF0000"/>
                </a:solidFill>
                <a:latin typeface="Times New Roman" pitchFamily="18" charset="0"/>
                <a:cs typeface="Times New Roman" pitchFamily="18" charset="0"/>
              </a:rPr>
              <a:t> 3:</a:t>
            </a:r>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
            </a:r>
            <a:br>
              <a:rPr lang="en-US"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Từ</a:t>
            </a:r>
            <a:r>
              <a:rPr lang="en-US" sz="2400" dirty="0" smtClean="0">
                <a:latin typeface="Times New Roman" pitchFamily="18" charset="0"/>
                <a:cs typeface="Times New Roman" pitchFamily="18" charset="0"/>
              </a:rPr>
              <a:t> </a:t>
            </a:r>
            <a:r>
              <a:rPr lang="en-US" sz="2400" dirty="0">
                <a:latin typeface="Times New Roman" pitchFamily="18" charset="0"/>
                <a:cs typeface="Times New Roman" pitchFamily="18" charset="0"/>
              </a:rPr>
              <a:t>“</a:t>
            </a:r>
            <a:r>
              <a:rPr lang="en-US" sz="2400" dirty="0" err="1">
                <a:latin typeface="Times New Roman" pitchFamily="18" charset="0"/>
                <a:cs typeface="Times New Roman" pitchFamily="18" charset="0"/>
              </a:rPr>
              <a:t>lộc</a:t>
            </a:r>
            <a:r>
              <a:rPr lang="en-US" sz="2400" dirty="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được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dùng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theo</a:t>
            </a:r>
            <a:r>
              <a:rPr lang="en-US" sz="2400" dirty="0" smtClean="0">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nghĩa</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chuyển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là</a:t>
            </a:r>
            <a:r>
              <a:rPr lang="en-US" sz="2400" dirty="0" smtClean="0">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sáng</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tạo</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độc</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đáo</a:t>
            </a:r>
            <a:r>
              <a:rPr lang="en-US" sz="2400" dirty="0">
                <a:solidFill>
                  <a:srgbClr val="FF0000"/>
                </a:solidFill>
                <a:latin typeface="Times New Roman" pitchFamily="18" charset="0"/>
                <a:cs typeface="Times New Roman" pitchFamily="18" charset="0"/>
              </a:rPr>
              <a:t> </a:t>
            </a:r>
            <a:r>
              <a:rPr lang="en-US" sz="2400" dirty="0" err="1">
                <a:latin typeface="Times New Roman" pitchFamily="18" charset="0"/>
                <a:cs typeface="Times New Roman" pitchFamily="18" charset="0"/>
              </a:rPr>
              <a:t>của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tác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giả</a:t>
            </a:r>
            <a:r>
              <a:rPr lang="en-US" sz="2400" dirty="0">
                <a:latin typeface="Times New Roman" pitchFamily="18" charset="0"/>
                <a:cs typeface="Times New Roman" pitchFamily="18" charset="0"/>
              </a:rPr>
              <a:t>:</a:t>
            </a:r>
            <a:br>
              <a:rPr lang="en-US" sz="2400" dirty="0">
                <a:latin typeface="Times New Roman" pitchFamily="18" charset="0"/>
                <a:cs typeface="Times New Roman" pitchFamily="18" charset="0"/>
              </a:rPr>
            </a:br>
            <a:r>
              <a:rPr lang="en-US" sz="2400" dirty="0">
                <a:latin typeface="Times New Roman" pitchFamily="18" charset="0"/>
                <a:cs typeface="Times New Roman" pitchFamily="18" charset="0"/>
              </a:rPr>
              <a:t>    + </a:t>
            </a:r>
            <a:r>
              <a:rPr lang="en-US" sz="2400" dirty="0" err="1">
                <a:latin typeface="Times New Roman" pitchFamily="18" charset="0"/>
                <a:cs typeface="Times New Roman" pitchFamily="18" charset="0"/>
              </a:rPr>
              <a:t>Lộc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của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người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ra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đồng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nói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về</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những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người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lao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động</a:t>
            </a:r>
            <a:r>
              <a:rPr lang="en-US" sz="2400" dirty="0">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những</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người</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ươm</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mầm</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cho</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sự</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sống</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ươm</a:t>
            </a:r>
            <a:r>
              <a:rPr lang="en-US" sz="2400" dirty="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mầm</a:t>
            </a:r>
            <a:r>
              <a:rPr lang="en-US" sz="2400" dirty="0" smtClean="0">
                <a:solidFill>
                  <a:srgbClr val="FF0000"/>
                </a:solidFill>
                <a:latin typeface="Times New Roman" pitchFamily="18" charset="0"/>
                <a:cs typeface="Times New Roman" pitchFamily="18" charset="0"/>
              </a:rPr>
              <a:t> </a:t>
            </a:r>
            <a:r>
              <a:rPr lang="en-US" sz="2400" dirty="0">
                <a:solidFill>
                  <a:srgbClr val="FF0000"/>
                </a:solidFill>
                <a:latin typeface="Times New Roman" pitchFamily="18" charset="0"/>
                <a:cs typeface="Times New Roman" pitchFamily="18" charset="0"/>
              </a:rPr>
              <a:t>non </a:t>
            </a:r>
            <a:r>
              <a:rPr lang="en-US" sz="2400" dirty="0" err="1">
                <a:solidFill>
                  <a:srgbClr val="FF0000"/>
                </a:solidFill>
                <a:latin typeface="Times New Roman" pitchFamily="18" charset="0"/>
                <a:cs typeface="Times New Roman" pitchFamily="18" charset="0"/>
              </a:rPr>
              <a:t>trên</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những</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cách</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đồng</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quê</a:t>
            </a:r>
            <a:r>
              <a:rPr lang="en-US" sz="2400" dirty="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hương</a:t>
            </a:r>
            <a:r>
              <a:rPr lang="en-US" sz="2400" dirty="0">
                <a:solidFill>
                  <a:srgbClr val="FF0000"/>
                </a:solidFill>
                <a:latin typeface="Times New Roman" pitchFamily="18" charset="0"/>
                <a:cs typeface="Times New Roman" pitchFamily="18" charset="0"/>
              </a:rPr>
              <a:t/>
            </a:r>
            <a:br>
              <a:rPr lang="en-US" sz="2400" dirty="0">
                <a:solidFill>
                  <a:srgbClr val="FF0000"/>
                </a:solidFill>
                <a:latin typeface="Times New Roman" pitchFamily="18" charset="0"/>
                <a:cs typeface="Times New Roman" pitchFamily="18" charset="0"/>
              </a:rPr>
            </a:br>
            <a:r>
              <a:rPr lang="en-US" sz="2400" dirty="0" smtClean="0">
                <a:latin typeface="Times New Roman" pitchFamily="18" charset="0"/>
                <a:cs typeface="Times New Roman" pitchFamily="18" charset="0"/>
              </a:rPr>
              <a:t>-&gt; </a:t>
            </a:r>
            <a:r>
              <a:rPr lang="en-US" sz="2400" dirty="0">
                <a:latin typeface="Times New Roman" pitchFamily="18" charset="0"/>
                <a:cs typeface="Times New Roman" pitchFamily="18" charset="0"/>
              </a:rPr>
              <a:t>ta </a:t>
            </a:r>
            <a:r>
              <a:rPr lang="en-US" sz="2400" dirty="0" err="1">
                <a:latin typeface="Times New Roman" pitchFamily="18" charset="0"/>
                <a:cs typeface="Times New Roman" pitchFamily="18" charset="0"/>
              </a:rPr>
              <a:t>liên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tưởng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tới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những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cánh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đồng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mênh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với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những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chồi</a:t>
            </a:r>
            <a:r>
              <a:rPr lang="en-US" sz="2400" dirty="0">
                <a:latin typeface="Times New Roman" pitchFamily="18" charset="0"/>
                <a:cs typeface="Times New Roman" pitchFamily="18" charset="0"/>
              </a:rPr>
              <a:t> non </a:t>
            </a:r>
            <a:r>
              <a:rPr lang="en-US" sz="2400" dirty="0" err="1">
                <a:latin typeface="Times New Roman" pitchFamily="18" charset="0"/>
                <a:cs typeface="Times New Roman" pitchFamily="18" charset="0"/>
              </a:rPr>
              <a:t>nhú</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lên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xanh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biếc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từ</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những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hạt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thóc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giống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mùa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xuân</a:t>
            </a:r>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
            </a:r>
            <a:br>
              <a:rPr lang="en-US"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     + </a:t>
            </a:r>
            <a:r>
              <a:rPr lang="en-US" sz="2400" dirty="0" err="1" smtClean="0">
                <a:latin typeface="Times New Roman" pitchFamily="18" charset="0"/>
                <a:cs typeface="Times New Roman" pitchFamily="18" charset="0"/>
              </a:rPr>
              <a:t>Từ</a:t>
            </a:r>
            <a:r>
              <a:rPr lang="en-US" sz="2400" dirty="0" smtClean="0">
                <a:latin typeface="Times New Roman" pitchFamily="18" charset="0"/>
                <a:cs typeface="Times New Roman" pitchFamily="18" charset="0"/>
              </a:rPr>
              <a:t> </a:t>
            </a:r>
            <a:r>
              <a:rPr lang="en-US" sz="2400" dirty="0">
                <a:latin typeface="Times New Roman" pitchFamily="18" charset="0"/>
                <a:cs typeface="Times New Roman" pitchFamily="18" charset="0"/>
              </a:rPr>
              <a:t>“</a:t>
            </a:r>
            <a:r>
              <a:rPr lang="en-US" sz="2400" dirty="0" err="1">
                <a:latin typeface="Times New Roman" pitchFamily="18" charset="0"/>
                <a:cs typeface="Times New Roman" pitchFamily="18" charset="0"/>
              </a:rPr>
              <a:t>lộc</a:t>
            </a:r>
            <a:r>
              <a:rPr lang="en-US" sz="2400" dirty="0">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còn</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mang</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sức</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sống</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sức</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mạnh</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của</a:t>
            </a:r>
            <a:r>
              <a:rPr lang="en-US" sz="2400" dirty="0">
                <a:solidFill>
                  <a:srgbClr val="FF0000"/>
                </a:solidFill>
                <a:latin typeface="Times New Roman" pitchFamily="18" charset="0"/>
                <a:cs typeface="Times New Roman" pitchFamily="18" charset="0"/>
              </a:rPr>
              <a:t> con </a:t>
            </a:r>
            <a:r>
              <a:rPr lang="en-US" sz="2400" dirty="0" err="1">
                <a:solidFill>
                  <a:srgbClr val="FF0000"/>
                </a:solidFill>
                <a:latin typeface="Times New Roman" pitchFamily="18" charset="0"/>
                <a:cs typeface="Times New Roman" pitchFamily="18" charset="0"/>
              </a:rPr>
              <a:t>người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Có</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thể</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nói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chính</a:t>
            </a:r>
            <a:r>
              <a:rPr lang="en-US" sz="2400" dirty="0">
                <a:latin typeface="Times New Roman" pitchFamily="18" charset="0"/>
                <a:cs typeface="Times New Roman" pitchFamily="18" charset="0"/>
              </a:rPr>
              <a:t> con </a:t>
            </a:r>
            <a:r>
              <a:rPr lang="en-US" sz="2400" dirty="0" err="1">
                <a:latin typeface="Times New Roman" pitchFamily="18" charset="0"/>
                <a:cs typeface="Times New Roman" pitchFamily="18" charset="0"/>
              </a:rPr>
              <a:t>người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tạo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nên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sức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sống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mùa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xuân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thiên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nhiên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đất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nước</a:t>
            </a:r>
            <a:r>
              <a:rPr lang="en-US" sz="2400" dirty="0" smtClean="0">
                <a:latin typeface="Times New Roman" pitchFamily="18" charset="0"/>
                <a:cs typeface="Times New Roman" pitchFamily="18" charset="0"/>
              </a:rPr>
              <a:t>.</a:t>
            </a:r>
            <a:br>
              <a:rPr lang="en-US" sz="2400" dirty="0" smtClean="0">
                <a:latin typeface="Times New Roman" pitchFamily="18" charset="0"/>
                <a:cs typeface="Times New Roman" pitchFamily="18" charset="0"/>
              </a:rPr>
            </a:br>
            <a:r>
              <a:rPr lang="en-US" sz="2400" dirty="0">
                <a:latin typeface="Times New Roman" pitchFamily="18" charset="0"/>
                <a:cs typeface="Times New Roman" pitchFamily="18" charset="0"/>
              </a:rPr>
              <a:t/>
            </a:r>
            <a:br>
              <a:rPr lang="en-US" sz="2400" dirty="0">
                <a:latin typeface="Times New Roman" pitchFamily="18" charset="0"/>
                <a:cs typeface="Times New Roman" pitchFamily="18" charset="0"/>
              </a:rPr>
            </a:br>
            <a:r>
              <a:rPr lang="en-US" sz="2400" dirty="0" smtClean="0">
                <a:latin typeface="Times New Roman" pitchFamily="18" charset="0"/>
                <a:cs typeface="Times New Roman" pitchFamily="18" charset="0"/>
              </a:rPr>
              <a:t>- </a:t>
            </a:r>
            <a:r>
              <a:rPr lang="en-US" sz="2400" i="1" dirty="0" smtClean="0">
                <a:latin typeface="Times New Roman" pitchFamily="18" charset="0"/>
                <a:cs typeface="Times New Roman" pitchFamily="18" charset="0"/>
              </a:rPr>
              <a:t>“</a:t>
            </a:r>
            <a:r>
              <a:rPr lang="en-US" sz="2400" i="1" dirty="0" err="1">
                <a:latin typeface="Times New Roman" pitchFamily="18" charset="0"/>
                <a:cs typeface="Times New Roman" pitchFamily="18" charset="0"/>
              </a:rPr>
              <a:t>Mùa</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xuân</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người</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cầm</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súng</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Lộc</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giắt</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đầy</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trên</a:t>
            </a:r>
            <a:r>
              <a:rPr lang="en-US" sz="2400" i="1" dirty="0">
                <a:latin typeface="Times New Roman" pitchFamily="18" charset="0"/>
                <a:cs typeface="Times New Roman" pitchFamily="18" charset="0"/>
              </a:rPr>
              <a:t> </a:t>
            </a:r>
            <a:r>
              <a:rPr lang="en-US" sz="2400" i="1" dirty="0" err="1" smtClean="0">
                <a:latin typeface="Times New Roman" pitchFamily="18" charset="0"/>
                <a:cs typeface="Times New Roman" pitchFamily="18" charset="0"/>
              </a:rPr>
              <a:t>lưng</a:t>
            </a:r>
            <a:r>
              <a:rPr lang="en-US" sz="2400" i="1" dirty="0" smtClean="0">
                <a:latin typeface="Times New Roman" pitchFamily="18" charset="0"/>
                <a:cs typeface="Times New Roman" pitchFamily="18" charset="0"/>
              </a:rPr>
              <a:t>”</a:t>
            </a:r>
            <a:br>
              <a:rPr lang="en-US" sz="2400" i="1"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     + </a:t>
            </a:r>
            <a:r>
              <a:rPr lang="en-US" sz="2400" dirty="0" err="1" smtClean="0">
                <a:latin typeface="Times New Roman" pitchFamily="18" charset="0"/>
                <a:cs typeface="Times New Roman" pitchFamily="18" charset="0"/>
              </a:rPr>
              <a:t>liên</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tưởng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đến</a:t>
            </a:r>
            <a:r>
              <a:rPr lang="en-US" sz="2400" dirty="0">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những</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người</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chiến</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sĩ</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những</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người</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cầm</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súng</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khi</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ra</a:t>
            </a:r>
            <a:r>
              <a:rPr lang="en-US" sz="2400" dirty="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trận</a:t>
            </a:r>
            <a:r>
              <a:rPr lang="en-US" sz="2400" dirty="0" smtClean="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trên</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vai</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trên</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lưng</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có</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cành</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lá</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ngụy</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trang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Những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cành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lá</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ấy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mang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lộc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biếc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chồi</a:t>
            </a:r>
            <a:r>
              <a:rPr lang="en-US" sz="2400" dirty="0">
                <a:latin typeface="Times New Roman" pitchFamily="18" charset="0"/>
                <a:cs typeface="Times New Roman" pitchFamily="18" charset="0"/>
              </a:rPr>
              <a:t> non, </a:t>
            </a:r>
            <a:r>
              <a:rPr lang="en-US" sz="2400" dirty="0" err="1">
                <a:latin typeface="Times New Roman" pitchFamily="18" charset="0"/>
                <a:cs typeface="Times New Roman" pitchFamily="18" charset="0"/>
              </a:rPr>
              <a:t>mang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theo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cả</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mùa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xuân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của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thiên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nhiên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cây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cỏ</a:t>
            </a:r>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
            </a:r>
            <a:br>
              <a:rPr lang="en-US"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     + </a:t>
            </a:r>
            <a:r>
              <a:rPr lang="en-US" sz="2400" dirty="0" err="1" smtClean="0">
                <a:latin typeface="Times New Roman" pitchFamily="18" charset="0"/>
                <a:cs typeface="Times New Roman" pitchFamily="18" charset="0"/>
              </a:rPr>
              <a:t>Từ</a:t>
            </a:r>
            <a:r>
              <a:rPr lang="en-US" sz="2400" dirty="0" smtClean="0">
                <a:latin typeface="Times New Roman" pitchFamily="18" charset="0"/>
                <a:cs typeface="Times New Roman" pitchFamily="18" charset="0"/>
              </a:rPr>
              <a:t> </a:t>
            </a:r>
            <a:r>
              <a:rPr lang="en-US" sz="2400" dirty="0">
                <a:latin typeface="Times New Roman" pitchFamily="18" charset="0"/>
                <a:cs typeface="Times New Roman" pitchFamily="18" charset="0"/>
              </a:rPr>
              <a:t>“</a:t>
            </a:r>
            <a:r>
              <a:rPr lang="en-US" sz="2400" dirty="0" err="1">
                <a:latin typeface="Times New Roman" pitchFamily="18" charset="0"/>
                <a:cs typeface="Times New Roman" pitchFamily="18" charset="0"/>
              </a:rPr>
              <a:t>lộc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làm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người</a:t>
            </a:r>
            <a:r>
              <a:rPr lang="en-US" sz="2400" dirty="0">
                <a:latin typeface="Times New Roman" pitchFamily="18" charset="0"/>
                <a:cs typeface="Times New Roman" pitchFamily="18" charset="0"/>
              </a:rPr>
              <a:t> ta </a:t>
            </a:r>
            <a:r>
              <a:rPr lang="en-US" sz="2400" dirty="0" err="1">
                <a:latin typeface="Times New Roman" pitchFamily="18" charset="0"/>
                <a:cs typeface="Times New Roman" pitchFamily="18" charset="0"/>
              </a:rPr>
              <a:t>thấy</a:t>
            </a:r>
            <a:r>
              <a:rPr lang="en-US" sz="2400" dirty="0">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tràn</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ngập</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niềm</a:t>
            </a:r>
            <a:r>
              <a:rPr lang="en-US" sz="2400" dirty="0">
                <a:solidFill>
                  <a:srgbClr val="FF0000"/>
                </a:solidFill>
                <a:latin typeface="Times New Roman" pitchFamily="18" charset="0"/>
                <a:cs typeface="Times New Roman" pitchFamily="18" charset="0"/>
              </a:rPr>
              <a:t> tin, </a:t>
            </a:r>
            <a:r>
              <a:rPr lang="en-US" sz="2400" dirty="0" err="1">
                <a:solidFill>
                  <a:srgbClr val="FF0000"/>
                </a:solidFill>
                <a:latin typeface="Times New Roman" pitchFamily="18" charset="0"/>
                <a:cs typeface="Times New Roman" pitchFamily="18" charset="0"/>
              </a:rPr>
              <a:t>hy</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vọng</a:t>
            </a:r>
            <a:r>
              <a:rPr lang="en-US" sz="2400" dirty="0">
                <a:solidFill>
                  <a:srgbClr val="FF0000"/>
                </a:solidFill>
                <a:latin typeface="Times New Roman" pitchFamily="18" charset="0"/>
                <a:cs typeface="Times New Roman" pitchFamily="18" charset="0"/>
              </a:rPr>
              <a:t> </a:t>
            </a:r>
            <a:r>
              <a:rPr lang="en-US" sz="2400" dirty="0" err="1">
                <a:latin typeface="Times New Roman" pitchFamily="18" charset="0"/>
                <a:cs typeface="Times New Roman" pitchFamily="18" charset="0"/>
              </a:rPr>
              <a:t>đã</a:t>
            </a:r>
            <a:r>
              <a:rPr lang="en-US" sz="2400" dirty="0">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tiếp</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thêm</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sức</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mạnh</a:t>
            </a:r>
            <a:r>
              <a:rPr lang="en-US" sz="2400" dirty="0">
                <a:solidFill>
                  <a:srgbClr val="FF0000"/>
                </a:solidFill>
                <a:latin typeface="Times New Roman" pitchFamily="18" charset="0"/>
                <a:cs typeface="Times New Roman" pitchFamily="18" charset="0"/>
              </a:rPr>
              <a:t> ý </a:t>
            </a:r>
            <a:r>
              <a:rPr lang="en-US" sz="2400" dirty="0" err="1">
                <a:solidFill>
                  <a:srgbClr val="FF0000"/>
                </a:solidFill>
                <a:latin typeface="Times New Roman" pitchFamily="18" charset="0"/>
                <a:cs typeface="Times New Roman" pitchFamily="18" charset="0"/>
              </a:rPr>
              <a:t>chí</a:t>
            </a:r>
            <a:r>
              <a:rPr lang="en-US" sz="2400" dirty="0">
                <a:solidFill>
                  <a:srgbClr val="FF0000"/>
                </a:solidFill>
                <a:latin typeface="Times New Roman" pitchFamily="18" charset="0"/>
                <a:cs typeface="Times New Roman" pitchFamily="18" charset="0"/>
              </a:rPr>
              <a:t> </a:t>
            </a:r>
            <a:r>
              <a:rPr lang="en-US" sz="2400" dirty="0" err="1">
                <a:latin typeface="Times New Roman" pitchFamily="18" charset="0"/>
                <a:cs typeface="Times New Roman" pitchFamily="18" charset="0"/>
              </a:rPr>
              <a:t>để</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họ</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vươn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xa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ra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bảo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vệ</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đất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nước</a:t>
            </a:r>
            <a:r>
              <a:rPr lang="en-US" sz="2400" dirty="0">
                <a:latin typeface="Times New Roman" pitchFamily="18" charset="0"/>
                <a:cs typeface="Times New Roman" pitchFamily="18" charset="0"/>
              </a:rPr>
              <a:t>.</a:t>
            </a:r>
            <a:br>
              <a:rPr lang="en-US" sz="2400" dirty="0">
                <a:latin typeface="Times New Roman" pitchFamily="18" charset="0"/>
                <a:cs typeface="Times New Roman" pitchFamily="18" charset="0"/>
              </a:rPr>
            </a:br>
            <a:r>
              <a:rPr lang="en-US" sz="2400" dirty="0" smtClean="0">
                <a:latin typeface="Times New Roman" pitchFamily="18" charset="0"/>
                <a:cs typeface="Times New Roman" pitchFamily="18" charset="0"/>
              </a:rPr>
              <a:t>=&gt; </a:t>
            </a:r>
            <a:r>
              <a:rPr lang="en-US" sz="2400" dirty="0" err="1" smtClean="0">
                <a:latin typeface="Times New Roman" pitchFamily="18" charset="0"/>
                <a:cs typeface="Times New Roman" pitchFamily="18" charset="0"/>
              </a:rPr>
              <a:t>Hình</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ảnh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lộc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xuân</a:t>
            </a:r>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theo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người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ra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đồng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đẹp</a:t>
            </a:r>
            <a:r>
              <a:rPr lang="en-US" sz="2400" dirty="0">
                <a:latin typeface="Times New Roman" pitchFamily="18" charset="0"/>
                <a:cs typeface="Times New Roman" pitchFamily="18" charset="0"/>
              </a:rPr>
              <a:t> ý </a:t>
            </a:r>
            <a:r>
              <a:rPr lang="en-US" sz="2400" dirty="0" err="1">
                <a:latin typeface="Times New Roman" pitchFamily="18" charset="0"/>
                <a:cs typeface="Times New Roman" pitchFamily="18" charset="0"/>
              </a:rPr>
              <a:t>thơ</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với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cuộc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sống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lao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động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chiến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đấu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Xây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dựng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bảo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vệ</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hai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nhiệm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vụ</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không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thể</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tách</a:t>
            </a:r>
            <a:r>
              <a:rPr lang="en-US" sz="2400" dirty="0">
                <a:latin typeface="Times New Roman" pitchFamily="18" charset="0"/>
                <a:cs typeface="Times New Roman" pitchFamily="18" charset="0"/>
              </a:rPr>
              <a:t> </a:t>
            </a:r>
            <a:r>
              <a:rPr lang="en-US" sz="2400" dirty="0" err="1" smtClean="0">
                <a:latin typeface="Times New Roman" pitchFamily="18" charset="0"/>
                <a:cs typeface="Times New Roman" pitchFamily="18" charset="0"/>
              </a:rPr>
              <a:t>rời</a:t>
            </a:r>
            <a:r>
              <a:rPr lang="en-US" sz="2400" dirty="0">
                <a:latin typeface="Times New Roman" pitchFamily="18" charset="0"/>
                <a:cs typeface="Times New Roman" pitchFamily="18" charset="0"/>
              </a:rPr>
              <a:t/>
            </a:r>
            <a:br>
              <a:rPr lang="en-US" sz="2400" dirty="0">
                <a:latin typeface="Times New Roman" pitchFamily="18" charset="0"/>
                <a:cs typeface="Times New Roman" pitchFamily="18" charset="0"/>
              </a:rPr>
            </a:b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10572449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
            <a:ext cx="9067800" cy="6629400"/>
          </a:xfrm>
        </p:spPr>
        <p:txBody>
          <a:bodyPr>
            <a:noAutofit/>
          </a:bodyPr>
          <a:lstStyle/>
          <a:p>
            <a:pPr algn="l"/>
            <a:r>
              <a:rPr lang="en-US" sz="2000" b="1" dirty="0" err="1">
                <a:solidFill>
                  <a:srgbClr val="FF0000"/>
                </a:solidFill>
                <a:latin typeface="Times New Roman" pitchFamily="18" charset="0"/>
                <a:cs typeface="Times New Roman" pitchFamily="18" charset="0"/>
              </a:rPr>
              <a:t>Câu</a:t>
            </a:r>
            <a:r>
              <a:rPr lang="en-US" sz="2000" b="1" dirty="0">
                <a:solidFill>
                  <a:srgbClr val="FF0000"/>
                </a:solidFill>
                <a:latin typeface="Times New Roman" pitchFamily="18" charset="0"/>
                <a:cs typeface="Times New Roman" pitchFamily="18" charset="0"/>
              </a:rPr>
              <a:t> 4:</a:t>
            </a:r>
            <a:r>
              <a:rPr lang="en-US" sz="2000" dirty="0">
                <a:solidFill>
                  <a:srgbClr val="FF0000"/>
                </a:solidFill>
                <a:latin typeface="Times New Roman" pitchFamily="18" charset="0"/>
                <a:cs typeface="Times New Roman" pitchFamily="18" charset="0"/>
              </a:rPr>
              <a:t> </a:t>
            </a:r>
            <a:r>
              <a:rPr lang="en-US" sz="2000" b="1" dirty="0" err="1">
                <a:solidFill>
                  <a:srgbClr val="FF0000"/>
                </a:solidFill>
                <a:latin typeface="Times New Roman" pitchFamily="18" charset="0"/>
                <a:cs typeface="Times New Roman" pitchFamily="18" charset="0"/>
              </a:rPr>
              <a:t>Trong</a:t>
            </a:r>
            <a:r>
              <a:rPr lang="en-US" sz="2000" b="1" dirty="0">
                <a:solidFill>
                  <a:srgbClr val="FF0000"/>
                </a:solidFill>
                <a:latin typeface="Times New Roman" pitchFamily="18" charset="0"/>
                <a:cs typeface="Times New Roman" pitchFamily="18" charset="0"/>
              </a:rPr>
              <a:t> </a:t>
            </a:r>
            <a:r>
              <a:rPr lang="en-US" sz="2000" b="1" dirty="0" err="1">
                <a:solidFill>
                  <a:srgbClr val="FF0000"/>
                </a:solidFill>
                <a:latin typeface="Times New Roman" pitchFamily="18" charset="0"/>
                <a:cs typeface="Times New Roman" pitchFamily="18" charset="0"/>
              </a:rPr>
              <a:t>bài</a:t>
            </a:r>
            <a:r>
              <a:rPr lang="en-US" sz="2000" b="1" dirty="0">
                <a:solidFill>
                  <a:srgbClr val="FF0000"/>
                </a:solidFill>
                <a:latin typeface="Times New Roman" pitchFamily="18" charset="0"/>
                <a:cs typeface="Times New Roman" pitchFamily="18" charset="0"/>
              </a:rPr>
              <a:t> </a:t>
            </a:r>
            <a:r>
              <a:rPr lang="en-US" sz="2000" b="1" dirty="0" err="1">
                <a:solidFill>
                  <a:srgbClr val="FF0000"/>
                </a:solidFill>
                <a:latin typeface="Times New Roman" pitchFamily="18" charset="0"/>
                <a:cs typeface="Times New Roman" pitchFamily="18" charset="0"/>
              </a:rPr>
              <a:t>thơ</a:t>
            </a:r>
            <a:r>
              <a:rPr lang="en-US" sz="2000" b="1" dirty="0">
                <a:solidFill>
                  <a:srgbClr val="FF0000"/>
                </a:solidFill>
                <a:latin typeface="Times New Roman" pitchFamily="18" charset="0"/>
                <a:cs typeface="Times New Roman" pitchFamily="18" charset="0"/>
              </a:rPr>
              <a:t> "</a:t>
            </a:r>
            <a:r>
              <a:rPr lang="en-US" sz="2000" b="1" dirty="0" err="1">
                <a:solidFill>
                  <a:srgbClr val="FF0000"/>
                </a:solidFill>
                <a:latin typeface="Times New Roman" pitchFamily="18" charset="0"/>
                <a:cs typeface="Times New Roman" pitchFamily="18" charset="0"/>
              </a:rPr>
              <a:t>Mùa</a:t>
            </a:r>
            <a:r>
              <a:rPr lang="en-US" sz="2000" b="1" dirty="0">
                <a:solidFill>
                  <a:srgbClr val="FF0000"/>
                </a:solidFill>
                <a:latin typeface="Times New Roman" pitchFamily="18" charset="0"/>
                <a:cs typeface="Times New Roman" pitchFamily="18" charset="0"/>
              </a:rPr>
              <a:t> </a:t>
            </a:r>
            <a:r>
              <a:rPr lang="en-US" sz="2000" b="1" dirty="0" err="1">
                <a:solidFill>
                  <a:srgbClr val="FF0000"/>
                </a:solidFill>
                <a:latin typeface="Times New Roman" pitchFamily="18" charset="0"/>
                <a:cs typeface="Times New Roman" pitchFamily="18" charset="0"/>
              </a:rPr>
              <a:t>xuân</a:t>
            </a:r>
            <a:r>
              <a:rPr lang="en-US" sz="2000" b="1" dirty="0">
                <a:solidFill>
                  <a:srgbClr val="FF0000"/>
                </a:solidFill>
                <a:latin typeface="Times New Roman" pitchFamily="18" charset="0"/>
                <a:cs typeface="Times New Roman" pitchFamily="18" charset="0"/>
              </a:rPr>
              <a:t> </a:t>
            </a:r>
            <a:r>
              <a:rPr lang="en-US" sz="2000" b="1" dirty="0" err="1">
                <a:solidFill>
                  <a:srgbClr val="FF0000"/>
                </a:solidFill>
                <a:latin typeface="Times New Roman" pitchFamily="18" charset="0"/>
                <a:cs typeface="Times New Roman" pitchFamily="18" charset="0"/>
              </a:rPr>
              <a:t>nho</a:t>
            </a:r>
            <a:r>
              <a:rPr lang="en-US" sz="2000" b="1" dirty="0">
                <a:solidFill>
                  <a:srgbClr val="FF0000"/>
                </a:solidFill>
                <a:latin typeface="Times New Roman" pitchFamily="18" charset="0"/>
                <a:cs typeface="Times New Roman" pitchFamily="18" charset="0"/>
              </a:rPr>
              <a:t> </a:t>
            </a:r>
            <a:r>
              <a:rPr lang="en-US" sz="2000" b="1" dirty="0" err="1">
                <a:solidFill>
                  <a:srgbClr val="FF0000"/>
                </a:solidFill>
                <a:latin typeface="Times New Roman" pitchFamily="18" charset="0"/>
                <a:cs typeface="Times New Roman" pitchFamily="18" charset="0"/>
              </a:rPr>
              <a:t>nhỏ</a:t>
            </a:r>
            <a:r>
              <a:rPr lang="en-US" sz="2000" b="1" dirty="0">
                <a:solidFill>
                  <a:srgbClr val="FF0000"/>
                </a:solidFill>
                <a:latin typeface="Times New Roman" pitchFamily="18" charset="0"/>
                <a:cs typeface="Times New Roman" pitchFamily="18" charset="0"/>
              </a:rPr>
              <a:t>" </a:t>
            </a:r>
            <a:r>
              <a:rPr lang="en-US" sz="2000" b="1" dirty="0" err="1">
                <a:solidFill>
                  <a:srgbClr val="FF0000"/>
                </a:solidFill>
                <a:latin typeface="Times New Roman" pitchFamily="18" charset="0"/>
                <a:cs typeface="Times New Roman" pitchFamily="18" charset="0"/>
              </a:rPr>
              <a:t>có</a:t>
            </a:r>
            <a:r>
              <a:rPr lang="en-US" sz="2000" b="1" dirty="0">
                <a:solidFill>
                  <a:srgbClr val="FF0000"/>
                </a:solidFill>
                <a:latin typeface="Times New Roman" pitchFamily="18" charset="0"/>
                <a:cs typeface="Times New Roman" pitchFamily="18" charset="0"/>
              </a:rPr>
              <a:t> </a:t>
            </a:r>
            <a:r>
              <a:rPr lang="en-US" sz="2000" b="1" dirty="0" err="1">
                <a:solidFill>
                  <a:srgbClr val="FF0000"/>
                </a:solidFill>
                <a:latin typeface="Times New Roman" pitchFamily="18" charset="0"/>
                <a:cs typeface="Times New Roman" pitchFamily="18" charset="0"/>
              </a:rPr>
              <a:t>những</a:t>
            </a:r>
            <a:r>
              <a:rPr lang="en-US" sz="2000" b="1" dirty="0">
                <a:solidFill>
                  <a:srgbClr val="FF0000"/>
                </a:solidFill>
                <a:latin typeface="Times New Roman" pitchFamily="18" charset="0"/>
                <a:cs typeface="Times New Roman" pitchFamily="18" charset="0"/>
              </a:rPr>
              <a:t> </a:t>
            </a:r>
            <a:r>
              <a:rPr lang="en-US" sz="2000" b="1" dirty="0" err="1">
                <a:solidFill>
                  <a:srgbClr val="FF0000"/>
                </a:solidFill>
                <a:latin typeface="Times New Roman" pitchFamily="18" charset="0"/>
                <a:cs typeface="Times New Roman" pitchFamily="18" charset="0"/>
              </a:rPr>
              <a:t>hình</a:t>
            </a:r>
            <a:r>
              <a:rPr lang="en-US" sz="2000" b="1" dirty="0">
                <a:solidFill>
                  <a:srgbClr val="FF0000"/>
                </a:solidFill>
                <a:latin typeface="Times New Roman" pitchFamily="18" charset="0"/>
                <a:cs typeface="Times New Roman" pitchFamily="18" charset="0"/>
              </a:rPr>
              <a:t> </a:t>
            </a:r>
            <a:r>
              <a:rPr lang="en-US" sz="2000" b="1" dirty="0" err="1">
                <a:solidFill>
                  <a:srgbClr val="FF0000"/>
                </a:solidFill>
                <a:latin typeface="Times New Roman" pitchFamily="18" charset="0"/>
                <a:cs typeface="Times New Roman" pitchFamily="18" charset="0"/>
              </a:rPr>
              <a:t>ảnh</a:t>
            </a:r>
            <a:r>
              <a:rPr lang="en-US" sz="2000" b="1" dirty="0">
                <a:solidFill>
                  <a:srgbClr val="FF0000"/>
                </a:solidFill>
                <a:latin typeface="Times New Roman" pitchFamily="18" charset="0"/>
                <a:cs typeface="Times New Roman" pitchFamily="18" charset="0"/>
              </a:rPr>
              <a:t> </a:t>
            </a:r>
            <a:r>
              <a:rPr lang="en-US" sz="2000" b="1" dirty="0" err="1">
                <a:solidFill>
                  <a:srgbClr val="FF0000"/>
                </a:solidFill>
                <a:latin typeface="Times New Roman" pitchFamily="18" charset="0"/>
                <a:cs typeface="Times New Roman" pitchFamily="18" charset="0"/>
              </a:rPr>
              <a:t>mùa</a:t>
            </a:r>
            <a:r>
              <a:rPr lang="en-US" sz="2000" b="1" dirty="0">
                <a:solidFill>
                  <a:srgbClr val="FF0000"/>
                </a:solidFill>
                <a:latin typeface="Times New Roman" pitchFamily="18" charset="0"/>
                <a:cs typeface="Times New Roman" pitchFamily="18" charset="0"/>
              </a:rPr>
              <a:t> </a:t>
            </a:r>
            <a:r>
              <a:rPr lang="en-US" sz="2000" b="1" dirty="0" err="1">
                <a:solidFill>
                  <a:srgbClr val="FF0000"/>
                </a:solidFill>
                <a:latin typeface="Times New Roman" pitchFamily="18" charset="0"/>
                <a:cs typeface="Times New Roman" pitchFamily="18" charset="0"/>
              </a:rPr>
              <a:t>xuân</a:t>
            </a:r>
            <a:r>
              <a:rPr lang="en-US" sz="2000" b="1" dirty="0">
                <a:solidFill>
                  <a:srgbClr val="FF0000"/>
                </a:solidFill>
                <a:latin typeface="Times New Roman" pitchFamily="18" charset="0"/>
                <a:cs typeface="Times New Roman" pitchFamily="18" charset="0"/>
              </a:rPr>
              <a:t> </a:t>
            </a:r>
            <a:r>
              <a:rPr lang="en-US" sz="2000" b="1" dirty="0" err="1">
                <a:solidFill>
                  <a:srgbClr val="FF0000"/>
                </a:solidFill>
                <a:latin typeface="Times New Roman" pitchFamily="18" charset="0"/>
                <a:cs typeface="Times New Roman" pitchFamily="18" charset="0"/>
              </a:rPr>
              <a:t>nào</a:t>
            </a:r>
            <a:r>
              <a:rPr lang="en-US" sz="2000" b="1" dirty="0">
                <a:solidFill>
                  <a:srgbClr val="FF0000"/>
                </a:solidFill>
                <a:latin typeface="Times New Roman" pitchFamily="18" charset="0"/>
                <a:cs typeface="Times New Roman" pitchFamily="18" charset="0"/>
              </a:rPr>
              <a:t>? </a:t>
            </a:r>
            <a:r>
              <a:rPr lang="en-US" sz="2000" b="1" dirty="0" err="1">
                <a:solidFill>
                  <a:srgbClr val="FF0000"/>
                </a:solidFill>
                <a:latin typeface="Times New Roman" pitchFamily="18" charset="0"/>
                <a:cs typeface="Times New Roman" pitchFamily="18" charset="0"/>
              </a:rPr>
              <a:t>Em</a:t>
            </a:r>
            <a:r>
              <a:rPr lang="en-US" sz="2000" b="1" dirty="0">
                <a:solidFill>
                  <a:srgbClr val="FF0000"/>
                </a:solidFill>
                <a:latin typeface="Times New Roman" pitchFamily="18" charset="0"/>
                <a:cs typeface="Times New Roman" pitchFamily="18" charset="0"/>
              </a:rPr>
              <a:t> </a:t>
            </a:r>
            <a:r>
              <a:rPr lang="en-US" sz="2000" b="1" dirty="0" err="1">
                <a:solidFill>
                  <a:srgbClr val="FF0000"/>
                </a:solidFill>
                <a:latin typeface="Times New Roman" pitchFamily="18" charset="0"/>
                <a:cs typeface="Times New Roman" pitchFamily="18" charset="0"/>
              </a:rPr>
              <a:t>hãy</a:t>
            </a:r>
            <a:r>
              <a:rPr lang="en-US" sz="2000" b="1" dirty="0">
                <a:solidFill>
                  <a:srgbClr val="FF0000"/>
                </a:solidFill>
                <a:latin typeface="Times New Roman" pitchFamily="18" charset="0"/>
                <a:cs typeface="Times New Roman" pitchFamily="18" charset="0"/>
              </a:rPr>
              <a:t> </a:t>
            </a:r>
            <a:r>
              <a:rPr lang="en-US" sz="2000" b="1" dirty="0" err="1">
                <a:solidFill>
                  <a:srgbClr val="FF0000"/>
                </a:solidFill>
                <a:latin typeface="Times New Roman" pitchFamily="18" charset="0"/>
                <a:cs typeface="Times New Roman" pitchFamily="18" charset="0"/>
              </a:rPr>
              <a:t>nêu</a:t>
            </a:r>
            <a:r>
              <a:rPr lang="en-US" sz="2000" b="1" dirty="0">
                <a:solidFill>
                  <a:srgbClr val="FF0000"/>
                </a:solidFill>
                <a:latin typeface="Times New Roman" pitchFamily="18" charset="0"/>
                <a:cs typeface="Times New Roman" pitchFamily="18" charset="0"/>
              </a:rPr>
              <a:t> </a:t>
            </a:r>
            <a:r>
              <a:rPr lang="en-US" sz="2000" b="1" dirty="0" err="1">
                <a:solidFill>
                  <a:srgbClr val="FF0000"/>
                </a:solidFill>
                <a:latin typeface="Times New Roman" pitchFamily="18" charset="0"/>
                <a:cs typeface="Times New Roman" pitchFamily="18" charset="0"/>
              </a:rPr>
              <a:t>mối</a:t>
            </a:r>
            <a:r>
              <a:rPr lang="en-US" sz="2000" b="1" dirty="0">
                <a:solidFill>
                  <a:srgbClr val="FF0000"/>
                </a:solidFill>
                <a:latin typeface="Times New Roman" pitchFamily="18" charset="0"/>
                <a:cs typeface="Times New Roman" pitchFamily="18" charset="0"/>
              </a:rPr>
              <a:t> </a:t>
            </a:r>
            <a:r>
              <a:rPr lang="en-US" sz="2000" b="1" dirty="0" err="1">
                <a:solidFill>
                  <a:srgbClr val="FF0000"/>
                </a:solidFill>
                <a:latin typeface="Times New Roman" pitchFamily="18" charset="0"/>
                <a:cs typeface="Times New Roman" pitchFamily="18" charset="0"/>
              </a:rPr>
              <a:t>quan</a:t>
            </a:r>
            <a:r>
              <a:rPr lang="en-US" sz="2000" b="1" dirty="0">
                <a:solidFill>
                  <a:srgbClr val="FF0000"/>
                </a:solidFill>
                <a:latin typeface="Times New Roman" pitchFamily="18" charset="0"/>
                <a:cs typeface="Times New Roman" pitchFamily="18" charset="0"/>
              </a:rPr>
              <a:t> </a:t>
            </a:r>
            <a:r>
              <a:rPr lang="en-US" sz="2000" b="1" dirty="0" err="1">
                <a:solidFill>
                  <a:srgbClr val="FF0000"/>
                </a:solidFill>
                <a:latin typeface="Times New Roman" pitchFamily="18" charset="0"/>
                <a:cs typeface="Times New Roman" pitchFamily="18" charset="0"/>
              </a:rPr>
              <a:t>hệ</a:t>
            </a:r>
            <a:r>
              <a:rPr lang="en-US" sz="2000" b="1" dirty="0">
                <a:solidFill>
                  <a:srgbClr val="FF0000"/>
                </a:solidFill>
                <a:latin typeface="Times New Roman" pitchFamily="18" charset="0"/>
                <a:cs typeface="Times New Roman" pitchFamily="18" charset="0"/>
              </a:rPr>
              <a:t> </a:t>
            </a:r>
            <a:r>
              <a:rPr lang="en-US" sz="2000" b="1" dirty="0" err="1">
                <a:solidFill>
                  <a:srgbClr val="FF0000"/>
                </a:solidFill>
                <a:latin typeface="Times New Roman" pitchFamily="18" charset="0"/>
                <a:cs typeface="Times New Roman" pitchFamily="18" charset="0"/>
              </a:rPr>
              <a:t>giữa</a:t>
            </a:r>
            <a:r>
              <a:rPr lang="en-US" sz="2000" b="1" dirty="0">
                <a:solidFill>
                  <a:srgbClr val="FF0000"/>
                </a:solidFill>
                <a:latin typeface="Times New Roman" pitchFamily="18" charset="0"/>
                <a:cs typeface="Times New Roman" pitchFamily="18" charset="0"/>
              </a:rPr>
              <a:t> </a:t>
            </a:r>
            <a:r>
              <a:rPr lang="en-US" sz="2000" b="1" dirty="0" err="1">
                <a:solidFill>
                  <a:srgbClr val="FF0000"/>
                </a:solidFill>
                <a:latin typeface="Times New Roman" pitchFamily="18" charset="0"/>
                <a:cs typeface="Times New Roman" pitchFamily="18" charset="0"/>
              </a:rPr>
              <a:t>các</a:t>
            </a:r>
            <a:r>
              <a:rPr lang="en-US" sz="2000" b="1" dirty="0">
                <a:solidFill>
                  <a:srgbClr val="FF0000"/>
                </a:solidFill>
                <a:latin typeface="Times New Roman" pitchFamily="18" charset="0"/>
                <a:cs typeface="Times New Roman" pitchFamily="18" charset="0"/>
              </a:rPr>
              <a:t> </a:t>
            </a:r>
            <a:r>
              <a:rPr lang="en-US" sz="2000" b="1" dirty="0" err="1">
                <a:solidFill>
                  <a:srgbClr val="FF0000"/>
                </a:solidFill>
                <a:latin typeface="Times New Roman" pitchFamily="18" charset="0"/>
                <a:cs typeface="Times New Roman" pitchFamily="18" charset="0"/>
              </a:rPr>
              <a:t>mùa</a:t>
            </a:r>
            <a:r>
              <a:rPr lang="en-US" sz="2000" b="1" dirty="0">
                <a:solidFill>
                  <a:srgbClr val="FF0000"/>
                </a:solidFill>
                <a:latin typeface="Times New Roman" pitchFamily="18" charset="0"/>
                <a:cs typeface="Times New Roman" pitchFamily="18" charset="0"/>
              </a:rPr>
              <a:t> </a:t>
            </a:r>
            <a:r>
              <a:rPr lang="en-US" sz="2000" b="1" dirty="0" err="1">
                <a:solidFill>
                  <a:srgbClr val="FF0000"/>
                </a:solidFill>
                <a:latin typeface="Times New Roman" pitchFamily="18" charset="0"/>
                <a:cs typeface="Times New Roman" pitchFamily="18" charset="0"/>
              </a:rPr>
              <a:t>xuân</a:t>
            </a:r>
            <a:r>
              <a:rPr lang="en-US" sz="2000" b="1" dirty="0">
                <a:solidFill>
                  <a:srgbClr val="FF0000"/>
                </a:solidFill>
                <a:latin typeface="Times New Roman" pitchFamily="18" charset="0"/>
                <a:cs typeface="Times New Roman" pitchFamily="18" charset="0"/>
              </a:rPr>
              <a:t> </a:t>
            </a:r>
            <a:r>
              <a:rPr lang="en-US" sz="2000" b="1" dirty="0" err="1" smtClean="0">
                <a:solidFill>
                  <a:srgbClr val="FF0000"/>
                </a:solidFill>
                <a:latin typeface="Times New Roman" pitchFamily="18" charset="0"/>
                <a:cs typeface="Times New Roman" pitchFamily="18" charset="0"/>
              </a:rPr>
              <a:t>ấy</a:t>
            </a:r>
            <a:r>
              <a:rPr lang="en-US" sz="2000" b="1" dirty="0">
                <a:solidFill>
                  <a:srgbClr val="FF0000"/>
                </a:solidFill>
                <a:latin typeface="Times New Roman" pitchFamily="18" charset="0"/>
                <a:cs typeface="Times New Roman" pitchFamily="18" charset="0"/>
              </a:rPr>
              <a:t>?</a:t>
            </a:r>
            <a:br>
              <a:rPr lang="en-US" sz="2000" b="1" dirty="0">
                <a:solidFill>
                  <a:srgbClr val="FF0000"/>
                </a:solidFill>
                <a:latin typeface="Times New Roman" pitchFamily="18" charset="0"/>
                <a:cs typeface="Times New Roman" pitchFamily="18" charset="0"/>
              </a:rPr>
            </a:br>
            <a:r>
              <a:rPr lang="en-US" sz="2000" dirty="0" smtClean="0">
                <a:latin typeface="Times New Roman" pitchFamily="18" charset="0"/>
                <a:cs typeface="Times New Roman" pitchFamily="18" charset="0"/>
              </a:rPr>
              <a:t>- </a:t>
            </a:r>
            <a:r>
              <a:rPr lang="en-US" sz="2000" dirty="0" err="1">
                <a:latin typeface="Times New Roman" pitchFamily="18" charset="0"/>
                <a:cs typeface="Times New Roman" pitchFamily="18" charset="0"/>
              </a:rPr>
              <a:t>Trong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bài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có</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hình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ảnh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của</a:t>
            </a:r>
            <a:r>
              <a:rPr lang="en-US" sz="2000" dirty="0">
                <a:latin typeface="Times New Roman" pitchFamily="18" charset="0"/>
                <a:cs typeface="Times New Roman" pitchFamily="18" charset="0"/>
              </a:rPr>
              <a:t> 3 </a:t>
            </a:r>
            <a:r>
              <a:rPr lang="en-US" sz="2000" dirty="0" err="1">
                <a:latin typeface="Times New Roman" pitchFamily="18" charset="0"/>
                <a:cs typeface="Times New Roman" pitchFamily="18" charset="0"/>
              </a:rPr>
              <a:t>mùa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xuân</a:t>
            </a:r>
            <a:r>
              <a:rPr lang="en-US" sz="2000" dirty="0" smtClean="0">
                <a:latin typeface="Times New Roman" pitchFamily="18" charset="0"/>
                <a:cs typeface="Times New Roman" pitchFamily="18" charset="0"/>
              </a:rPr>
              <a:t>: </a:t>
            </a:r>
            <a:r>
              <a:rPr lang="en-US" sz="2000" dirty="0" err="1" smtClean="0">
                <a:solidFill>
                  <a:srgbClr val="FF0000"/>
                </a:solidFill>
                <a:latin typeface="Times New Roman" pitchFamily="18" charset="0"/>
                <a:cs typeface="Times New Roman" pitchFamily="18" charset="0"/>
              </a:rPr>
              <a:t>mùa</a:t>
            </a:r>
            <a:r>
              <a:rPr lang="en-US" sz="2000" dirty="0" smtClean="0">
                <a:solidFill>
                  <a:srgbClr val="FF0000"/>
                </a:solidFill>
                <a:latin typeface="Times New Roman" pitchFamily="18" charset="0"/>
                <a:cs typeface="Times New Roman" pitchFamily="18" charset="0"/>
              </a:rPr>
              <a:t> </a:t>
            </a:r>
            <a:r>
              <a:rPr lang="en-US" sz="2000" dirty="0" err="1" smtClean="0">
                <a:solidFill>
                  <a:srgbClr val="FF0000"/>
                </a:solidFill>
                <a:latin typeface="Times New Roman" pitchFamily="18" charset="0"/>
                <a:cs typeface="Times New Roman" pitchFamily="18" charset="0"/>
              </a:rPr>
              <a:t>xuân</a:t>
            </a:r>
            <a:r>
              <a:rPr lang="en-US" sz="2000" dirty="0" smtClean="0">
                <a:solidFill>
                  <a:srgbClr val="FF0000"/>
                </a:solidFill>
                <a:latin typeface="Times New Roman" pitchFamily="18" charset="0"/>
                <a:cs typeface="Times New Roman" pitchFamily="18" charset="0"/>
              </a:rPr>
              <a:t> </a:t>
            </a:r>
            <a:r>
              <a:rPr lang="en-US" sz="2000" dirty="0" err="1" smtClean="0">
                <a:solidFill>
                  <a:srgbClr val="FF0000"/>
                </a:solidFill>
                <a:latin typeface="Times New Roman" pitchFamily="18" charset="0"/>
                <a:cs typeface="Times New Roman" pitchFamily="18" charset="0"/>
              </a:rPr>
              <a:t>của</a:t>
            </a:r>
            <a:r>
              <a:rPr lang="en-US" sz="2000" dirty="0" smtClean="0">
                <a:solidFill>
                  <a:srgbClr val="FF0000"/>
                </a:solidFill>
                <a:latin typeface="Times New Roman" pitchFamily="18" charset="0"/>
                <a:cs typeface="Times New Roman" pitchFamily="18" charset="0"/>
              </a:rPr>
              <a:t> </a:t>
            </a:r>
            <a:r>
              <a:rPr lang="en-US" sz="2000" dirty="0" err="1" smtClean="0">
                <a:solidFill>
                  <a:srgbClr val="FF0000"/>
                </a:solidFill>
                <a:latin typeface="Times New Roman" pitchFamily="18" charset="0"/>
                <a:cs typeface="Times New Roman" pitchFamily="18" charset="0"/>
              </a:rPr>
              <a:t>thiên</a:t>
            </a:r>
            <a:r>
              <a:rPr lang="en-US" sz="2000" dirty="0" smtClean="0">
                <a:solidFill>
                  <a:srgbClr val="FF0000"/>
                </a:solidFill>
                <a:latin typeface="Times New Roman" pitchFamily="18" charset="0"/>
                <a:cs typeface="Times New Roman" pitchFamily="18" charset="0"/>
              </a:rPr>
              <a:t> </a:t>
            </a:r>
            <a:r>
              <a:rPr lang="en-US" sz="2000" dirty="0" err="1" smtClean="0">
                <a:solidFill>
                  <a:srgbClr val="FF0000"/>
                </a:solidFill>
                <a:latin typeface="Times New Roman" pitchFamily="18" charset="0"/>
                <a:cs typeface="Times New Roman" pitchFamily="18" charset="0"/>
              </a:rPr>
              <a:t>nhiên</a:t>
            </a:r>
            <a:r>
              <a:rPr lang="en-US" sz="2000" dirty="0" smtClean="0">
                <a:solidFill>
                  <a:srgbClr val="FF0000"/>
                </a:solidFill>
                <a:latin typeface="Times New Roman" pitchFamily="18" charset="0"/>
                <a:cs typeface="Times New Roman" pitchFamily="18" charset="0"/>
              </a:rPr>
              <a:t>, </a:t>
            </a:r>
            <a:r>
              <a:rPr lang="en-US" sz="2000" dirty="0" err="1" smtClean="0">
                <a:solidFill>
                  <a:srgbClr val="FF0000"/>
                </a:solidFill>
                <a:latin typeface="Times New Roman" pitchFamily="18" charset="0"/>
                <a:cs typeface="Times New Roman" pitchFamily="18" charset="0"/>
              </a:rPr>
              <a:t>mùa</a:t>
            </a:r>
            <a:r>
              <a:rPr lang="en-US" sz="2000" dirty="0" smtClean="0">
                <a:solidFill>
                  <a:srgbClr val="FF0000"/>
                </a:solidFill>
                <a:latin typeface="Times New Roman" pitchFamily="18" charset="0"/>
                <a:cs typeface="Times New Roman" pitchFamily="18" charset="0"/>
              </a:rPr>
              <a:t> </a:t>
            </a:r>
            <a:r>
              <a:rPr lang="en-US" sz="2000" dirty="0" err="1" smtClean="0">
                <a:solidFill>
                  <a:srgbClr val="FF0000"/>
                </a:solidFill>
                <a:latin typeface="Times New Roman" pitchFamily="18" charset="0"/>
                <a:cs typeface="Times New Roman" pitchFamily="18" charset="0"/>
              </a:rPr>
              <a:t>xuân</a:t>
            </a:r>
            <a:r>
              <a:rPr lang="en-US" sz="2000" dirty="0" smtClean="0">
                <a:solidFill>
                  <a:srgbClr val="FF0000"/>
                </a:solidFill>
                <a:latin typeface="Times New Roman" pitchFamily="18" charset="0"/>
                <a:cs typeface="Times New Roman" pitchFamily="18" charset="0"/>
              </a:rPr>
              <a:t> </a:t>
            </a:r>
            <a:r>
              <a:rPr lang="en-US" sz="2000" dirty="0" err="1" smtClean="0">
                <a:solidFill>
                  <a:srgbClr val="FF0000"/>
                </a:solidFill>
                <a:latin typeface="Times New Roman" pitchFamily="18" charset="0"/>
                <a:cs typeface="Times New Roman" pitchFamily="18" charset="0"/>
              </a:rPr>
              <a:t>của</a:t>
            </a:r>
            <a:r>
              <a:rPr lang="en-US" sz="2000" dirty="0" smtClean="0">
                <a:solidFill>
                  <a:srgbClr val="FF0000"/>
                </a:solidFill>
                <a:latin typeface="Times New Roman" pitchFamily="18" charset="0"/>
                <a:cs typeface="Times New Roman" pitchFamily="18" charset="0"/>
              </a:rPr>
              <a:t> </a:t>
            </a:r>
            <a:r>
              <a:rPr lang="en-US" sz="2000" dirty="0" err="1" smtClean="0">
                <a:solidFill>
                  <a:srgbClr val="FF0000"/>
                </a:solidFill>
                <a:latin typeface="Times New Roman" pitchFamily="18" charset="0"/>
                <a:cs typeface="Times New Roman" pitchFamily="18" charset="0"/>
              </a:rPr>
              <a:t>đất</a:t>
            </a:r>
            <a:r>
              <a:rPr lang="en-US" sz="2000" dirty="0" smtClean="0">
                <a:solidFill>
                  <a:srgbClr val="FF0000"/>
                </a:solidFill>
                <a:latin typeface="Times New Roman" pitchFamily="18" charset="0"/>
                <a:cs typeface="Times New Roman" pitchFamily="18" charset="0"/>
              </a:rPr>
              <a:t> </a:t>
            </a:r>
            <a:r>
              <a:rPr lang="en-US" sz="2000" dirty="0" err="1" smtClean="0">
                <a:solidFill>
                  <a:srgbClr val="FF0000"/>
                </a:solidFill>
                <a:latin typeface="Times New Roman" pitchFamily="18" charset="0"/>
                <a:cs typeface="Times New Roman" pitchFamily="18" charset="0"/>
              </a:rPr>
              <a:t>nước</a:t>
            </a:r>
            <a:r>
              <a:rPr lang="en-US" sz="2000" dirty="0" smtClean="0">
                <a:solidFill>
                  <a:srgbClr val="FF0000"/>
                </a:solidFill>
                <a:latin typeface="Times New Roman" pitchFamily="18" charset="0"/>
                <a:cs typeface="Times New Roman" pitchFamily="18" charset="0"/>
              </a:rPr>
              <a:t>, </a:t>
            </a:r>
            <a:r>
              <a:rPr lang="en-US" sz="2000" dirty="0" err="1" smtClean="0">
                <a:solidFill>
                  <a:srgbClr val="FF0000"/>
                </a:solidFill>
                <a:latin typeface="Times New Roman" pitchFamily="18" charset="0"/>
                <a:cs typeface="Times New Roman" pitchFamily="18" charset="0"/>
              </a:rPr>
              <a:t>mùa</a:t>
            </a:r>
            <a:r>
              <a:rPr lang="en-US" sz="2000" dirty="0" smtClean="0">
                <a:solidFill>
                  <a:srgbClr val="FF0000"/>
                </a:solidFill>
                <a:latin typeface="Times New Roman" pitchFamily="18" charset="0"/>
                <a:cs typeface="Times New Roman" pitchFamily="18" charset="0"/>
              </a:rPr>
              <a:t> </a:t>
            </a:r>
            <a:r>
              <a:rPr lang="en-US" sz="2000" dirty="0" err="1" smtClean="0">
                <a:solidFill>
                  <a:srgbClr val="FF0000"/>
                </a:solidFill>
                <a:latin typeface="Times New Roman" pitchFamily="18" charset="0"/>
                <a:cs typeface="Times New Roman" pitchFamily="18" charset="0"/>
              </a:rPr>
              <a:t>xuân</a:t>
            </a:r>
            <a:r>
              <a:rPr lang="en-US" sz="2000" dirty="0" smtClean="0">
                <a:solidFill>
                  <a:srgbClr val="FF0000"/>
                </a:solidFill>
                <a:latin typeface="Times New Roman" pitchFamily="18" charset="0"/>
                <a:cs typeface="Times New Roman" pitchFamily="18" charset="0"/>
              </a:rPr>
              <a:t> </a:t>
            </a:r>
            <a:r>
              <a:rPr lang="en-US" sz="2000" dirty="0" err="1" smtClean="0">
                <a:solidFill>
                  <a:srgbClr val="FF0000"/>
                </a:solidFill>
                <a:latin typeface="Times New Roman" pitchFamily="18" charset="0"/>
                <a:cs typeface="Times New Roman" pitchFamily="18" charset="0"/>
              </a:rPr>
              <a:t>của</a:t>
            </a:r>
            <a:r>
              <a:rPr lang="en-US" sz="2000" dirty="0" smtClean="0">
                <a:solidFill>
                  <a:srgbClr val="FF0000"/>
                </a:solidFill>
                <a:latin typeface="Times New Roman" pitchFamily="18" charset="0"/>
                <a:cs typeface="Times New Roman" pitchFamily="18" charset="0"/>
              </a:rPr>
              <a:t> </a:t>
            </a:r>
            <a:r>
              <a:rPr lang="en-US" sz="2000" dirty="0" err="1" smtClean="0">
                <a:solidFill>
                  <a:srgbClr val="FF0000"/>
                </a:solidFill>
                <a:latin typeface="Times New Roman" pitchFamily="18" charset="0"/>
                <a:cs typeface="Times New Roman" pitchFamily="18" charset="0"/>
              </a:rPr>
              <a:t>tác</a:t>
            </a:r>
            <a:r>
              <a:rPr lang="en-US" sz="2000" dirty="0" smtClean="0">
                <a:solidFill>
                  <a:srgbClr val="FF0000"/>
                </a:solidFill>
                <a:latin typeface="Times New Roman" pitchFamily="18" charset="0"/>
                <a:cs typeface="Times New Roman" pitchFamily="18" charset="0"/>
              </a:rPr>
              <a:t> </a:t>
            </a:r>
            <a:r>
              <a:rPr lang="en-US" sz="2000" dirty="0" err="1" smtClean="0">
                <a:solidFill>
                  <a:srgbClr val="FF0000"/>
                </a:solidFill>
                <a:latin typeface="Times New Roman" pitchFamily="18" charset="0"/>
                <a:cs typeface="Times New Roman" pitchFamily="18" charset="0"/>
              </a:rPr>
              <a:t>giả</a:t>
            </a:r>
            <a:r>
              <a:rPr lang="en-US" sz="2000" dirty="0" smtClean="0">
                <a:solidFill>
                  <a:srgbClr val="FF0000"/>
                </a:solidFill>
                <a:latin typeface="Times New Roman" pitchFamily="18" charset="0"/>
                <a:cs typeface="Times New Roman" pitchFamily="18" charset="0"/>
              </a:rPr>
              <a:t/>
            </a:r>
            <a:br>
              <a:rPr lang="en-US" sz="2000" dirty="0" smtClean="0">
                <a:solidFill>
                  <a:srgbClr val="FF0000"/>
                </a:solidFill>
                <a:latin typeface="Times New Roman" pitchFamily="18" charset="0"/>
                <a:cs typeface="Times New Roman" pitchFamily="18" charset="0"/>
              </a:rPr>
            </a:b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Mối</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quan</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hệ</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sâu</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sắc</a:t>
            </a:r>
            <a:r>
              <a:rPr lang="en-US" sz="2000" dirty="0">
                <a:latin typeface="Times New Roman" pitchFamily="18" charset="0"/>
                <a:cs typeface="Times New Roman" pitchFamily="18" charset="0"/>
              </a:rPr>
              <a:t/>
            </a:r>
            <a:br>
              <a:rPr lang="en-US" sz="2000" dirty="0">
                <a:latin typeface="Times New Roman" pitchFamily="18" charset="0"/>
                <a:cs typeface="Times New Roman" pitchFamily="18" charset="0"/>
              </a:rPr>
            </a:br>
            <a:r>
              <a:rPr lang="en-US" sz="2000" dirty="0">
                <a:latin typeface="Times New Roman" pitchFamily="18" charset="0"/>
                <a:cs typeface="Times New Roman" pitchFamily="18" charset="0"/>
              </a:rPr>
              <a:t>       + </a:t>
            </a:r>
            <a:r>
              <a:rPr lang="en-US" sz="2000" dirty="0" err="1">
                <a:latin typeface="Times New Roman" pitchFamily="18" charset="0"/>
                <a:cs typeface="Times New Roman" pitchFamily="18" charset="0"/>
              </a:rPr>
              <a:t>Mùa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xuân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của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thiên</a:t>
            </a:r>
            <a:r>
              <a:rPr lang="en-US" sz="2000" dirty="0">
                <a:latin typeface="Times New Roman" pitchFamily="18" charset="0"/>
                <a:cs typeface="Times New Roman" pitchFamily="18" charset="0"/>
              </a:rPr>
              <a:t> </a:t>
            </a:r>
            <a:r>
              <a:rPr lang="en-US" sz="2000" dirty="0" err="1" smtClean="0">
                <a:latin typeface="Times New Roman" pitchFamily="18" charset="0"/>
                <a:cs typeface="Times New Roman" pitchFamily="18" charset="0"/>
              </a:rPr>
              <a:t>nhiên</a:t>
            </a:r>
            <a:r>
              <a:rPr lang="en-US" sz="2000" dirty="0" smtClean="0">
                <a:latin typeface="Times New Roman" pitchFamily="18" charset="0"/>
                <a:cs typeface="Times New Roman" pitchFamily="18" charset="0"/>
              </a:rPr>
              <a:t> : </a:t>
            </a:r>
            <a:r>
              <a:rPr lang="en-US" sz="2000" dirty="0" err="1">
                <a:solidFill>
                  <a:srgbClr val="FF0000"/>
                </a:solidFill>
                <a:latin typeface="Times New Roman" pitchFamily="18" charset="0"/>
                <a:cs typeface="Times New Roman" pitchFamily="18" charset="0"/>
              </a:rPr>
              <a:t>đặc</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trưng</a:t>
            </a:r>
            <a:r>
              <a:rPr lang="en-US" sz="2000" dirty="0">
                <a:solidFill>
                  <a:srgbClr val="FF0000"/>
                </a:solidFill>
                <a:latin typeface="Times New Roman" pitchFamily="18" charset="0"/>
                <a:cs typeface="Times New Roman" pitchFamily="18" charset="0"/>
              </a:rPr>
              <a:t> </a:t>
            </a:r>
            <a:r>
              <a:rPr lang="en-US" sz="2000" dirty="0" err="1">
                <a:latin typeface="Times New Roman" pitchFamily="18" charset="0"/>
                <a:cs typeface="Times New Roman" pitchFamily="18" charset="0"/>
              </a:rPr>
              <a:t>nhất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của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thiên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nhiên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xứ</a:t>
            </a:r>
            <a:r>
              <a:rPr lang="en-US" sz="2000" dirty="0">
                <a:latin typeface="Times New Roman" pitchFamily="18" charset="0"/>
                <a:cs typeface="Times New Roman" pitchFamily="18" charset="0"/>
              </a:rPr>
              <a:t> </a:t>
            </a:r>
            <a:r>
              <a:rPr lang="en-US" sz="2000" dirty="0" err="1" smtClean="0">
                <a:latin typeface="Times New Roman" pitchFamily="18" charset="0"/>
                <a:cs typeface="Times New Roman" pitchFamily="18" charset="0"/>
              </a:rPr>
              <a:t>Huế</a:t>
            </a:r>
            <a:r>
              <a:rPr lang="en-US" sz="2000" dirty="0">
                <a:latin typeface="Times New Roman" pitchFamily="18" charset="0"/>
                <a:cs typeface="Times New Roman" pitchFamily="18" charset="0"/>
              </a:rPr>
              <a:t> </a:t>
            </a:r>
            <a:r>
              <a:rPr lang="en-US" sz="2000" dirty="0" smtClean="0">
                <a:latin typeface="Times New Roman" pitchFamily="18" charset="0"/>
                <a:cs typeface="Times New Roman" pitchFamily="18" charset="0"/>
              </a:rPr>
              <a:t>- </a:t>
            </a:r>
            <a:r>
              <a:rPr lang="en-US" sz="2000" dirty="0" err="1">
                <a:latin typeface="Times New Roman" pitchFamily="18" charset="0"/>
                <a:cs typeface="Times New Roman" pitchFamily="18" charset="0"/>
              </a:rPr>
              <a:t>mùa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xuân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trong</a:t>
            </a:r>
            <a:r>
              <a:rPr lang="en-US" sz="2000" dirty="0">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tưởng</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tượng</a:t>
            </a:r>
            <a:r>
              <a:rPr lang="en-US" sz="2000" dirty="0">
                <a:solidFill>
                  <a:srgbClr val="FF0000"/>
                </a:solidFill>
                <a:latin typeface="Times New Roman" pitchFamily="18" charset="0"/>
                <a:cs typeface="Times New Roman" pitchFamily="18" charset="0"/>
              </a:rPr>
              <a:t> </a:t>
            </a:r>
            <a:r>
              <a:rPr lang="en-US" sz="2000" dirty="0" err="1">
                <a:latin typeface="Times New Roman" pitchFamily="18" charset="0"/>
                <a:cs typeface="Times New Roman" pitchFamily="18" charset="0"/>
              </a:rPr>
              <a:t>của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tác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giả</a:t>
            </a:r>
            <a:r>
              <a:rPr lang="en-US" sz="2000" dirty="0">
                <a:latin typeface="Times New Roman" pitchFamily="18" charset="0"/>
                <a:cs typeface="Times New Roman" pitchFamily="18" charset="0"/>
              </a:rPr>
              <a:t>.</a:t>
            </a:r>
            <a:br>
              <a:rPr lang="en-US" sz="2000" dirty="0">
                <a:latin typeface="Times New Roman" pitchFamily="18" charset="0"/>
                <a:cs typeface="Times New Roman" pitchFamily="18" charset="0"/>
              </a:rPr>
            </a:br>
            <a:r>
              <a:rPr lang="en-US" sz="2000" dirty="0">
                <a:latin typeface="Times New Roman" pitchFamily="18" charset="0"/>
                <a:cs typeface="Times New Roman" pitchFamily="18" charset="0"/>
              </a:rPr>
              <a:t>       + </a:t>
            </a:r>
            <a:r>
              <a:rPr lang="en-US" sz="2000" dirty="0" err="1">
                <a:latin typeface="Times New Roman" pitchFamily="18" charset="0"/>
                <a:cs typeface="Times New Roman" pitchFamily="18" charset="0"/>
              </a:rPr>
              <a:t>Mùa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xuân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của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đất</a:t>
            </a:r>
            <a:r>
              <a:rPr lang="en-US" sz="2000" dirty="0">
                <a:latin typeface="Times New Roman" pitchFamily="18" charset="0"/>
                <a:cs typeface="Times New Roman" pitchFamily="18" charset="0"/>
              </a:rPr>
              <a:t> </a:t>
            </a:r>
            <a:r>
              <a:rPr lang="en-US" sz="2000" dirty="0" err="1" smtClean="0">
                <a:latin typeface="Times New Roman" pitchFamily="18" charset="0"/>
                <a:cs typeface="Times New Roman" pitchFamily="18" charset="0"/>
              </a:rPr>
              <a:t>nước</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hình</a:t>
            </a:r>
            <a:r>
              <a:rPr lang="en-US" sz="2000" dirty="0" smtClean="0">
                <a:latin typeface="Times New Roman" pitchFamily="18" charset="0"/>
                <a:cs typeface="Times New Roman" pitchFamily="18" charset="0"/>
              </a:rPr>
              <a:t> </a:t>
            </a:r>
            <a:r>
              <a:rPr lang="en-US" sz="2000" dirty="0" err="1">
                <a:latin typeface="Times New Roman" pitchFamily="18" charset="0"/>
                <a:cs typeface="Times New Roman" pitchFamily="18" charset="0"/>
              </a:rPr>
              <a:t>ảnh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lộc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của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người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ra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đồng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và</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người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cầm</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súng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với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không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khí</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hối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hả</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xôn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xao</a:t>
            </a:r>
            <a:r>
              <a:rPr lang="en-US" sz="2000" dirty="0">
                <a:latin typeface="Times New Roman" pitchFamily="18" charset="0"/>
                <a:cs typeface="Times New Roman" pitchFamily="18" charset="0"/>
              </a:rPr>
              <a:t>” </a:t>
            </a:r>
            <a:r>
              <a:rPr lang="en-US" sz="2000" dirty="0" smtClean="0">
                <a:latin typeface="Times New Roman" pitchFamily="18" charset="0"/>
                <a:cs typeface="Times New Roman" pitchFamily="18" charset="0"/>
              </a:rPr>
              <a:t>-&gt; </a:t>
            </a:r>
            <a:r>
              <a:rPr lang="en-US" sz="2000" dirty="0" err="1" smtClean="0">
                <a:latin typeface="Times New Roman" pitchFamily="18" charset="0"/>
                <a:cs typeface="Times New Roman" pitchFamily="18" charset="0"/>
              </a:rPr>
              <a:t>khiến</a:t>
            </a:r>
            <a:r>
              <a:rPr lang="en-US" sz="2000" dirty="0" smtClean="0">
                <a:latin typeface="Times New Roman" pitchFamily="18" charset="0"/>
                <a:cs typeface="Times New Roman" pitchFamily="18" charset="0"/>
              </a:rPr>
              <a:t> </a:t>
            </a:r>
            <a:r>
              <a:rPr lang="en-US" sz="2000" dirty="0" err="1">
                <a:latin typeface="Times New Roman" pitchFamily="18" charset="0"/>
                <a:cs typeface="Times New Roman" pitchFamily="18" charset="0"/>
              </a:rPr>
              <a:t>người</a:t>
            </a:r>
            <a:r>
              <a:rPr lang="en-US" sz="2000" dirty="0">
                <a:latin typeface="Times New Roman" pitchFamily="18" charset="0"/>
                <a:cs typeface="Times New Roman" pitchFamily="18" charset="0"/>
              </a:rPr>
              <a:t> ta </a:t>
            </a:r>
            <a:r>
              <a:rPr lang="en-US" sz="2000" dirty="0" err="1">
                <a:latin typeface="Times New Roman" pitchFamily="18" charset="0"/>
                <a:cs typeface="Times New Roman" pitchFamily="18" charset="0"/>
              </a:rPr>
              <a:t>nghĩ</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tới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những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âm</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thanh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liên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tiếp</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vọng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về</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hòa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lẫn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với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nhau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xao</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động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Sức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sống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của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đất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nước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của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dân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tộc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cũng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tạo</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nên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được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sự</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hối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hả</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háo</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hức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của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người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cầm</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súng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người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ra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đồng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hình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ảnh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mùa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xuân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đất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nước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được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mở</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rộng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dần</a:t>
            </a:r>
            <a:r>
              <a:rPr lang="en-US" sz="2000" dirty="0" smtClean="0">
                <a:latin typeface="Times New Roman" pitchFamily="18" charset="0"/>
                <a:cs typeface="Times New Roman" pitchFamily="18" charset="0"/>
              </a:rPr>
              <a:t>.</a:t>
            </a:r>
            <a:br>
              <a:rPr lang="en-US" sz="2000" dirty="0" smtClean="0">
                <a:latin typeface="Times New Roman" pitchFamily="18" charset="0"/>
                <a:cs typeface="Times New Roman" pitchFamily="18" charset="0"/>
              </a:rPr>
            </a:br>
            <a:r>
              <a:rPr lang="en-US" sz="2000" dirty="0">
                <a:latin typeface="Times New Roman" pitchFamily="18" charset="0"/>
                <a:cs typeface="Times New Roman" pitchFamily="18" charset="0"/>
              </a:rPr>
              <a:t>       + </a:t>
            </a:r>
            <a:r>
              <a:rPr lang="en-US" sz="2000" dirty="0" err="1">
                <a:latin typeface="Times New Roman" pitchFamily="18" charset="0"/>
                <a:cs typeface="Times New Roman" pitchFamily="18" charset="0"/>
              </a:rPr>
              <a:t>Mùa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xuân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của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tác</a:t>
            </a:r>
            <a:r>
              <a:rPr lang="en-US" sz="2000" dirty="0">
                <a:latin typeface="Times New Roman" pitchFamily="18" charset="0"/>
                <a:cs typeface="Times New Roman" pitchFamily="18" charset="0"/>
              </a:rPr>
              <a:t> </a:t>
            </a:r>
            <a:r>
              <a:rPr lang="en-US" sz="2000" dirty="0" err="1" smtClean="0">
                <a:latin typeface="Times New Roman" pitchFamily="18" charset="0"/>
                <a:cs typeface="Times New Roman" pitchFamily="18" charset="0"/>
              </a:rPr>
              <a:t>giả</a:t>
            </a:r>
            <a:r>
              <a:rPr lang="en-US" sz="2000" dirty="0">
                <a:latin typeface="Times New Roman" pitchFamily="18" charset="0"/>
                <a:cs typeface="Times New Roman" pitchFamily="18" charset="0"/>
              </a:rPr>
              <a:t> </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được</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thể</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hiện</a:t>
            </a:r>
            <a:r>
              <a:rPr lang="en-US" sz="2000" dirty="0" smtClean="0">
                <a:latin typeface="Times New Roman" pitchFamily="18" charset="0"/>
                <a:cs typeface="Times New Roman" pitchFamily="18" charset="0"/>
              </a:rPr>
              <a:t> qua </a:t>
            </a:r>
            <a:r>
              <a:rPr lang="en-US" sz="2000" dirty="0" err="1" smtClean="0">
                <a:latin typeface="Times New Roman" pitchFamily="18" charset="0"/>
                <a:cs typeface="Times New Roman" pitchFamily="18" charset="0"/>
              </a:rPr>
              <a:t>ước</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nguyện</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được</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cống</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hiến</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những</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gì</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tốt</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đẹp</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nhất</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dù</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là</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nhỏ</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bé</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cho</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cuộc</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đời</a:t>
            </a:r>
            <a:r>
              <a:rPr lang="en-US" sz="2000" dirty="0" smtClean="0">
                <a:latin typeface="Times New Roman" pitchFamily="18" charset="0"/>
                <a:cs typeface="Times New Roman" pitchFamily="18" charset="0"/>
              </a:rPr>
              <a:t>.</a:t>
            </a:r>
            <a:br>
              <a:rPr lang="en-US" sz="2000" dirty="0" smtClean="0">
                <a:latin typeface="Times New Roman" pitchFamily="18" charset="0"/>
                <a:cs typeface="Times New Roman" pitchFamily="18" charset="0"/>
              </a:rPr>
            </a:br>
            <a:r>
              <a:rPr lang="en-US" sz="2000" dirty="0">
                <a:latin typeface="Times New Roman" pitchFamily="18" charset="0"/>
                <a:cs typeface="Times New Roman" pitchFamily="18" charset="0"/>
              </a:rPr>
              <a:t/>
            </a:r>
            <a:br>
              <a:rPr lang="en-US" sz="2000" dirty="0">
                <a:latin typeface="Times New Roman" pitchFamily="18" charset="0"/>
                <a:cs typeface="Times New Roman" pitchFamily="18" charset="0"/>
              </a:rPr>
            </a:br>
            <a:r>
              <a:rPr lang="en-US" sz="2000" dirty="0">
                <a:latin typeface="Times New Roman" pitchFamily="18" charset="0"/>
                <a:cs typeface="Times New Roman" pitchFamily="18" charset="0"/>
              </a:rPr>
              <a:t> </a:t>
            </a:r>
            <a:r>
              <a:rPr lang="en-US" sz="2000" dirty="0" smtClean="0">
                <a:latin typeface="Times New Roman" pitchFamily="18" charset="0"/>
                <a:cs typeface="Times New Roman" pitchFamily="18" charset="0"/>
              </a:rPr>
              <a:t>=&gt; </a:t>
            </a:r>
            <a:r>
              <a:rPr lang="en-US" sz="2000" dirty="0" err="1" smtClean="0">
                <a:latin typeface="Times New Roman" pitchFamily="18" charset="0"/>
                <a:cs typeface="Times New Roman" pitchFamily="18" charset="0"/>
              </a:rPr>
              <a:t>Những</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hình</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ảnh</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mùa</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xuân</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trong</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bài</a:t>
            </a:r>
            <a:r>
              <a:rPr lang="en-US" sz="2000" dirty="0" smtClean="0">
                <a:latin typeface="Times New Roman" pitchFamily="18" charset="0"/>
                <a:cs typeface="Times New Roman" pitchFamily="18" charset="0"/>
              </a:rPr>
              <a:t> </a:t>
            </a:r>
            <a:r>
              <a:rPr lang="en-US" sz="2000" dirty="0" err="1">
                <a:latin typeface="Times New Roman" pitchFamily="18" charset="0"/>
                <a:cs typeface="Times New Roman" pitchFamily="18" charset="0"/>
              </a:rPr>
              <a:t>k</a:t>
            </a:r>
            <a:r>
              <a:rPr lang="en-US" sz="2000" dirty="0" err="1" smtClean="0">
                <a:latin typeface="Times New Roman" pitchFamily="18" charset="0"/>
                <a:cs typeface="Times New Roman" pitchFamily="18" charset="0"/>
              </a:rPr>
              <a:t>hông</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chỉ</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tạo</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nên</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kết</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cấu</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chặt</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chẽ</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cho</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bài</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thơ</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mà</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còn</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góp</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phần</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thể</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hiện</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cảm</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xúc</a:t>
            </a:r>
            <a:r>
              <a:rPr lang="en-US" sz="2000" dirty="0" smtClean="0">
                <a:latin typeface="Times New Roman" pitchFamily="18" charset="0"/>
                <a:cs typeface="Times New Roman" pitchFamily="18" charset="0"/>
              </a:rPr>
              <a:t> , </a:t>
            </a:r>
            <a:r>
              <a:rPr lang="en-US" sz="2000" dirty="0" err="1" smtClean="0">
                <a:latin typeface="Times New Roman" pitchFamily="18" charset="0"/>
                <a:cs typeface="Times New Roman" pitchFamily="18" charset="0"/>
              </a:rPr>
              <a:t>nội</a:t>
            </a:r>
            <a:r>
              <a:rPr lang="en-US" sz="2000" dirty="0" smtClean="0">
                <a:latin typeface="Times New Roman" pitchFamily="18" charset="0"/>
                <a:cs typeface="Times New Roman" pitchFamily="18" charset="0"/>
              </a:rPr>
              <a:t> dung, </a:t>
            </a:r>
            <a:r>
              <a:rPr lang="en-US" sz="2000" dirty="0" err="1" smtClean="0">
                <a:latin typeface="Times New Roman" pitchFamily="18" charset="0"/>
                <a:cs typeface="Times New Roman" pitchFamily="18" charset="0"/>
              </a:rPr>
              <a:t>chủ</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đề</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tác</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phẩm</a:t>
            </a:r>
            <a:r>
              <a:rPr lang="en-US" sz="2000" dirty="0" smtClean="0">
                <a:latin typeface="Times New Roman" pitchFamily="18" charset="0"/>
                <a:cs typeface="Times New Roman" pitchFamily="18" charset="0"/>
              </a:rPr>
              <a:t>.</a:t>
            </a:r>
            <a:endParaRPr lang="en-US" sz="2200" dirty="0">
              <a:latin typeface="Times New Roman" pitchFamily="18" charset="0"/>
              <a:cs typeface="Times New Roman" pitchFamily="18" charset="0"/>
            </a:endParaRPr>
          </a:p>
        </p:txBody>
      </p:sp>
    </p:spTree>
    <p:extLst>
      <p:ext uri="{BB962C8B-B14F-4D97-AF65-F5344CB8AC3E}">
        <p14:creationId xmlns:p14="http://schemas.microsoft.com/office/powerpoint/2010/main" val="288270927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274638"/>
            <a:ext cx="9144000" cy="1020762"/>
          </a:xfrm>
        </p:spPr>
        <p:txBody>
          <a:bodyPr>
            <a:noAutofit/>
          </a:bodyPr>
          <a:lstStyle/>
          <a:p>
            <a:pPr algn="l"/>
            <a:r>
              <a:rPr lang="en-US" sz="2200" b="1" dirty="0" err="1">
                <a:solidFill>
                  <a:srgbClr val="FF0000"/>
                </a:solidFill>
                <a:latin typeface="Times New Roman" pitchFamily="18" charset="0"/>
                <a:cs typeface="Times New Roman" pitchFamily="18" charset="0"/>
              </a:rPr>
              <a:t>Câu</a:t>
            </a:r>
            <a:r>
              <a:rPr lang="en-US" sz="2200" b="1" dirty="0">
                <a:solidFill>
                  <a:srgbClr val="FF0000"/>
                </a:solidFill>
                <a:latin typeface="Times New Roman" pitchFamily="18" charset="0"/>
                <a:cs typeface="Times New Roman" pitchFamily="18" charset="0"/>
              </a:rPr>
              <a:t> 5: </a:t>
            </a:r>
            <a:r>
              <a:rPr lang="en-US" sz="2200" b="1" dirty="0" err="1">
                <a:solidFill>
                  <a:srgbClr val="FF0000"/>
                </a:solidFill>
                <a:latin typeface="Times New Roman" pitchFamily="18" charset="0"/>
                <a:cs typeface="Times New Roman" pitchFamily="18" charset="0"/>
              </a:rPr>
              <a:t>Em</a:t>
            </a:r>
            <a:r>
              <a:rPr lang="en-US" sz="2200" b="1" dirty="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hãy</a:t>
            </a:r>
            <a:r>
              <a:rPr lang="en-US" sz="2200" b="1" dirty="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chỉ</a:t>
            </a:r>
            <a:r>
              <a:rPr lang="en-US" sz="2200" b="1" dirty="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ra</a:t>
            </a:r>
            <a:r>
              <a:rPr lang="en-US" sz="2200" b="1" dirty="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biện</a:t>
            </a:r>
            <a:r>
              <a:rPr lang="en-US" sz="2200" b="1" dirty="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pháp</a:t>
            </a:r>
            <a:r>
              <a:rPr lang="en-US" sz="2200" b="1" dirty="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tu</a:t>
            </a:r>
            <a:r>
              <a:rPr lang="en-US" sz="2200" b="1" dirty="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từ</a:t>
            </a:r>
            <a:r>
              <a:rPr lang="en-US" sz="2200" b="1" dirty="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được</a:t>
            </a:r>
            <a:r>
              <a:rPr lang="en-US" sz="2200" b="1" dirty="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sử</a:t>
            </a:r>
            <a:r>
              <a:rPr lang="en-US" sz="2200" b="1" dirty="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dụng</a:t>
            </a:r>
            <a:r>
              <a:rPr lang="en-US" sz="2200" b="1" dirty="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trong</a:t>
            </a:r>
            <a:r>
              <a:rPr lang="en-US" sz="2200" b="1" dirty="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đoạn</a:t>
            </a:r>
            <a:r>
              <a:rPr lang="en-US" sz="2200" b="1" dirty="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thơ</a:t>
            </a:r>
            <a:r>
              <a:rPr lang="en-US" sz="2200" b="1" dirty="0">
                <a:solidFill>
                  <a:srgbClr val="FF0000"/>
                </a:solidFill>
                <a:latin typeface="Times New Roman" pitchFamily="18" charset="0"/>
                <a:cs typeface="Times New Roman" pitchFamily="18" charset="0"/>
              </a:rPr>
              <a:t> ? </a:t>
            </a:r>
            <a:br>
              <a:rPr lang="en-US" sz="2200" b="1" dirty="0">
                <a:solidFill>
                  <a:srgbClr val="FF0000"/>
                </a:solidFill>
                <a:latin typeface="Times New Roman" pitchFamily="18" charset="0"/>
                <a:cs typeface="Times New Roman" pitchFamily="18" charset="0"/>
              </a:rPr>
            </a:br>
            <a:r>
              <a:rPr lang="en-US" sz="2200" dirty="0" smtClean="0">
                <a:latin typeface="Times New Roman" pitchFamily="18" charset="0"/>
                <a:cs typeface="Times New Roman" pitchFamily="18" charset="0"/>
              </a:rPr>
              <a:t>“</a:t>
            </a:r>
            <a:r>
              <a:rPr lang="en-US" sz="2200" i="1" dirty="0" err="1" smtClean="0">
                <a:latin typeface="Times New Roman" pitchFamily="18" charset="0"/>
                <a:cs typeface="Times New Roman" pitchFamily="18" charset="0"/>
              </a:rPr>
              <a:t>Đất</a:t>
            </a:r>
            <a:r>
              <a:rPr lang="en-US" sz="2200" i="1" dirty="0" smtClean="0">
                <a:latin typeface="Times New Roman" pitchFamily="18" charset="0"/>
                <a:cs typeface="Times New Roman" pitchFamily="18" charset="0"/>
              </a:rPr>
              <a:t> </a:t>
            </a:r>
            <a:r>
              <a:rPr lang="en-US" sz="2200" i="1" dirty="0" err="1">
                <a:latin typeface="Times New Roman" pitchFamily="18" charset="0"/>
                <a:cs typeface="Times New Roman" pitchFamily="18" charset="0"/>
              </a:rPr>
              <a:t>nước</a:t>
            </a:r>
            <a:r>
              <a:rPr lang="en-US" sz="2200" i="1" dirty="0">
                <a:latin typeface="Times New Roman" pitchFamily="18" charset="0"/>
                <a:cs typeface="Times New Roman" pitchFamily="18" charset="0"/>
              </a:rPr>
              <a:t> </a:t>
            </a:r>
            <a:r>
              <a:rPr lang="en-US" sz="2200" i="1" dirty="0" err="1">
                <a:latin typeface="Times New Roman" pitchFamily="18" charset="0"/>
                <a:cs typeface="Times New Roman" pitchFamily="18" charset="0"/>
              </a:rPr>
              <a:t>bốn</a:t>
            </a:r>
            <a:r>
              <a:rPr lang="en-US" sz="2200" i="1" dirty="0">
                <a:latin typeface="Times New Roman" pitchFamily="18" charset="0"/>
                <a:cs typeface="Times New Roman" pitchFamily="18" charset="0"/>
              </a:rPr>
              <a:t> </a:t>
            </a:r>
            <a:r>
              <a:rPr lang="en-US" sz="2200" i="1" dirty="0" err="1">
                <a:latin typeface="Times New Roman" pitchFamily="18" charset="0"/>
                <a:cs typeface="Times New Roman" pitchFamily="18" charset="0"/>
              </a:rPr>
              <a:t>nghìn</a:t>
            </a:r>
            <a:r>
              <a:rPr lang="en-US" sz="2200" i="1" dirty="0">
                <a:latin typeface="Times New Roman" pitchFamily="18" charset="0"/>
                <a:cs typeface="Times New Roman" pitchFamily="18" charset="0"/>
              </a:rPr>
              <a:t> </a:t>
            </a:r>
            <a:r>
              <a:rPr lang="en-US" sz="2200" i="1" dirty="0" err="1" smtClean="0">
                <a:latin typeface="Times New Roman" pitchFamily="18" charset="0"/>
                <a:cs typeface="Times New Roman" pitchFamily="18" charset="0"/>
              </a:rPr>
              <a:t>năm</a:t>
            </a:r>
            <a:r>
              <a:rPr lang="en-US" sz="2200" i="1" dirty="0" smtClean="0">
                <a:latin typeface="Times New Roman" pitchFamily="18" charset="0"/>
                <a:cs typeface="Times New Roman" pitchFamily="18" charset="0"/>
              </a:rPr>
              <a:t> /</a:t>
            </a:r>
            <a:r>
              <a:rPr lang="en-US" sz="2200" i="1" dirty="0" err="1" smtClean="0">
                <a:latin typeface="Times New Roman" pitchFamily="18" charset="0"/>
                <a:cs typeface="Times New Roman" pitchFamily="18" charset="0"/>
              </a:rPr>
              <a:t>Vất</a:t>
            </a:r>
            <a:r>
              <a:rPr lang="en-US" sz="2200" i="1" dirty="0" smtClean="0">
                <a:latin typeface="Times New Roman" pitchFamily="18" charset="0"/>
                <a:cs typeface="Times New Roman" pitchFamily="18" charset="0"/>
              </a:rPr>
              <a:t> </a:t>
            </a:r>
            <a:r>
              <a:rPr lang="en-US" sz="2200" i="1" dirty="0" err="1">
                <a:latin typeface="Times New Roman" pitchFamily="18" charset="0"/>
                <a:cs typeface="Times New Roman" pitchFamily="18" charset="0"/>
              </a:rPr>
              <a:t>vả</a:t>
            </a:r>
            <a:r>
              <a:rPr lang="en-US" sz="2200" i="1" dirty="0">
                <a:latin typeface="Times New Roman" pitchFamily="18" charset="0"/>
                <a:cs typeface="Times New Roman" pitchFamily="18" charset="0"/>
              </a:rPr>
              <a:t> </a:t>
            </a:r>
            <a:r>
              <a:rPr lang="en-US" sz="2200" i="1" dirty="0" err="1">
                <a:latin typeface="Times New Roman" pitchFamily="18" charset="0"/>
                <a:cs typeface="Times New Roman" pitchFamily="18" charset="0"/>
              </a:rPr>
              <a:t>và</a:t>
            </a:r>
            <a:r>
              <a:rPr lang="en-US" sz="2200" i="1" dirty="0">
                <a:latin typeface="Times New Roman" pitchFamily="18" charset="0"/>
                <a:cs typeface="Times New Roman" pitchFamily="18" charset="0"/>
              </a:rPr>
              <a:t> </a:t>
            </a:r>
            <a:r>
              <a:rPr lang="en-US" sz="2200" i="1" dirty="0" err="1">
                <a:latin typeface="Times New Roman" pitchFamily="18" charset="0"/>
                <a:cs typeface="Times New Roman" pitchFamily="18" charset="0"/>
              </a:rPr>
              <a:t>gian</a:t>
            </a:r>
            <a:r>
              <a:rPr lang="en-US" sz="2200" i="1" dirty="0">
                <a:latin typeface="Times New Roman" pitchFamily="18" charset="0"/>
                <a:cs typeface="Times New Roman" pitchFamily="18" charset="0"/>
              </a:rPr>
              <a:t> </a:t>
            </a:r>
            <a:r>
              <a:rPr lang="en-US" sz="2200" i="1" dirty="0" err="1">
                <a:latin typeface="Times New Roman" pitchFamily="18" charset="0"/>
                <a:cs typeface="Times New Roman" pitchFamily="18" charset="0"/>
              </a:rPr>
              <a:t>lao</a:t>
            </a:r>
            <a:r>
              <a:rPr lang="en-US" sz="2200" dirty="0">
                <a:latin typeface="Times New Roman" pitchFamily="18" charset="0"/>
                <a:cs typeface="Times New Roman" pitchFamily="18" charset="0"/>
              </a:rPr>
              <a:t/>
            </a:r>
            <a:br>
              <a:rPr lang="en-US" sz="2200" dirty="0">
                <a:latin typeface="Times New Roman" pitchFamily="18" charset="0"/>
                <a:cs typeface="Times New Roman" pitchFamily="18" charset="0"/>
              </a:rPr>
            </a:br>
            <a:r>
              <a:rPr lang="en-US" sz="2200" dirty="0" smtClean="0">
                <a:latin typeface="Times New Roman" pitchFamily="18" charset="0"/>
                <a:cs typeface="Times New Roman" pitchFamily="18" charset="0"/>
              </a:rPr>
              <a:t> </a:t>
            </a:r>
            <a:r>
              <a:rPr lang="en-US" sz="2200" i="1" dirty="0" err="1" smtClean="0">
                <a:latin typeface="Times New Roman" pitchFamily="18" charset="0"/>
                <a:cs typeface="Times New Roman" pitchFamily="18" charset="0"/>
              </a:rPr>
              <a:t>Đất</a:t>
            </a:r>
            <a:r>
              <a:rPr lang="en-US" sz="2200" i="1" dirty="0" smtClean="0">
                <a:latin typeface="Times New Roman" pitchFamily="18" charset="0"/>
                <a:cs typeface="Times New Roman" pitchFamily="18" charset="0"/>
              </a:rPr>
              <a:t> </a:t>
            </a:r>
            <a:r>
              <a:rPr lang="en-US" sz="2200" i="1" dirty="0" err="1">
                <a:latin typeface="Times New Roman" pitchFamily="18" charset="0"/>
                <a:cs typeface="Times New Roman" pitchFamily="18" charset="0"/>
              </a:rPr>
              <a:t>nước</a:t>
            </a:r>
            <a:r>
              <a:rPr lang="en-US" sz="2200" i="1" dirty="0">
                <a:latin typeface="Times New Roman" pitchFamily="18" charset="0"/>
                <a:cs typeface="Times New Roman" pitchFamily="18" charset="0"/>
              </a:rPr>
              <a:t> </a:t>
            </a:r>
            <a:r>
              <a:rPr lang="en-US" sz="2200" i="1" dirty="0" err="1" smtClean="0">
                <a:latin typeface="Times New Roman" pitchFamily="18" charset="0"/>
                <a:cs typeface="Times New Roman" pitchFamily="18" charset="0"/>
              </a:rPr>
              <a:t>như</a:t>
            </a:r>
            <a:r>
              <a:rPr lang="en-US" sz="2200" i="1" dirty="0" smtClean="0">
                <a:latin typeface="Times New Roman" pitchFamily="18" charset="0"/>
                <a:cs typeface="Times New Roman" pitchFamily="18" charset="0"/>
              </a:rPr>
              <a:t>  </a:t>
            </a:r>
            <a:r>
              <a:rPr lang="en-US" sz="2200" i="1" dirty="0" err="1">
                <a:latin typeface="Times New Roman" pitchFamily="18" charset="0"/>
                <a:cs typeface="Times New Roman" pitchFamily="18" charset="0"/>
              </a:rPr>
              <a:t>vì</a:t>
            </a:r>
            <a:r>
              <a:rPr lang="en-US" sz="2200" i="1" dirty="0">
                <a:latin typeface="Times New Roman" pitchFamily="18" charset="0"/>
                <a:cs typeface="Times New Roman" pitchFamily="18" charset="0"/>
              </a:rPr>
              <a:t> </a:t>
            </a:r>
            <a:r>
              <a:rPr lang="en-US" sz="2200" i="1" dirty="0" err="1" smtClean="0">
                <a:latin typeface="Times New Roman" pitchFamily="18" charset="0"/>
                <a:cs typeface="Times New Roman" pitchFamily="18" charset="0"/>
              </a:rPr>
              <a:t>sao</a:t>
            </a:r>
            <a:r>
              <a:rPr lang="en-US" sz="2200" i="1" dirty="0" smtClean="0">
                <a:latin typeface="Times New Roman" pitchFamily="18" charset="0"/>
                <a:cs typeface="Times New Roman" pitchFamily="18" charset="0"/>
              </a:rPr>
              <a:t> / </a:t>
            </a:r>
            <a:r>
              <a:rPr lang="en-US" sz="2200" i="1" dirty="0" err="1" smtClean="0">
                <a:latin typeface="Times New Roman" pitchFamily="18" charset="0"/>
                <a:cs typeface="Times New Roman" pitchFamily="18" charset="0"/>
              </a:rPr>
              <a:t>Cứ</a:t>
            </a:r>
            <a:r>
              <a:rPr lang="en-US" sz="2200" i="1" dirty="0" smtClean="0">
                <a:latin typeface="Times New Roman" pitchFamily="18" charset="0"/>
                <a:cs typeface="Times New Roman" pitchFamily="18" charset="0"/>
              </a:rPr>
              <a:t> </a:t>
            </a:r>
            <a:r>
              <a:rPr lang="en-US" sz="2200" i="1" dirty="0" err="1">
                <a:latin typeface="Times New Roman" pitchFamily="18" charset="0"/>
                <a:cs typeface="Times New Roman" pitchFamily="18" charset="0"/>
              </a:rPr>
              <a:t>đi</a:t>
            </a:r>
            <a:r>
              <a:rPr lang="en-US" sz="2200" i="1" dirty="0">
                <a:latin typeface="Times New Roman" pitchFamily="18" charset="0"/>
                <a:cs typeface="Times New Roman" pitchFamily="18" charset="0"/>
              </a:rPr>
              <a:t> </a:t>
            </a:r>
            <a:r>
              <a:rPr lang="en-US" sz="2200" i="1" dirty="0" err="1">
                <a:latin typeface="Times New Roman" pitchFamily="18" charset="0"/>
                <a:cs typeface="Times New Roman" pitchFamily="18" charset="0"/>
              </a:rPr>
              <a:t>lên</a:t>
            </a:r>
            <a:r>
              <a:rPr lang="en-US" sz="2200" i="1" dirty="0">
                <a:latin typeface="Times New Roman" pitchFamily="18" charset="0"/>
                <a:cs typeface="Times New Roman" pitchFamily="18" charset="0"/>
              </a:rPr>
              <a:t> </a:t>
            </a:r>
            <a:r>
              <a:rPr lang="en-US" sz="2200" i="1" dirty="0" err="1">
                <a:latin typeface="Times New Roman" pitchFamily="18" charset="0"/>
                <a:cs typeface="Times New Roman" pitchFamily="18" charset="0"/>
              </a:rPr>
              <a:t>phía</a:t>
            </a:r>
            <a:r>
              <a:rPr lang="en-US" sz="2200" i="1" dirty="0">
                <a:latin typeface="Times New Roman" pitchFamily="18" charset="0"/>
                <a:cs typeface="Times New Roman" pitchFamily="18" charset="0"/>
              </a:rPr>
              <a:t> </a:t>
            </a:r>
            <a:r>
              <a:rPr lang="en-US" sz="2200" i="1" dirty="0" err="1" smtClean="0">
                <a:latin typeface="Times New Roman" pitchFamily="18" charset="0"/>
                <a:cs typeface="Times New Roman" pitchFamily="18" charset="0"/>
              </a:rPr>
              <a:t>trước</a:t>
            </a:r>
            <a:r>
              <a:rPr lang="en-US" sz="2200" i="1" dirty="0" smtClean="0">
                <a:latin typeface="Times New Roman" pitchFamily="18" charset="0"/>
                <a:cs typeface="Times New Roman" pitchFamily="18" charset="0"/>
              </a:rPr>
              <a:t>”</a:t>
            </a:r>
            <a:r>
              <a:rPr lang="en-US" sz="2200" dirty="0">
                <a:latin typeface="Times New Roman" pitchFamily="18" charset="0"/>
                <a:cs typeface="Times New Roman" pitchFamily="18" charset="0"/>
              </a:rPr>
              <a:t/>
            </a:r>
            <a:br>
              <a:rPr lang="en-US" sz="2200" dirty="0">
                <a:latin typeface="Times New Roman" pitchFamily="18" charset="0"/>
                <a:cs typeface="Times New Roman" pitchFamily="18" charset="0"/>
              </a:rPr>
            </a:br>
            <a:endParaRPr lang="en-US" sz="2200" dirty="0">
              <a:latin typeface="Times New Roman" pitchFamily="18" charset="0"/>
              <a:cs typeface="Times New Roman" pitchFamily="18" charset="0"/>
            </a:endParaRPr>
          </a:p>
        </p:txBody>
      </p:sp>
      <p:sp>
        <p:nvSpPr>
          <p:cNvPr id="3" name="Content Placeholder 2"/>
          <p:cNvSpPr>
            <a:spLocks noGrp="1"/>
          </p:cNvSpPr>
          <p:nvPr>
            <p:ph idx="1"/>
          </p:nvPr>
        </p:nvSpPr>
        <p:spPr>
          <a:xfrm>
            <a:off x="0" y="1295400"/>
            <a:ext cx="9144000" cy="5334000"/>
          </a:xfrm>
        </p:spPr>
        <p:txBody>
          <a:bodyPr>
            <a:normAutofit lnSpcReduction="10000"/>
          </a:bodyPr>
          <a:lstStyle/>
          <a:p>
            <a:pPr marL="0" indent="0">
              <a:buNone/>
            </a:pPr>
            <a:r>
              <a:rPr lang="en-US" sz="2200" dirty="0" smtClean="0">
                <a:latin typeface="Times New Roman" pitchFamily="18" charset="0"/>
                <a:cs typeface="Times New Roman" pitchFamily="18" charset="0"/>
              </a:rPr>
              <a:t>-</a:t>
            </a:r>
            <a:r>
              <a:rPr lang="en-US" sz="2200" dirty="0">
                <a:latin typeface="Times New Roman" pitchFamily="18" charset="0"/>
                <a:cs typeface="Times New Roman" pitchFamily="18" charset="0"/>
              </a:rPr>
              <a:t>   </a:t>
            </a:r>
            <a:r>
              <a:rPr lang="en-US" sz="2200" dirty="0" err="1" smtClean="0">
                <a:latin typeface="Times New Roman" pitchFamily="18" charset="0"/>
                <a:cs typeface="Times New Roman" pitchFamily="18" charset="0"/>
              </a:rPr>
              <a:t>Biện</a:t>
            </a:r>
            <a:r>
              <a:rPr lang="en-US" sz="2200" dirty="0" smtClean="0">
                <a:latin typeface="Times New Roman" pitchFamily="18" charset="0"/>
                <a:cs typeface="Times New Roman" pitchFamily="18" charset="0"/>
              </a:rPr>
              <a:t> </a:t>
            </a:r>
            <a:r>
              <a:rPr lang="en-US" sz="2200" dirty="0" err="1">
                <a:latin typeface="Times New Roman" pitchFamily="18" charset="0"/>
                <a:cs typeface="Times New Roman" pitchFamily="18" charset="0"/>
              </a:rPr>
              <a:t>pháp</a:t>
            </a:r>
            <a:r>
              <a:rPr lang="en-US" sz="2200" dirty="0">
                <a:latin typeface="Times New Roman" pitchFamily="18" charset="0"/>
                <a:cs typeface="Times New Roman" pitchFamily="18" charset="0"/>
              </a:rPr>
              <a:t> </a:t>
            </a:r>
            <a:r>
              <a:rPr lang="en-US" sz="2200" u="sng" dirty="0" err="1">
                <a:latin typeface="Times New Roman" pitchFamily="18" charset="0"/>
                <a:cs typeface="Times New Roman" pitchFamily="18" charset="0"/>
              </a:rPr>
              <a:t>nhân</a:t>
            </a:r>
            <a:r>
              <a:rPr lang="en-US" sz="2200" u="sng" dirty="0">
                <a:latin typeface="Times New Roman" pitchFamily="18" charset="0"/>
                <a:cs typeface="Times New Roman" pitchFamily="18" charset="0"/>
              </a:rPr>
              <a:t> </a:t>
            </a:r>
            <a:r>
              <a:rPr lang="en-US" sz="2200" u="sng" dirty="0" err="1" smtClean="0">
                <a:latin typeface="Times New Roman" pitchFamily="18" charset="0"/>
                <a:cs typeface="Times New Roman" pitchFamily="18" charset="0"/>
              </a:rPr>
              <a:t>hóa</a:t>
            </a:r>
            <a:r>
              <a:rPr lang="en-US" sz="2200" u="sng" dirty="0" smtClean="0">
                <a:latin typeface="Times New Roman" pitchFamily="18" charset="0"/>
                <a:cs typeface="Times New Roman" pitchFamily="18" charset="0"/>
              </a:rPr>
              <a:t> </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đất</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nước</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vất</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vả</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gian</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lao</a:t>
            </a:r>
            <a:r>
              <a:rPr lang="en-US" sz="2200" dirty="0" smtClean="0">
                <a:latin typeface="Times New Roman" pitchFamily="18" charset="0"/>
                <a:cs typeface="Times New Roman" pitchFamily="18" charset="0"/>
              </a:rPr>
              <a:t>”; </a:t>
            </a:r>
            <a:r>
              <a:rPr lang="en-US" sz="2200" u="sng" dirty="0" smtClean="0">
                <a:latin typeface="Times New Roman" pitchFamily="18" charset="0"/>
                <a:cs typeface="Times New Roman" pitchFamily="18" charset="0"/>
              </a:rPr>
              <a:t>so </a:t>
            </a:r>
            <a:r>
              <a:rPr lang="en-US" sz="2200" u="sng" dirty="0" err="1">
                <a:latin typeface="Times New Roman" pitchFamily="18" charset="0"/>
                <a:cs typeface="Times New Roman" pitchFamily="18" charset="0"/>
              </a:rPr>
              <a:t>sánh</a:t>
            </a:r>
            <a:r>
              <a:rPr lang="en-US" sz="2200" u="sng" dirty="0">
                <a:latin typeface="Times New Roman" pitchFamily="18" charset="0"/>
                <a:cs typeface="Times New Roman" pitchFamily="18" charset="0"/>
              </a:rPr>
              <a:t> </a:t>
            </a:r>
            <a:r>
              <a:rPr lang="en-US" sz="2200" dirty="0" err="1">
                <a:latin typeface="Times New Roman" pitchFamily="18" charset="0"/>
                <a:cs typeface="Times New Roman" pitchFamily="18" charset="0"/>
              </a:rPr>
              <a:t>đất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nước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với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vì</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sao</a:t>
            </a:r>
            <a:r>
              <a:rPr lang="en-US" sz="2200" dirty="0" smtClean="0">
                <a:latin typeface="Times New Roman" pitchFamily="18" charset="0"/>
                <a:cs typeface="Times New Roman" pitchFamily="18" charset="0"/>
              </a:rPr>
              <a:t>”.</a:t>
            </a:r>
          </a:p>
          <a:p>
            <a:pPr>
              <a:buFontTx/>
              <a:buChar char="-"/>
            </a:pPr>
            <a:r>
              <a:rPr lang="en-US" sz="2200" dirty="0" err="1" smtClean="0">
                <a:latin typeface="Times New Roman" pitchFamily="18" charset="0"/>
                <a:cs typeface="Times New Roman" pitchFamily="18" charset="0"/>
              </a:rPr>
              <a:t>Tác</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dụng</a:t>
            </a:r>
            <a:r>
              <a:rPr lang="en-US" sz="2200" dirty="0" smtClean="0">
                <a:latin typeface="Times New Roman" pitchFamily="18" charset="0"/>
                <a:cs typeface="Times New Roman" pitchFamily="18" charset="0"/>
              </a:rPr>
              <a:t>:</a:t>
            </a:r>
          </a:p>
          <a:p>
            <a:pPr marL="0" indent="0">
              <a:buNone/>
            </a:pP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Hình</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ảnh</a:t>
            </a:r>
            <a:r>
              <a:rPr lang="en-US" sz="2200" dirty="0" smtClean="0">
                <a:latin typeface="Times New Roman" pitchFamily="18" charset="0"/>
                <a:cs typeface="Times New Roman" pitchFamily="18" charset="0"/>
              </a:rPr>
              <a:t> </a:t>
            </a:r>
            <a:r>
              <a:rPr lang="en-US" sz="2200" dirty="0" err="1" smtClean="0">
                <a:solidFill>
                  <a:srgbClr val="FF0000"/>
                </a:solidFill>
                <a:latin typeface="Times New Roman" pitchFamily="18" charset="0"/>
                <a:cs typeface="Times New Roman" pitchFamily="18" charset="0"/>
              </a:rPr>
              <a:t>nhân</a:t>
            </a:r>
            <a:r>
              <a:rPr lang="en-US" sz="2200" dirty="0" smtClean="0">
                <a:solidFill>
                  <a:srgbClr val="FF0000"/>
                </a:solidFill>
                <a:latin typeface="Times New Roman" pitchFamily="18" charset="0"/>
                <a:cs typeface="Times New Roman" pitchFamily="18" charset="0"/>
              </a:rPr>
              <a:t> </a:t>
            </a:r>
            <a:r>
              <a:rPr lang="en-US" sz="2200" dirty="0" err="1" smtClean="0">
                <a:solidFill>
                  <a:srgbClr val="FF0000"/>
                </a:solidFill>
                <a:latin typeface="Times New Roman" pitchFamily="18" charset="0"/>
                <a:cs typeface="Times New Roman" pitchFamily="18" charset="0"/>
              </a:rPr>
              <a:t>hóa</a:t>
            </a:r>
            <a:r>
              <a:rPr lang="en-US" sz="2200" dirty="0" smtClean="0">
                <a:solidFill>
                  <a:srgbClr val="FF0000"/>
                </a:solidFill>
                <a:latin typeface="Times New Roman" pitchFamily="18" charset="0"/>
                <a:cs typeface="Times New Roman" pitchFamily="18" charset="0"/>
              </a:rPr>
              <a:t> </a:t>
            </a:r>
            <a:r>
              <a:rPr lang="en-US" sz="2200" dirty="0" err="1" smtClean="0">
                <a:latin typeface="Times New Roman" pitchFamily="18" charset="0"/>
                <a:cs typeface="Times New Roman" pitchFamily="18" charset="0"/>
              </a:rPr>
              <a:t>gợi</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hình</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ảnh</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đất</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nước</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như</a:t>
            </a:r>
            <a:r>
              <a:rPr lang="en-US" sz="2200" dirty="0" smtClean="0">
                <a:latin typeface="Times New Roman" pitchFamily="18" charset="0"/>
                <a:cs typeface="Times New Roman" pitchFamily="18" charset="0"/>
              </a:rPr>
              <a:t> con </a:t>
            </a:r>
            <a:r>
              <a:rPr lang="en-US" sz="2200" dirty="0" err="1" smtClean="0">
                <a:latin typeface="Times New Roman" pitchFamily="18" charset="0"/>
                <a:cs typeface="Times New Roman" pitchFamily="18" charset="0"/>
              </a:rPr>
              <a:t>người</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Việt</a:t>
            </a:r>
            <a:r>
              <a:rPr lang="en-US" sz="2200" dirty="0" smtClean="0">
                <a:latin typeface="Times New Roman" pitchFamily="18" charset="0"/>
                <a:cs typeface="Times New Roman" pitchFamily="18" charset="0"/>
              </a:rPr>
              <a:t> Nam </a:t>
            </a:r>
            <a:r>
              <a:rPr lang="en-US" sz="2200" dirty="0" err="1" smtClean="0">
                <a:latin typeface="Times New Roman" pitchFamily="18" charset="0"/>
                <a:cs typeface="Times New Roman" pitchFamily="18" charset="0"/>
              </a:rPr>
              <a:t>tần</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tảo</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chịu</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thương</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chịu</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khó</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vượt</a:t>
            </a:r>
            <a:r>
              <a:rPr lang="en-US" sz="2200" dirty="0" smtClean="0">
                <a:latin typeface="Times New Roman" pitchFamily="18" charset="0"/>
                <a:cs typeface="Times New Roman" pitchFamily="18" charset="0"/>
              </a:rPr>
              <a:t> qua </a:t>
            </a:r>
            <a:r>
              <a:rPr lang="en-US" sz="2200" dirty="0" err="1" smtClean="0">
                <a:latin typeface="Times New Roman" pitchFamily="18" charset="0"/>
                <a:cs typeface="Times New Roman" pitchFamily="18" charset="0"/>
              </a:rPr>
              <a:t>nhiều</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vất</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vả</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gian</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lao</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khó</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khăn</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thử</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thách</a:t>
            </a:r>
            <a:r>
              <a:rPr lang="en-US" sz="2200" dirty="0" smtClean="0">
                <a:latin typeface="Times New Roman" pitchFamily="18" charset="0"/>
                <a:cs typeface="Times New Roman" pitchFamily="18" charset="0"/>
              </a:rPr>
              <a:t>.</a:t>
            </a:r>
            <a:endParaRPr lang="en-US" sz="2200" dirty="0">
              <a:latin typeface="Times New Roman" pitchFamily="18" charset="0"/>
              <a:cs typeface="Times New Roman" pitchFamily="18" charset="0"/>
            </a:endParaRPr>
          </a:p>
          <a:p>
            <a:pPr marL="0" indent="0">
              <a:buNone/>
            </a:pP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Hình</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ảnh</a:t>
            </a:r>
            <a:r>
              <a:rPr lang="en-US" sz="2200" dirty="0" smtClean="0">
                <a:latin typeface="Times New Roman" pitchFamily="18" charset="0"/>
                <a:cs typeface="Times New Roman" pitchFamily="18" charset="0"/>
              </a:rPr>
              <a:t> </a:t>
            </a:r>
            <a:r>
              <a:rPr lang="en-US" sz="2200" dirty="0" smtClean="0">
                <a:solidFill>
                  <a:srgbClr val="FF0000"/>
                </a:solidFill>
                <a:latin typeface="Times New Roman" pitchFamily="18" charset="0"/>
                <a:cs typeface="Times New Roman" pitchFamily="18" charset="0"/>
              </a:rPr>
              <a:t>so </a:t>
            </a:r>
            <a:r>
              <a:rPr lang="en-US" sz="2200" dirty="0" err="1" smtClean="0">
                <a:solidFill>
                  <a:srgbClr val="FF0000"/>
                </a:solidFill>
                <a:latin typeface="Times New Roman" pitchFamily="18" charset="0"/>
                <a:cs typeface="Times New Roman" pitchFamily="18" charset="0"/>
              </a:rPr>
              <a:t>sánh</a:t>
            </a:r>
            <a:r>
              <a:rPr lang="en-US" sz="2200" dirty="0" smtClean="0">
                <a:solidFill>
                  <a:srgbClr val="FF0000"/>
                </a:solidFill>
                <a:latin typeface="Times New Roman" pitchFamily="18" charset="0"/>
                <a:cs typeface="Times New Roman" pitchFamily="18" charset="0"/>
              </a:rPr>
              <a:t> </a:t>
            </a:r>
            <a:r>
              <a:rPr lang="en-US" sz="2200" dirty="0" err="1" smtClean="0">
                <a:latin typeface="Times New Roman" pitchFamily="18" charset="0"/>
                <a:cs typeface="Times New Roman" pitchFamily="18" charset="0"/>
              </a:rPr>
              <a:t>cho</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thấy</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sao</a:t>
            </a:r>
            <a:r>
              <a:rPr lang="en-US" sz="2200" dirty="0" smtClean="0">
                <a:latin typeface="Times New Roman" pitchFamily="18" charset="0"/>
                <a:cs typeface="Times New Roman" pitchFamily="18" charset="0"/>
              </a:rPr>
              <a:t>” </a:t>
            </a:r>
            <a:r>
              <a:rPr lang="en-US" sz="2200" dirty="0" err="1">
                <a:latin typeface="Times New Roman" pitchFamily="18" charset="0"/>
                <a:cs typeface="Times New Roman" pitchFamily="18" charset="0"/>
              </a:rPr>
              <a:t>là</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một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nguồn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sáng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lấp</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lánh</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là</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vẻ</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đẹp</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vĩnh</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hằng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vượt</a:t>
            </a:r>
            <a:r>
              <a:rPr lang="en-US" sz="2200" dirty="0">
                <a:latin typeface="Times New Roman" pitchFamily="18" charset="0"/>
                <a:cs typeface="Times New Roman" pitchFamily="18" charset="0"/>
              </a:rPr>
              <a:t> qua </a:t>
            </a:r>
            <a:r>
              <a:rPr lang="en-US" sz="2200" dirty="0" err="1">
                <a:latin typeface="Times New Roman" pitchFamily="18" charset="0"/>
                <a:cs typeface="Times New Roman" pitchFamily="18" charset="0"/>
              </a:rPr>
              <a:t>mọi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không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gian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và</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thời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gian</a:t>
            </a:r>
            <a:r>
              <a:rPr lang="en-US" sz="2200" dirty="0">
                <a:latin typeface="Times New Roman" pitchFamily="18" charset="0"/>
                <a:cs typeface="Times New Roman" pitchFamily="18" charset="0"/>
              </a:rPr>
              <a:t>. </a:t>
            </a:r>
            <a:endParaRPr lang="en-US" sz="2200" dirty="0" smtClean="0">
              <a:latin typeface="Times New Roman" pitchFamily="18" charset="0"/>
              <a:cs typeface="Times New Roman" pitchFamily="18" charset="0"/>
            </a:endParaRPr>
          </a:p>
          <a:p>
            <a:pPr marL="0" indent="0">
              <a:buNone/>
            </a:pPr>
            <a:r>
              <a:rPr lang="en-US" sz="2200" dirty="0" smtClean="0">
                <a:latin typeface="Times New Roman" pitchFamily="18" charset="0"/>
                <a:cs typeface="Times New Roman" pitchFamily="18" charset="0"/>
              </a:rPr>
              <a:t>+ Sao </a:t>
            </a:r>
            <a:r>
              <a:rPr lang="en-US" sz="2200" dirty="0" err="1">
                <a:latin typeface="Times New Roman" pitchFamily="18" charset="0"/>
                <a:cs typeface="Times New Roman" pitchFamily="18" charset="0"/>
              </a:rPr>
              <a:t>cũng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là</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hình</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ảnh</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rạng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ngời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trên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lá</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cờ</a:t>
            </a:r>
            <a:r>
              <a:rPr lang="en-US" sz="2200" dirty="0">
                <a:latin typeface="Times New Roman" pitchFamily="18" charset="0"/>
                <a:cs typeface="Times New Roman" pitchFamily="18" charset="0"/>
              </a:rPr>
              <a:t> </a:t>
            </a:r>
            <a:r>
              <a:rPr lang="en-US" sz="2200" dirty="0" err="1" smtClean="0">
                <a:latin typeface="Times New Roman" pitchFamily="18" charset="0"/>
                <a:cs typeface="Times New Roman" pitchFamily="18" charset="0"/>
              </a:rPr>
              <a:t>Tổ</a:t>
            </a:r>
            <a:r>
              <a:rPr lang="en-US" sz="2200" dirty="0">
                <a:latin typeface="Times New Roman" pitchFamily="18" charset="0"/>
                <a:cs typeface="Times New Roman" pitchFamily="18" charset="0"/>
              </a:rPr>
              <a:t> </a:t>
            </a:r>
            <a:r>
              <a:rPr lang="en-US" sz="2200" dirty="0" err="1" smtClean="0">
                <a:latin typeface="Times New Roman" pitchFamily="18" charset="0"/>
                <a:cs typeface="Times New Roman" pitchFamily="18" charset="0"/>
              </a:rPr>
              <a:t>quốc</a:t>
            </a:r>
            <a:r>
              <a:rPr lang="en-US" sz="2200" dirty="0" smtClean="0">
                <a:latin typeface="Times New Roman" pitchFamily="18" charset="0"/>
                <a:cs typeface="Times New Roman" pitchFamily="18" charset="0"/>
              </a:rPr>
              <a:t>. </a:t>
            </a:r>
            <a:r>
              <a:rPr lang="en-US" sz="2200" dirty="0" err="1">
                <a:latin typeface="Times New Roman" pitchFamily="18" charset="0"/>
                <a:cs typeface="Times New Roman" pitchFamily="18" charset="0"/>
              </a:rPr>
              <a:t>Đất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nước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mãi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trường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tồn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vĩnh</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cửu</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cùng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vũ</a:t>
            </a:r>
            <a:r>
              <a:rPr lang="en-US" sz="2200" dirty="0">
                <a:latin typeface="Times New Roman" pitchFamily="18" charset="0"/>
                <a:cs typeface="Times New Roman" pitchFamily="18" charset="0"/>
              </a:rPr>
              <a:t> </a:t>
            </a:r>
            <a:r>
              <a:rPr lang="en-US" sz="2200" dirty="0" err="1" smtClean="0">
                <a:latin typeface="Times New Roman" pitchFamily="18" charset="0"/>
                <a:cs typeface="Times New Roman" pitchFamily="18" charset="0"/>
              </a:rPr>
              <a:t>trụ</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nh</a:t>
            </a:r>
            <a:r>
              <a:rPr lang="vi-VN" sz="2200" dirty="0">
                <a:latin typeface="Times New Roman" pitchFamily="18" charset="0"/>
                <a:cs typeface="Times New Roman" pitchFamily="18" charset="0"/>
              </a:rPr>
              <a:t>ư</a:t>
            </a:r>
            <a:r>
              <a:rPr lang="en-US" sz="2200" dirty="0" smtClean="0">
                <a:latin typeface="Times New Roman" pitchFamily="18" charset="0"/>
                <a:cs typeface="Times New Roman" pitchFamily="18" charset="0"/>
              </a:rPr>
              <a:t> </a:t>
            </a:r>
            <a:r>
              <a:rPr lang="en-US" sz="2200" dirty="0" err="1">
                <a:latin typeface="Times New Roman" pitchFamily="18" charset="0"/>
                <a:cs typeface="Times New Roman" pitchFamily="18" charset="0"/>
              </a:rPr>
              <a:t>đất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nước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cũng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sẽ</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toả</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sáng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như</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những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vì</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sao</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trong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hành</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trình</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đến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tương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lai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rực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rỡ</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đến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bến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bờ</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hạnh</a:t>
            </a:r>
            <a:r>
              <a:rPr lang="en-US" sz="2200" dirty="0">
                <a:latin typeface="Times New Roman" pitchFamily="18" charset="0"/>
                <a:cs typeface="Times New Roman" pitchFamily="18" charset="0"/>
              </a:rPr>
              <a:t> </a:t>
            </a:r>
            <a:r>
              <a:rPr lang="en-US" sz="2200" dirty="0" err="1" smtClean="0">
                <a:latin typeface="Times New Roman" pitchFamily="18" charset="0"/>
                <a:cs typeface="Times New Roman" pitchFamily="18" charset="0"/>
              </a:rPr>
              <a:t>phúc</a:t>
            </a:r>
            <a:r>
              <a:rPr lang="en-US" sz="2200" dirty="0" smtClean="0">
                <a:latin typeface="Times New Roman" pitchFamily="18" charset="0"/>
                <a:cs typeface="Times New Roman" pitchFamily="18" charset="0"/>
              </a:rPr>
              <a:t>-</a:t>
            </a:r>
            <a:r>
              <a:rPr lang="en-US" sz="2200" dirty="0" smtClean="0">
                <a:solidFill>
                  <a:srgbClr val="FF0000"/>
                </a:solidFill>
                <a:latin typeface="Times New Roman" pitchFamily="18" charset="0"/>
                <a:cs typeface="Times New Roman" pitchFamily="18" charset="0"/>
              </a:rPr>
              <a:t>&gt; </a:t>
            </a:r>
            <a:r>
              <a:rPr lang="en-US" sz="2200" dirty="0" err="1" smtClean="0">
                <a:solidFill>
                  <a:srgbClr val="FF0000"/>
                </a:solidFill>
                <a:latin typeface="Times New Roman" pitchFamily="18" charset="0"/>
                <a:cs typeface="Times New Roman" pitchFamily="18" charset="0"/>
              </a:rPr>
              <a:t>Đó</a:t>
            </a:r>
            <a:r>
              <a:rPr lang="en-US" sz="2200" dirty="0" smtClean="0">
                <a:solidFill>
                  <a:srgbClr val="FF0000"/>
                </a:solidFill>
                <a:latin typeface="Times New Roman" pitchFamily="18" charset="0"/>
                <a:cs typeface="Times New Roman" pitchFamily="18" charset="0"/>
              </a:rPr>
              <a:t> </a:t>
            </a:r>
            <a:r>
              <a:rPr lang="en-US" sz="2200" dirty="0" err="1">
                <a:solidFill>
                  <a:srgbClr val="FF0000"/>
                </a:solidFill>
                <a:latin typeface="Times New Roman" pitchFamily="18" charset="0"/>
                <a:cs typeface="Times New Roman" pitchFamily="18" charset="0"/>
              </a:rPr>
              <a:t>là</a:t>
            </a:r>
            <a:r>
              <a:rPr lang="en-US" sz="2200" dirty="0">
                <a:solidFill>
                  <a:srgbClr val="FF0000"/>
                </a:solidFill>
                <a:latin typeface="Times New Roman" pitchFamily="18" charset="0"/>
                <a:cs typeface="Times New Roman" pitchFamily="18" charset="0"/>
              </a:rPr>
              <a:t> </a:t>
            </a:r>
            <a:r>
              <a:rPr lang="en-US" sz="2200" dirty="0" err="1">
                <a:solidFill>
                  <a:srgbClr val="FF0000"/>
                </a:solidFill>
                <a:latin typeface="Times New Roman" pitchFamily="18" charset="0"/>
                <a:cs typeface="Times New Roman" pitchFamily="18" charset="0"/>
              </a:rPr>
              <a:t>chí</a:t>
            </a:r>
            <a:r>
              <a:rPr lang="en-US" sz="2200" dirty="0">
                <a:solidFill>
                  <a:srgbClr val="FF0000"/>
                </a:solidFill>
                <a:latin typeface="Times New Roman" pitchFamily="18" charset="0"/>
                <a:cs typeface="Times New Roman" pitchFamily="18" charset="0"/>
              </a:rPr>
              <a:t> </a:t>
            </a:r>
            <a:r>
              <a:rPr lang="en-US" sz="2200" dirty="0" err="1">
                <a:solidFill>
                  <a:srgbClr val="FF0000"/>
                </a:solidFill>
                <a:latin typeface="Times New Roman" pitchFamily="18" charset="0"/>
                <a:cs typeface="Times New Roman" pitchFamily="18" charset="0"/>
              </a:rPr>
              <a:t>quyết</a:t>
            </a:r>
            <a:r>
              <a:rPr lang="en-US" sz="2200" dirty="0">
                <a:solidFill>
                  <a:srgbClr val="FF0000"/>
                </a:solidFill>
                <a:latin typeface="Times New Roman" pitchFamily="18" charset="0"/>
                <a:cs typeface="Times New Roman" pitchFamily="18" charset="0"/>
              </a:rPr>
              <a:t> </a:t>
            </a:r>
            <a:r>
              <a:rPr lang="en-US" sz="2200" dirty="0" err="1">
                <a:solidFill>
                  <a:srgbClr val="FF0000"/>
                </a:solidFill>
                <a:latin typeface="Times New Roman" pitchFamily="18" charset="0"/>
                <a:cs typeface="Times New Roman" pitchFamily="18" charset="0"/>
              </a:rPr>
              <a:t>tâm</a:t>
            </a:r>
            <a:r>
              <a:rPr lang="en-US" sz="2200" dirty="0">
                <a:solidFill>
                  <a:srgbClr val="FF0000"/>
                </a:solidFill>
                <a:latin typeface="Times New Roman" pitchFamily="18" charset="0"/>
                <a:cs typeface="Times New Roman" pitchFamily="18" charset="0"/>
              </a:rPr>
              <a:t>, </a:t>
            </a:r>
            <a:r>
              <a:rPr lang="en-US" sz="2200" dirty="0" err="1">
                <a:solidFill>
                  <a:srgbClr val="FF0000"/>
                </a:solidFill>
                <a:latin typeface="Times New Roman" pitchFamily="18" charset="0"/>
                <a:cs typeface="Times New Roman" pitchFamily="18" charset="0"/>
              </a:rPr>
              <a:t>niềm</a:t>
            </a:r>
            <a:r>
              <a:rPr lang="en-US" sz="2200" dirty="0">
                <a:solidFill>
                  <a:srgbClr val="FF0000"/>
                </a:solidFill>
                <a:latin typeface="Times New Roman" pitchFamily="18" charset="0"/>
                <a:cs typeface="Times New Roman" pitchFamily="18" charset="0"/>
              </a:rPr>
              <a:t> tin </a:t>
            </a:r>
            <a:r>
              <a:rPr lang="en-US" sz="2200" dirty="0" err="1">
                <a:solidFill>
                  <a:srgbClr val="FF0000"/>
                </a:solidFill>
                <a:latin typeface="Times New Roman" pitchFamily="18" charset="0"/>
                <a:cs typeface="Times New Roman" pitchFamily="18" charset="0"/>
              </a:rPr>
              <a:t>sắt</a:t>
            </a:r>
            <a:r>
              <a:rPr lang="en-US" sz="2200" dirty="0">
                <a:solidFill>
                  <a:srgbClr val="FF0000"/>
                </a:solidFill>
                <a:latin typeface="Times New Roman" pitchFamily="18" charset="0"/>
                <a:cs typeface="Times New Roman" pitchFamily="18" charset="0"/>
              </a:rPr>
              <a:t> </a:t>
            </a:r>
            <a:r>
              <a:rPr lang="en-US" sz="2200" dirty="0" err="1">
                <a:solidFill>
                  <a:srgbClr val="FF0000"/>
                </a:solidFill>
                <a:latin typeface="Times New Roman" pitchFamily="18" charset="0"/>
                <a:cs typeface="Times New Roman" pitchFamily="18" charset="0"/>
              </a:rPr>
              <a:t>đá</a:t>
            </a:r>
            <a:r>
              <a:rPr lang="en-US" sz="2200" dirty="0">
                <a:solidFill>
                  <a:srgbClr val="FF0000"/>
                </a:solidFill>
                <a:latin typeface="Times New Roman" pitchFamily="18" charset="0"/>
                <a:cs typeface="Times New Roman" pitchFamily="18" charset="0"/>
              </a:rPr>
              <a:t>, </a:t>
            </a:r>
            <a:r>
              <a:rPr lang="en-US" sz="2200" dirty="0" err="1">
                <a:solidFill>
                  <a:srgbClr val="FF0000"/>
                </a:solidFill>
                <a:latin typeface="Times New Roman" pitchFamily="18" charset="0"/>
                <a:cs typeface="Times New Roman" pitchFamily="18" charset="0"/>
              </a:rPr>
              <a:t>niềm</a:t>
            </a:r>
            <a:r>
              <a:rPr lang="en-US" sz="2200" dirty="0">
                <a:solidFill>
                  <a:srgbClr val="FF0000"/>
                </a:solidFill>
                <a:latin typeface="Times New Roman" pitchFamily="18" charset="0"/>
                <a:cs typeface="Times New Roman" pitchFamily="18" charset="0"/>
              </a:rPr>
              <a:t> </a:t>
            </a:r>
            <a:r>
              <a:rPr lang="en-US" sz="2200" dirty="0" err="1">
                <a:solidFill>
                  <a:srgbClr val="FF0000"/>
                </a:solidFill>
                <a:latin typeface="Times New Roman" pitchFamily="18" charset="0"/>
                <a:cs typeface="Times New Roman" pitchFamily="18" charset="0"/>
              </a:rPr>
              <a:t>tự</a:t>
            </a:r>
            <a:r>
              <a:rPr lang="en-US" sz="2200" dirty="0">
                <a:solidFill>
                  <a:srgbClr val="FF0000"/>
                </a:solidFill>
                <a:latin typeface="Times New Roman" pitchFamily="18" charset="0"/>
                <a:cs typeface="Times New Roman" pitchFamily="18" charset="0"/>
              </a:rPr>
              <a:t> </a:t>
            </a:r>
            <a:r>
              <a:rPr lang="en-US" sz="2200" dirty="0" err="1">
                <a:solidFill>
                  <a:srgbClr val="FF0000"/>
                </a:solidFill>
                <a:latin typeface="Times New Roman" pitchFamily="18" charset="0"/>
                <a:cs typeface="Times New Roman" pitchFamily="18" charset="0"/>
              </a:rPr>
              <a:t>hào</a:t>
            </a:r>
            <a:r>
              <a:rPr lang="en-US" sz="2200" dirty="0">
                <a:solidFill>
                  <a:srgbClr val="FF0000"/>
                </a:solidFill>
                <a:latin typeface="Times New Roman" pitchFamily="18" charset="0"/>
                <a:cs typeface="Times New Roman" pitchFamily="18" charset="0"/>
              </a:rPr>
              <a:t> </a:t>
            </a:r>
            <a:r>
              <a:rPr lang="en-US" sz="2200" dirty="0" err="1">
                <a:solidFill>
                  <a:srgbClr val="FF0000"/>
                </a:solidFill>
                <a:latin typeface="Times New Roman" pitchFamily="18" charset="0"/>
                <a:cs typeface="Times New Roman" pitchFamily="18" charset="0"/>
              </a:rPr>
              <a:t>lạc</a:t>
            </a:r>
            <a:r>
              <a:rPr lang="en-US" sz="2200" dirty="0">
                <a:solidFill>
                  <a:srgbClr val="FF0000"/>
                </a:solidFill>
                <a:latin typeface="Times New Roman" pitchFamily="18" charset="0"/>
                <a:cs typeface="Times New Roman" pitchFamily="18" charset="0"/>
              </a:rPr>
              <a:t> </a:t>
            </a:r>
            <a:r>
              <a:rPr lang="en-US" sz="2200" dirty="0" err="1">
                <a:solidFill>
                  <a:srgbClr val="FF0000"/>
                </a:solidFill>
                <a:latin typeface="Times New Roman" pitchFamily="18" charset="0"/>
                <a:cs typeface="Times New Roman" pitchFamily="18" charset="0"/>
              </a:rPr>
              <a:t>quan</a:t>
            </a:r>
            <a:r>
              <a:rPr lang="en-US" sz="2200" dirty="0">
                <a:solidFill>
                  <a:srgbClr val="FF0000"/>
                </a:solidFill>
                <a:latin typeface="Times New Roman" pitchFamily="18" charset="0"/>
                <a:cs typeface="Times New Roman" pitchFamily="18" charset="0"/>
              </a:rPr>
              <a:t> </a:t>
            </a:r>
            <a:r>
              <a:rPr lang="en-US" sz="2200" dirty="0" err="1">
                <a:solidFill>
                  <a:srgbClr val="FF0000"/>
                </a:solidFill>
                <a:latin typeface="Times New Roman" pitchFamily="18" charset="0"/>
                <a:cs typeface="Times New Roman" pitchFamily="18" charset="0"/>
              </a:rPr>
              <a:t>của</a:t>
            </a:r>
            <a:r>
              <a:rPr lang="en-US" sz="2200" dirty="0">
                <a:solidFill>
                  <a:srgbClr val="FF0000"/>
                </a:solidFill>
                <a:latin typeface="Times New Roman" pitchFamily="18" charset="0"/>
                <a:cs typeface="Times New Roman" pitchFamily="18" charset="0"/>
              </a:rPr>
              <a:t> </a:t>
            </a:r>
            <a:r>
              <a:rPr lang="en-US" sz="2200" dirty="0" err="1">
                <a:solidFill>
                  <a:srgbClr val="FF0000"/>
                </a:solidFill>
                <a:latin typeface="Times New Roman" pitchFamily="18" charset="0"/>
                <a:cs typeface="Times New Roman" pitchFamily="18" charset="0"/>
              </a:rPr>
              <a:t>cả</a:t>
            </a:r>
            <a:r>
              <a:rPr lang="en-US" sz="2200" dirty="0">
                <a:solidFill>
                  <a:srgbClr val="FF0000"/>
                </a:solidFill>
                <a:latin typeface="Times New Roman" pitchFamily="18" charset="0"/>
                <a:cs typeface="Times New Roman" pitchFamily="18" charset="0"/>
              </a:rPr>
              <a:t> </a:t>
            </a:r>
            <a:r>
              <a:rPr lang="en-US" sz="2200" dirty="0" err="1">
                <a:solidFill>
                  <a:srgbClr val="FF0000"/>
                </a:solidFill>
                <a:latin typeface="Times New Roman" pitchFamily="18" charset="0"/>
                <a:cs typeface="Times New Roman" pitchFamily="18" charset="0"/>
              </a:rPr>
              <a:t>dân</a:t>
            </a:r>
            <a:r>
              <a:rPr lang="en-US" sz="2200" dirty="0">
                <a:solidFill>
                  <a:srgbClr val="FF0000"/>
                </a:solidFill>
                <a:latin typeface="Times New Roman" pitchFamily="18" charset="0"/>
                <a:cs typeface="Times New Roman" pitchFamily="18" charset="0"/>
              </a:rPr>
              <a:t> </a:t>
            </a:r>
            <a:r>
              <a:rPr lang="en-US" sz="2200" dirty="0" err="1">
                <a:solidFill>
                  <a:srgbClr val="FF0000"/>
                </a:solidFill>
                <a:latin typeface="Times New Roman" pitchFamily="18" charset="0"/>
                <a:cs typeface="Times New Roman" pitchFamily="18" charset="0"/>
              </a:rPr>
              <a:t>tộc</a:t>
            </a:r>
            <a:r>
              <a:rPr lang="en-US" sz="2200" dirty="0">
                <a:solidFill>
                  <a:srgbClr val="FF0000"/>
                </a:solidFill>
                <a:latin typeface="Times New Roman" pitchFamily="18" charset="0"/>
                <a:cs typeface="Times New Roman" pitchFamily="18" charset="0"/>
              </a:rPr>
              <a:t>.</a:t>
            </a:r>
          </a:p>
          <a:p>
            <a:pPr marL="0" indent="0">
              <a:buNone/>
            </a:pPr>
            <a:r>
              <a:rPr lang="en-US" sz="2200" dirty="0">
                <a:latin typeface="Times New Roman" pitchFamily="18" charset="0"/>
                <a:cs typeface="Times New Roman" pitchFamily="18" charset="0"/>
              </a:rPr>
              <a:t>+ </a:t>
            </a:r>
            <a:r>
              <a:rPr lang="en-US" sz="2200" dirty="0" err="1" smtClean="0">
                <a:latin typeface="Times New Roman" pitchFamily="18" charset="0"/>
                <a:cs typeface="Times New Roman" pitchFamily="18" charset="0"/>
              </a:rPr>
              <a:t>phụ</a:t>
            </a:r>
            <a:r>
              <a:rPr lang="en-US" sz="2200" dirty="0" smtClean="0">
                <a:latin typeface="Times New Roman" pitchFamily="18" charset="0"/>
                <a:cs typeface="Times New Roman" pitchFamily="18" charset="0"/>
              </a:rPr>
              <a:t> </a:t>
            </a:r>
            <a:r>
              <a:rPr lang="en-US" sz="2200" dirty="0" err="1">
                <a:latin typeface="Times New Roman" pitchFamily="18" charset="0"/>
                <a:cs typeface="Times New Roman" pitchFamily="18" charset="0"/>
              </a:rPr>
              <a:t>từ</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cứ</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kết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hợp</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với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động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từ</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lên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thể</a:t>
            </a:r>
            <a:r>
              <a:rPr lang="en-US" sz="2200" dirty="0">
                <a:latin typeface="Times New Roman" pitchFamily="18" charset="0"/>
                <a:cs typeface="Times New Roman" pitchFamily="18" charset="0"/>
              </a:rPr>
              <a:t> </a:t>
            </a:r>
            <a:r>
              <a:rPr lang="en-US" sz="2200" dirty="0" err="1">
                <a:solidFill>
                  <a:srgbClr val="FF0000"/>
                </a:solidFill>
                <a:latin typeface="Times New Roman" pitchFamily="18" charset="0"/>
                <a:cs typeface="Times New Roman" pitchFamily="18" charset="0"/>
              </a:rPr>
              <a:t>hiện</a:t>
            </a:r>
            <a:r>
              <a:rPr lang="en-US" sz="2200" dirty="0">
                <a:solidFill>
                  <a:srgbClr val="FF0000"/>
                </a:solidFill>
                <a:latin typeface="Times New Roman" pitchFamily="18" charset="0"/>
                <a:cs typeface="Times New Roman" pitchFamily="18" charset="0"/>
              </a:rPr>
              <a:t> </a:t>
            </a:r>
            <a:r>
              <a:rPr lang="en-US" sz="2200" dirty="0" err="1">
                <a:solidFill>
                  <a:srgbClr val="FF0000"/>
                </a:solidFill>
                <a:latin typeface="Times New Roman" pitchFamily="18" charset="0"/>
                <a:cs typeface="Times New Roman" pitchFamily="18" charset="0"/>
              </a:rPr>
              <a:t>quyết</a:t>
            </a:r>
            <a:r>
              <a:rPr lang="en-US" sz="2200" dirty="0">
                <a:solidFill>
                  <a:srgbClr val="FF0000"/>
                </a:solidFill>
                <a:latin typeface="Times New Roman" pitchFamily="18" charset="0"/>
                <a:cs typeface="Times New Roman" pitchFamily="18" charset="0"/>
              </a:rPr>
              <a:t> </a:t>
            </a:r>
            <a:r>
              <a:rPr lang="en-US" sz="2200" dirty="0" err="1">
                <a:solidFill>
                  <a:srgbClr val="FF0000"/>
                </a:solidFill>
                <a:latin typeface="Times New Roman" pitchFamily="18" charset="0"/>
                <a:cs typeface="Times New Roman" pitchFamily="18" charset="0"/>
              </a:rPr>
              <a:t>tâm</a:t>
            </a:r>
            <a:r>
              <a:rPr lang="en-US" sz="2200" dirty="0">
                <a:solidFill>
                  <a:srgbClr val="FF0000"/>
                </a:solidFill>
                <a:latin typeface="Times New Roman" pitchFamily="18" charset="0"/>
                <a:cs typeface="Times New Roman" pitchFamily="18" charset="0"/>
              </a:rPr>
              <a:t> </a:t>
            </a:r>
            <a:r>
              <a:rPr lang="en-US" sz="2200" dirty="0" err="1">
                <a:solidFill>
                  <a:srgbClr val="FF0000"/>
                </a:solidFill>
                <a:latin typeface="Times New Roman" pitchFamily="18" charset="0"/>
                <a:cs typeface="Times New Roman" pitchFamily="18" charset="0"/>
              </a:rPr>
              <a:t>cao</a:t>
            </a:r>
            <a:r>
              <a:rPr lang="en-US" sz="2200" dirty="0">
                <a:solidFill>
                  <a:srgbClr val="FF0000"/>
                </a:solidFill>
                <a:latin typeface="Times New Roman" pitchFamily="18" charset="0"/>
                <a:cs typeface="Times New Roman" pitchFamily="18" charset="0"/>
              </a:rPr>
              <a:t> </a:t>
            </a:r>
            <a:r>
              <a:rPr lang="en-US" sz="2200" dirty="0" err="1">
                <a:solidFill>
                  <a:srgbClr val="FF0000"/>
                </a:solidFill>
                <a:latin typeface="Times New Roman" pitchFamily="18" charset="0"/>
                <a:cs typeface="Times New Roman" pitchFamily="18" charset="0"/>
              </a:rPr>
              <a:t>độ</a:t>
            </a:r>
            <a:r>
              <a:rPr lang="en-US" sz="2200" dirty="0">
                <a:solidFill>
                  <a:srgbClr val="FF0000"/>
                </a:solidFill>
                <a:latin typeface="Times New Roman" pitchFamily="18" charset="0"/>
                <a:cs typeface="Times New Roman" pitchFamily="18" charset="0"/>
              </a:rPr>
              <a:t>, </a:t>
            </a:r>
            <a:r>
              <a:rPr lang="en-US" sz="2200" dirty="0" err="1">
                <a:solidFill>
                  <a:srgbClr val="FF0000"/>
                </a:solidFill>
                <a:latin typeface="Times New Roman" pitchFamily="18" charset="0"/>
                <a:cs typeface="Times New Roman" pitchFamily="18" charset="0"/>
              </a:rPr>
              <a:t>hiên</a:t>
            </a:r>
            <a:r>
              <a:rPr lang="en-US" sz="2200" dirty="0">
                <a:solidFill>
                  <a:srgbClr val="FF0000"/>
                </a:solidFill>
                <a:latin typeface="Times New Roman" pitchFamily="18" charset="0"/>
                <a:cs typeface="Times New Roman" pitchFamily="18" charset="0"/>
              </a:rPr>
              <a:t> </a:t>
            </a:r>
            <a:r>
              <a:rPr lang="en-US" sz="2200" dirty="0" err="1">
                <a:solidFill>
                  <a:srgbClr val="FF0000"/>
                </a:solidFill>
                <a:latin typeface="Times New Roman" pitchFamily="18" charset="0"/>
                <a:cs typeface="Times New Roman" pitchFamily="18" charset="0"/>
              </a:rPr>
              <a:t>ngang</a:t>
            </a:r>
            <a:r>
              <a:rPr lang="en-US" sz="2200" dirty="0">
                <a:solidFill>
                  <a:srgbClr val="FF0000"/>
                </a:solidFill>
                <a:latin typeface="Times New Roman" pitchFamily="18" charset="0"/>
                <a:cs typeface="Times New Roman" pitchFamily="18" charset="0"/>
              </a:rPr>
              <a:t> </a:t>
            </a:r>
            <a:r>
              <a:rPr lang="en-US" sz="2200" dirty="0" err="1">
                <a:solidFill>
                  <a:srgbClr val="FF0000"/>
                </a:solidFill>
                <a:latin typeface="Times New Roman" pitchFamily="18" charset="0"/>
                <a:cs typeface="Times New Roman" pitchFamily="18" charset="0"/>
              </a:rPr>
              <a:t>tiến</a:t>
            </a:r>
            <a:r>
              <a:rPr lang="en-US" sz="2200" dirty="0">
                <a:solidFill>
                  <a:srgbClr val="FF0000"/>
                </a:solidFill>
                <a:latin typeface="Times New Roman" pitchFamily="18" charset="0"/>
                <a:cs typeface="Times New Roman" pitchFamily="18" charset="0"/>
              </a:rPr>
              <a:t> </a:t>
            </a:r>
            <a:r>
              <a:rPr lang="en-US" sz="2200" dirty="0" err="1">
                <a:solidFill>
                  <a:srgbClr val="FF0000"/>
                </a:solidFill>
                <a:latin typeface="Times New Roman" pitchFamily="18" charset="0"/>
                <a:cs typeface="Times New Roman" pitchFamily="18" charset="0"/>
              </a:rPr>
              <a:t>lên</a:t>
            </a:r>
            <a:r>
              <a:rPr lang="en-US" sz="2200" dirty="0">
                <a:solidFill>
                  <a:srgbClr val="FF0000"/>
                </a:solidFill>
                <a:latin typeface="Times New Roman" pitchFamily="18" charset="0"/>
                <a:cs typeface="Times New Roman" pitchFamily="18" charset="0"/>
              </a:rPr>
              <a:t> </a:t>
            </a:r>
            <a:r>
              <a:rPr lang="en-US" sz="2200" dirty="0" err="1">
                <a:solidFill>
                  <a:srgbClr val="FF0000"/>
                </a:solidFill>
                <a:latin typeface="Times New Roman" pitchFamily="18" charset="0"/>
                <a:cs typeface="Times New Roman" pitchFamily="18" charset="0"/>
              </a:rPr>
              <a:t>phía</a:t>
            </a:r>
            <a:r>
              <a:rPr lang="en-US" sz="2200" dirty="0">
                <a:solidFill>
                  <a:srgbClr val="FF0000"/>
                </a:solidFill>
                <a:latin typeface="Times New Roman" pitchFamily="18" charset="0"/>
                <a:cs typeface="Times New Roman" pitchFamily="18" charset="0"/>
              </a:rPr>
              <a:t> </a:t>
            </a:r>
            <a:r>
              <a:rPr lang="en-US" sz="2200" dirty="0" err="1">
                <a:solidFill>
                  <a:srgbClr val="FF0000"/>
                </a:solidFill>
                <a:latin typeface="Times New Roman" pitchFamily="18" charset="0"/>
                <a:cs typeface="Times New Roman" pitchFamily="18" charset="0"/>
              </a:rPr>
              <a:t>trước</a:t>
            </a:r>
            <a:r>
              <a:rPr lang="en-US" sz="2200" dirty="0">
                <a:solidFill>
                  <a:srgbClr val="FF0000"/>
                </a:solidFill>
                <a:latin typeface="Times New Roman" pitchFamily="18" charset="0"/>
                <a:cs typeface="Times New Roman" pitchFamily="18" charset="0"/>
              </a:rPr>
              <a:t>, </a:t>
            </a:r>
            <a:r>
              <a:rPr lang="en-US" sz="2200" dirty="0" err="1">
                <a:solidFill>
                  <a:srgbClr val="FF0000"/>
                </a:solidFill>
                <a:latin typeface="Times New Roman" pitchFamily="18" charset="0"/>
                <a:cs typeface="Times New Roman" pitchFamily="18" charset="0"/>
              </a:rPr>
              <a:t>vượt</a:t>
            </a:r>
            <a:r>
              <a:rPr lang="en-US" sz="2200" dirty="0">
                <a:solidFill>
                  <a:srgbClr val="FF0000"/>
                </a:solidFill>
                <a:latin typeface="Times New Roman" pitchFamily="18" charset="0"/>
                <a:cs typeface="Times New Roman" pitchFamily="18" charset="0"/>
              </a:rPr>
              <a:t> qua </a:t>
            </a:r>
            <a:r>
              <a:rPr lang="en-US" sz="2200" dirty="0" err="1">
                <a:solidFill>
                  <a:srgbClr val="FF0000"/>
                </a:solidFill>
                <a:latin typeface="Times New Roman" pitchFamily="18" charset="0"/>
                <a:cs typeface="Times New Roman" pitchFamily="18" charset="0"/>
              </a:rPr>
              <a:t>mọi</a:t>
            </a:r>
            <a:r>
              <a:rPr lang="en-US" sz="2200" dirty="0">
                <a:solidFill>
                  <a:srgbClr val="FF0000"/>
                </a:solidFill>
                <a:latin typeface="Times New Roman" pitchFamily="18" charset="0"/>
                <a:cs typeface="Times New Roman" pitchFamily="18" charset="0"/>
              </a:rPr>
              <a:t> </a:t>
            </a:r>
            <a:r>
              <a:rPr lang="en-US" sz="2200" dirty="0" err="1">
                <a:solidFill>
                  <a:srgbClr val="FF0000"/>
                </a:solidFill>
                <a:latin typeface="Times New Roman" pitchFamily="18" charset="0"/>
                <a:cs typeface="Times New Roman" pitchFamily="18" charset="0"/>
              </a:rPr>
              <a:t>khó</a:t>
            </a:r>
            <a:r>
              <a:rPr lang="en-US" sz="2200" dirty="0">
                <a:solidFill>
                  <a:srgbClr val="FF0000"/>
                </a:solidFill>
                <a:latin typeface="Times New Roman" pitchFamily="18" charset="0"/>
                <a:cs typeface="Times New Roman" pitchFamily="18" charset="0"/>
              </a:rPr>
              <a:t> </a:t>
            </a:r>
            <a:r>
              <a:rPr lang="en-US" sz="2200" dirty="0" err="1" smtClean="0">
                <a:solidFill>
                  <a:srgbClr val="FF0000"/>
                </a:solidFill>
                <a:latin typeface="Times New Roman" pitchFamily="18" charset="0"/>
                <a:cs typeface="Times New Roman" pitchFamily="18" charset="0"/>
              </a:rPr>
              <a:t>khăn,gian</a:t>
            </a:r>
            <a:r>
              <a:rPr lang="en-US" sz="2200" dirty="0" smtClean="0">
                <a:solidFill>
                  <a:srgbClr val="FF0000"/>
                </a:solidFill>
                <a:latin typeface="Times New Roman" pitchFamily="18" charset="0"/>
                <a:cs typeface="Times New Roman" pitchFamily="18" charset="0"/>
              </a:rPr>
              <a:t> </a:t>
            </a:r>
            <a:r>
              <a:rPr lang="en-US" sz="2200" dirty="0" err="1" smtClean="0">
                <a:solidFill>
                  <a:srgbClr val="FF0000"/>
                </a:solidFill>
                <a:latin typeface="Times New Roman" pitchFamily="18" charset="0"/>
                <a:cs typeface="Times New Roman" pitchFamily="18" charset="0"/>
              </a:rPr>
              <a:t>khổ</a:t>
            </a:r>
            <a:r>
              <a:rPr lang="en-US" sz="2200" dirty="0" smtClean="0">
                <a:solidFill>
                  <a:srgbClr val="FF0000"/>
                </a:solidFill>
                <a:latin typeface="Times New Roman" pitchFamily="18" charset="0"/>
                <a:cs typeface="Times New Roman" pitchFamily="18" charset="0"/>
              </a:rPr>
              <a:t>.</a:t>
            </a:r>
          </a:p>
          <a:p>
            <a:pPr marL="0" indent="0">
              <a:buNone/>
            </a:pPr>
            <a:r>
              <a:rPr lang="en-US" sz="2200" dirty="0" smtClean="0">
                <a:latin typeface="Times New Roman" pitchFamily="18" charset="0"/>
                <a:cs typeface="Times New Roman" pitchFamily="18" charset="0"/>
              </a:rPr>
              <a:t>=&gt; </a:t>
            </a:r>
            <a:r>
              <a:rPr lang="en-US" sz="2200" dirty="0" err="1">
                <a:latin typeface="Times New Roman" pitchFamily="18" charset="0"/>
                <a:cs typeface="Times New Roman" pitchFamily="18" charset="0"/>
              </a:rPr>
              <a:t>cảm</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xúc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của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nhà</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thơ</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là</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cảm</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xúc</a:t>
            </a:r>
            <a:r>
              <a:rPr lang="en-US" sz="2200" dirty="0">
                <a:latin typeface="Times New Roman" pitchFamily="18" charset="0"/>
                <a:cs typeface="Times New Roman" pitchFamily="18" charset="0"/>
              </a:rPr>
              <a:t> </a:t>
            </a:r>
            <a:r>
              <a:rPr lang="en-US" sz="2200" dirty="0" err="1" smtClean="0">
                <a:latin typeface="Times New Roman" pitchFamily="18" charset="0"/>
                <a:cs typeface="Times New Roman" pitchFamily="18" charset="0"/>
              </a:rPr>
              <a:t>khâm</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phục</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tự</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hào,lạc</a:t>
            </a:r>
            <a:r>
              <a:rPr lang="en-US" sz="2200" dirty="0" smtClean="0">
                <a:latin typeface="Times New Roman" pitchFamily="18" charset="0"/>
                <a:cs typeface="Times New Roman" pitchFamily="18" charset="0"/>
              </a:rPr>
              <a:t> </a:t>
            </a:r>
            <a:r>
              <a:rPr lang="en-US" sz="2200" dirty="0" err="1">
                <a:latin typeface="Times New Roman" pitchFamily="18" charset="0"/>
                <a:cs typeface="Times New Roman" pitchFamily="18" charset="0"/>
              </a:rPr>
              <a:t>quan</a:t>
            </a:r>
            <a:r>
              <a:rPr lang="en-US" sz="2200" dirty="0">
                <a:latin typeface="Times New Roman" pitchFamily="18" charset="0"/>
                <a:cs typeface="Times New Roman" pitchFamily="18" charset="0"/>
              </a:rPr>
              <a:t>, tin </a:t>
            </a:r>
            <a:r>
              <a:rPr lang="en-US" sz="2200" dirty="0" err="1">
                <a:latin typeface="Times New Roman" pitchFamily="18" charset="0"/>
                <a:cs typeface="Times New Roman" pitchFamily="18" charset="0"/>
              </a:rPr>
              <a:t>tưởng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ngợi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sức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sống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của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quê</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hương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đất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nước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của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dân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tộc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khi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mùa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xuân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về</a:t>
            </a:r>
            <a:r>
              <a:rPr lang="en-US" sz="2200" dirty="0">
                <a:latin typeface="Times New Roman" pitchFamily="18" charset="0"/>
                <a:cs typeface="Times New Roman" pitchFamily="18" charset="0"/>
              </a:rPr>
              <a:t>.</a:t>
            </a:r>
          </a:p>
          <a:p>
            <a:pPr marL="0" indent="0">
              <a:buNone/>
            </a:pPr>
            <a:endParaRPr lang="en-US" dirty="0" smtClean="0"/>
          </a:p>
        </p:txBody>
      </p:sp>
    </p:spTree>
    <p:extLst>
      <p:ext uri="{BB962C8B-B14F-4D97-AF65-F5344CB8AC3E}">
        <p14:creationId xmlns:p14="http://schemas.microsoft.com/office/powerpoint/2010/main" val="41448626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additive="base">
                                        <p:cTn id="15"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 calcmode="lin" valueType="num">
                                      <p:cBhvr additive="base">
                                        <p:cTn id="3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1674</TotalTime>
  <Words>485</Words>
  <Application>Microsoft Office PowerPoint</Application>
  <PresentationFormat>On-screen Show (4:3)</PresentationFormat>
  <Paragraphs>64</Paragraphs>
  <Slides>13</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Times New Roman</vt:lpstr>
      <vt:lpstr>Office Theme</vt:lpstr>
      <vt:lpstr>Tiết 1, 2: Ôn tập  Mùa xuân nho nhỏ</vt:lpstr>
      <vt:lpstr>PowerPoint Presentation</vt:lpstr>
      <vt:lpstr>II. Rèn kỹ năng:</vt:lpstr>
      <vt:lpstr>II. Rèn kỹ năng:</vt:lpstr>
      <vt:lpstr>Câu 1: - Hoàn cảnh sáng tác: Bài thơ viết vào tháng 11/1980, không bao lâu sau trước khi nhà thơ qua đời. - Bài thơ thể hiện được niềm yêu mến cuộc sống, yêu nước thiết tha và ước nguyện của tác giả. + Từ tình yêu cuộc sống, yêu cuộc đời, thiên nhiên được khơi nguồn, nảy nở từ sức sống, vẻ đẹp của mùa xuân thiên nhiên, mở rộng ra với mùa xuân đất nước, cách mạng.  + Cảm xúc lắng đọng dần vào suy tư và ước nguyện: nhà thơ muốn nhập vào bản hòa ca vĩ đại của cuộc đời bằng một nốt trầm xao xuyến của riêng mình, góp vào mùa xuân chung lớn lao “mùa xuân nho nhỏ”. + Bài thơ khép lại những cảm xúc thiết tha, tự hào về quê hương, đất nước qua điệu dân ca xứ Huế. </vt:lpstr>
      <vt:lpstr>Câu 2:  Từng giọt long lanh rơi              Tôi đưa tay tôi hứng  - Biện pháp  ẩn dụ chuyển đổi cảm giác: “ giọt long lanh” - Tác dụng:     + Giọt long lanh là những giọt mưa xuân, giọt mưa xuân, trong sáng, rơi xuống từng nhành cây, kẽ lá.     + Tiếng chim từ chỗ là âm thanh (cảm nhận bằng thính giác) chuyển thành “từng giọt” (hình và khối, cảm nhận bằng thị giác), từng giọt long lanh ánh sáng và màu sắc có thể cảm nhận bằng xúc giác (tôi đưa tay tôi hứng). → Câu thơ gợi ra niềm cảm xúc say mê, ngây ngất của tác giả trước cảnh trời đất xứ Huế vào mùa xuân, thể hiện mong muốn hòa nhập thiên nhiên, đất trời trong tâm tưởng giữa mùa đông lạnh giá khiến ta vô cùng khâm phục.</vt:lpstr>
      <vt:lpstr>Câu 3:  - Từ “lộc” được dùng theo nghĩa chuyển, là sáng tạo độc đáo của tác giả:     + Lộc của “người ra đồng”: nói về những người lao động, những người ươm mầm cho sự sống, ươm mầm non trên những cách đồng quê hương -&gt; ta liên tưởng tới những cánh đồng mênh mông với những chồi non nhú lên xanh biếc từ những hạt thóc giống mùa xuân.       + Từ “lộc” còn mang sức sống, sức mạnh của con người. Có thể nói chính con người tạo nên sức sống mùa xuân thiên nhiên đất nước.  - “Mùa xuân người cầm súng. Lộc giắt đầy trên lưng”      + liên tưởng đến những người chiến sĩ, những người cầm súng khi ra trận, trên vai trên lưng có cành lá ngụy trang. Những cành lá ấy mang lộc biếc, chồi non, mang theo cả mùa xuân của thiên nhiên, cây cỏ.       + Từ “lộc” làm cho người ta thấy tràn ngập niềm tin, hy vọng đã tiếp thêm sức mạnh ý chí để họ vươn xa ra, bảo vệ đất nước. =&gt; Hình ảnh “lộc” xuân  theo người ra đồng là đẹp ý thơ với cuộc sống lao động và chiến đấu. Xây dựng và bảo vệ, là hai nhiệm vụ không thể tách rời </vt:lpstr>
      <vt:lpstr>Câu 4: Trong bài thơ "Mùa xuân nho nhỏ" có những hình ảnh mùa xuân nào? Em hãy nêu mối quan hệ giữa các mùa xuân ấy? - Trong bài có hình ảnh của 3 mùa xuân: mùa xuân của thiên nhiên, mùa xuân của đất nước, mùa xuân của tác giả - Mối quan hệ: sâu sắc        + Mùa xuân của thiên nhiên : đặc trưng nhất của thiên nhiên xứ Huế - mùa xuân trong tưởng tượng của tác giả.        + Mùa xuân của đất nước: hình ảnh “lộc” của người ra đồng và người cầm súng với không khí “hối hả”, “xôn xao” -&gt; khiến người ta nghĩ tới những âm thanh liên tiếp vọng về, hòa lẫn với nhau xao động. Sức sống của đất nước, của dân tộc cũng tạo nên được sự hối hả, háo hức của người cầm súng, người ra đồng hình ảnh mùa xuân đất nước được mở rộng dần.        + Mùa xuân của tác giả : được thể hiện qua ước nguyện được cống hiến những gì tốt đẹp nhất dù là nhỏ bé cho cuộc đời.   =&gt; Những hình ảnh mùa xuân trong bài không chỉ tạo nên kết cấu chặt chẽ cho bài thơ mà còn góp phần thể hiện cảm xúc , nội dung, chủ đề tác phẩm.</vt:lpstr>
      <vt:lpstr>Câu 5: Em hãy chỉ ra biện pháp tu từ được sử dụng trong đoạn thơ ?  “Đất nước bốn nghìn năm /Vất vả và gian lao  Đất nước như  vì sao / Cứ đi lên phía trước” </vt:lpstr>
      <vt:lpstr> Câu 6: Nhan đề "Mùa xuân nho nhỏ" được cấu tạo bởi những từ loại nào? Việc kết hợp như vậy thể hiện nguyện vọng nào của tác giả?  </vt:lpstr>
      <vt:lpstr>PowerPoint Presentation</vt:lpstr>
      <vt:lpstr>Câu 8: Hãy viết đoạn văn khoảng 12 câu theo cách lập luận tổng - phân - hợp làm rõ tâm niệm của nhà thơ trong khổ 6. Đoạn văn có sử dụng câu bị động và phép thế. </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Bài 35:Thực hành Nhận biết và chọn một số giống gà qua quan sát ngoại hình và đo kích thước các chiều</dc:title>
  <dc:creator>admin</dc:creator>
  <cp:lastModifiedBy>Huyen</cp:lastModifiedBy>
  <cp:revision>49</cp:revision>
  <dcterms:created xsi:type="dcterms:W3CDTF">2017-03-06T10:15:11Z</dcterms:created>
  <dcterms:modified xsi:type="dcterms:W3CDTF">2021-05-22T03:44:21Z</dcterms:modified>
</cp:coreProperties>
</file>