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</p:sldMasterIdLst>
  <p:notesMasterIdLst>
    <p:notesMasterId r:id="rId16"/>
  </p:notesMasterIdLst>
  <p:sldIdLst>
    <p:sldId id="271" r:id="rId3"/>
    <p:sldId id="257" r:id="rId4"/>
    <p:sldId id="258" r:id="rId5"/>
    <p:sldId id="259" r:id="rId6"/>
    <p:sldId id="26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11B60-501C-4618-8521-894B8EB1BEB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9E279-9F33-47D5-8CB9-5A1B36D0C8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10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FAF00-1644-40F9-82FE-AF8343D71EA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B48B-12FF-411B-97FC-33465615C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FAF00-1644-40F9-82FE-AF8343D71EA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B48B-12FF-411B-97FC-33465615C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FAF00-1644-40F9-82FE-AF8343D71EA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B48B-12FF-411B-97FC-33465615C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A51A4-4E5E-4480-B7C6-F4E6771B12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492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58461-F84D-46D7-8106-F3ED7C4513A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301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129EA-0679-4054-A030-529A7AA9CE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940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0E2BC-6F4D-479D-89A6-1434DABC29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832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94973-601D-45DB-AD2B-6947E3A83C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72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6DC45-EF9C-49D4-9DA7-C07DE2E2B4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2385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6CE3E-D2AA-4A98-99D0-B69FD2C99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85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03FAA-6C66-453E-A0FF-C87BAFCFA22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62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FAF00-1644-40F9-82FE-AF8343D71EA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B48B-12FF-411B-97FC-33465615C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52EF7-C091-4BD2-85E6-060E4672016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551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A3B25-BECC-4663-9E3D-80744474DB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313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332D4-4A0F-43C1-B54D-7404064253F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903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FAF00-1644-40F9-82FE-AF8343D71EA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B48B-12FF-411B-97FC-33465615C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FAF00-1644-40F9-82FE-AF8343D71EA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B48B-12FF-411B-97FC-33465615C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FAF00-1644-40F9-82FE-AF8343D71EA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B48B-12FF-411B-97FC-33465615C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FAF00-1644-40F9-82FE-AF8343D71EA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B48B-12FF-411B-97FC-33465615C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FAF00-1644-40F9-82FE-AF8343D71EA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B48B-12FF-411B-97FC-33465615C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FAF00-1644-40F9-82FE-AF8343D71EA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B48B-12FF-411B-97FC-33465615C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FAF00-1644-40F9-82FE-AF8343D71EA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B48B-12FF-411B-97FC-33465615C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FAF00-1644-40F9-82FE-AF8343D71EA6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2B48B-12FF-411B-97FC-33465615C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1314D3-0194-46BF-B3AB-39CEC6559D0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35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TIẾT: </a:t>
            </a:r>
            <a:r>
              <a:rPr lang="en-US" sz="2800" dirty="0" smtClean="0">
                <a:solidFill>
                  <a:srgbClr val="FF0000"/>
                </a:solidFill>
              </a:rPr>
              <a:t>128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LUYỆN TẬP </a:t>
            </a:r>
          </a:p>
          <a:p>
            <a:pPr marL="0" indent="0" algn="ctr"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LÀM VĂN </a:t>
            </a:r>
            <a:r>
              <a:rPr lang="en-US" dirty="0" smtClean="0">
                <a:solidFill>
                  <a:srgbClr val="FF0000"/>
                </a:solidFill>
              </a:rPr>
              <a:t>BẢN TƯỜNG TRÌNH</a:t>
            </a:r>
          </a:p>
          <a:p>
            <a:pPr marL="0" indent="0" algn="ctr"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LỚP: 8A4</a:t>
            </a:r>
          </a:p>
          <a:p>
            <a:pPr marL="0" indent="0" algn="ctr">
              <a:buFontTx/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GV: Tống Thị Hoa</a:t>
            </a:r>
          </a:p>
        </p:txBody>
      </p:sp>
    </p:spTree>
    <p:extLst>
      <p:ext uri="{BB962C8B-B14F-4D97-AF65-F5344CB8AC3E}">
        <p14:creationId xmlns:p14="http://schemas.microsoft.com/office/powerpoint/2010/main" val="650862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914400"/>
            <a:ext cx="80772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3.Bài 3.Hãy </a:t>
            </a:r>
            <a:r>
              <a:rPr lang="en-US" sz="2400" b="1" dirty="0" err="1" smtClean="0"/>
              <a:t>nêu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tình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huống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gặp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trong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cuộc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phải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làm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bản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tường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trình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không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lặp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lại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tình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huống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trong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sách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giáo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khoa</a:t>
            </a:r>
            <a:r>
              <a:rPr lang="en-US" sz="2400" b="1" dirty="0" smtClean="0"/>
              <a:t>)</a:t>
            </a:r>
          </a:p>
          <a:p>
            <a:endParaRPr lang="en-US" sz="2400" b="1" dirty="0" smtClean="0"/>
          </a:p>
          <a:p>
            <a:endParaRPr lang="en-US" sz="2400" smtClean="0"/>
          </a:p>
          <a:p>
            <a:endParaRPr lang="en-US" sz="2400" dirty="0" smtClean="0"/>
          </a:p>
          <a:p>
            <a:r>
              <a:rPr lang="en-US" sz="2400" b="1" dirty="0" smtClean="0"/>
              <a:t>*</a:t>
            </a:r>
            <a:r>
              <a:rPr lang="en-US" sz="2800" b="1" dirty="0" err="1" smtClean="0"/>
              <a:t>Tình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huống</a:t>
            </a:r>
            <a:r>
              <a:rPr lang="en-US" sz="2800" b="1" dirty="0" smtClean="0"/>
              <a:t>:</a:t>
            </a:r>
          </a:p>
          <a:p>
            <a:endParaRPr lang="en-US" sz="2400" dirty="0" smtClean="0"/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bị</a:t>
            </a:r>
            <a:r>
              <a:rPr lang="en-US" sz="2800" dirty="0" smtClean="0"/>
              <a:t> </a:t>
            </a:r>
            <a:r>
              <a:rPr lang="en-US" sz="2800" dirty="0" err="1" smtClean="0"/>
              <a:t>mất</a:t>
            </a:r>
            <a:r>
              <a:rPr lang="en-US" sz="2800" dirty="0" smtClean="0"/>
              <a:t> </a:t>
            </a:r>
            <a:r>
              <a:rPr lang="en-US" sz="2800" dirty="0" err="1" smtClean="0"/>
              <a:t>xe</a:t>
            </a:r>
            <a:r>
              <a:rPr lang="en-US" sz="2800" dirty="0" smtClean="0"/>
              <a:t> </a:t>
            </a:r>
            <a:r>
              <a:rPr lang="en-US" sz="2800" dirty="0" err="1" smtClean="0"/>
              <a:t>đạp</a:t>
            </a:r>
            <a:r>
              <a:rPr lang="en-US" sz="2800" dirty="0" smtClean="0"/>
              <a:t> ở </a:t>
            </a:r>
            <a:r>
              <a:rPr lang="en-US" sz="2800" dirty="0" err="1" smtClean="0"/>
              <a:t>trường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Lớp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bị</a:t>
            </a:r>
            <a:r>
              <a:rPr lang="en-US" sz="2800" dirty="0" smtClean="0"/>
              <a:t> </a:t>
            </a:r>
            <a:r>
              <a:rPr lang="en-US" sz="2800" dirty="0" err="1" smtClean="0"/>
              <a:t>mất</a:t>
            </a:r>
            <a:r>
              <a:rPr lang="en-US" sz="2800" dirty="0" smtClean="0"/>
              <a:t> 1 </a:t>
            </a:r>
            <a:r>
              <a:rPr lang="en-US" sz="2800" dirty="0" err="1" smtClean="0"/>
              <a:t>bộ</a:t>
            </a:r>
            <a:r>
              <a:rPr lang="en-US" sz="2800" dirty="0" smtClean="0"/>
              <a:t> </a:t>
            </a:r>
            <a:r>
              <a:rPr lang="en-US" sz="2800" dirty="0" err="1" smtClean="0"/>
              <a:t>bàn</a:t>
            </a:r>
            <a:r>
              <a:rPr lang="en-US" sz="2800" dirty="0" smtClean="0"/>
              <a:t> </a:t>
            </a:r>
            <a:r>
              <a:rPr lang="en-US" sz="2800" dirty="0" err="1" smtClean="0"/>
              <a:t>ghế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Bố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bị</a:t>
            </a:r>
            <a:r>
              <a:rPr lang="en-US" sz="2800" dirty="0" smtClean="0"/>
              <a:t> </a:t>
            </a:r>
            <a:r>
              <a:rPr lang="en-US" sz="2800" dirty="0" err="1" smtClean="0"/>
              <a:t>mất</a:t>
            </a:r>
            <a:r>
              <a:rPr lang="en-US" sz="2800" dirty="0" smtClean="0"/>
              <a:t> </a:t>
            </a:r>
            <a:r>
              <a:rPr lang="en-US" sz="2800" dirty="0" err="1" smtClean="0"/>
              <a:t>giấy</a:t>
            </a:r>
            <a:r>
              <a:rPr lang="en-US" sz="2800" dirty="0" smtClean="0"/>
              <a:t> </a:t>
            </a:r>
            <a:r>
              <a:rPr lang="en-US" sz="2800" dirty="0" err="1" smtClean="0"/>
              <a:t>tờ</a:t>
            </a:r>
            <a:r>
              <a:rPr lang="en-US" sz="2800" dirty="0" smtClean="0"/>
              <a:t> </a:t>
            </a:r>
            <a:r>
              <a:rPr lang="en-US" sz="2800" dirty="0" err="1" smtClean="0"/>
              <a:t>xe</a:t>
            </a:r>
            <a:r>
              <a:rPr lang="en-US" sz="2800" dirty="0" smtClean="0"/>
              <a:t>.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2590800"/>
            <a:ext cx="7315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4.Bài 4:Từ </a:t>
            </a:r>
            <a:r>
              <a:rPr lang="en-US" sz="3200" b="1" dirty="0" err="1" smtClean="0"/>
              <a:t>một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tình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huống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cụ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thể</a:t>
            </a:r>
            <a:r>
              <a:rPr lang="en-US" sz="3200" b="1" dirty="0" smtClean="0"/>
              <a:t> , </a:t>
            </a:r>
            <a:r>
              <a:rPr lang="en-US" sz="3200" b="1" dirty="0" err="1" smtClean="0"/>
              <a:t>em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hãy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viết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một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văn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bản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tường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trình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  <p:pic>
        <p:nvPicPr>
          <p:cNvPr id="3" name="Picture 10" descr="00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609600"/>
            <a:ext cx="1066800" cy="1142999"/>
          </a:xfrm>
          <a:prstGeom prst="rect">
            <a:avLst/>
          </a:prstGeom>
          <a:noFill/>
        </p:spPr>
      </p:pic>
      <p:pic>
        <p:nvPicPr>
          <p:cNvPr id="4" name="Picture 10" descr="00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533400"/>
            <a:ext cx="865187" cy="1295400"/>
          </a:xfrm>
          <a:prstGeom prst="rect">
            <a:avLst/>
          </a:prstGeom>
          <a:noFill/>
        </p:spPr>
      </p:pic>
      <p:pic>
        <p:nvPicPr>
          <p:cNvPr id="6" name="Picture 6" descr="!C_LITE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752054" flipV="1">
            <a:off x="3426" y="40890"/>
            <a:ext cx="5867400" cy="532287"/>
          </a:xfrm>
          <a:prstGeom prst="rect">
            <a:avLst/>
          </a:prstGeom>
          <a:noFill/>
        </p:spPr>
      </p:pic>
      <p:pic>
        <p:nvPicPr>
          <p:cNvPr id="7" name="Picture 6" descr="!C_LITE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752054">
            <a:off x="2896977" y="5945219"/>
            <a:ext cx="5867400" cy="917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0600" y="2514600"/>
            <a:ext cx="6934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Dặn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dò</a:t>
            </a:r>
            <a:r>
              <a:rPr lang="en-US" dirty="0" smtClean="0"/>
              <a:t>: -</a:t>
            </a:r>
            <a:r>
              <a:rPr lang="en-US" sz="2800" dirty="0" err="1" smtClean="0"/>
              <a:t>Hoàn</a:t>
            </a:r>
            <a:r>
              <a:rPr lang="en-US" sz="2800" dirty="0" smtClean="0"/>
              <a:t> </a:t>
            </a:r>
            <a:r>
              <a:rPr lang="en-US" sz="2800" dirty="0" err="1" smtClean="0"/>
              <a:t>thành</a:t>
            </a:r>
            <a:r>
              <a:rPr lang="en-US" sz="2800" dirty="0" smtClean="0"/>
              <a:t> </a:t>
            </a:r>
            <a:r>
              <a:rPr lang="en-US" sz="2800" dirty="0" err="1" smtClean="0"/>
              <a:t>nốt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r>
              <a:rPr lang="en-US" sz="2800" dirty="0" smtClean="0"/>
              <a:t> 4</a:t>
            </a:r>
          </a:p>
          <a:p>
            <a:r>
              <a:rPr lang="en-US" sz="2800" dirty="0" smtClean="0"/>
              <a:t>                -</a:t>
            </a:r>
            <a:r>
              <a:rPr lang="en-US" sz="2800" dirty="0" err="1" smtClean="0"/>
              <a:t>Soạn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ôn</a:t>
            </a:r>
            <a:r>
              <a:rPr lang="en-US" sz="2800" dirty="0" smtClean="0"/>
              <a:t> </a:t>
            </a:r>
            <a:r>
              <a:rPr lang="en-US" sz="2800" dirty="0" err="1" smtClean="0"/>
              <a:t>tập</a:t>
            </a:r>
            <a:r>
              <a:rPr lang="en-US" sz="2800" dirty="0" smtClean="0"/>
              <a:t> </a:t>
            </a:r>
            <a:r>
              <a:rPr lang="en-US" sz="2800" dirty="0" err="1" smtClean="0"/>
              <a:t>tiếng</a:t>
            </a:r>
            <a:r>
              <a:rPr lang="en-US" sz="2800" dirty="0" smtClean="0"/>
              <a:t> </a:t>
            </a:r>
            <a:r>
              <a:rPr lang="en-US" sz="2800" dirty="0" err="1" smtClean="0"/>
              <a:t>việt</a:t>
            </a:r>
            <a:r>
              <a:rPr lang="en-US" sz="2800" dirty="0" smtClean="0"/>
              <a:t> </a:t>
            </a:r>
            <a:r>
              <a:rPr lang="en-US" sz="2800" dirty="0" err="1" smtClean="0"/>
              <a:t>chuẩn</a:t>
            </a:r>
            <a:r>
              <a:rPr lang="en-US" sz="2800" dirty="0" smtClean="0"/>
              <a:t> </a:t>
            </a:r>
            <a:r>
              <a:rPr lang="en-US" sz="2800" dirty="0" err="1" smtClean="0"/>
              <a:t>bị</a:t>
            </a:r>
            <a:r>
              <a:rPr lang="en-US" sz="2800" dirty="0" smtClean="0"/>
              <a:t> </a:t>
            </a:r>
            <a:r>
              <a:rPr lang="en-US" sz="2800" dirty="0" err="1" smtClean="0"/>
              <a:t>kiểm</a:t>
            </a:r>
            <a:r>
              <a:rPr lang="en-US" sz="2800" dirty="0" smtClean="0"/>
              <a:t> </a:t>
            </a:r>
            <a:r>
              <a:rPr lang="en-US" sz="2800" dirty="0" err="1" smtClean="0"/>
              <a:t>tra</a:t>
            </a:r>
            <a:r>
              <a:rPr lang="en-US" sz="2800" dirty="0" smtClean="0"/>
              <a:t> 1 </a:t>
            </a:r>
            <a:r>
              <a:rPr lang="en-US" sz="2800" dirty="0" err="1" smtClean="0"/>
              <a:t>tiết</a:t>
            </a:r>
            <a:r>
              <a:rPr lang="en-US" sz="2800" dirty="0" smtClean="0"/>
              <a:t>.</a:t>
            </a:r>
          </a:p>
        </p:txBody>
      </p:sp>
      <p:pic>
        <p:nvPicPr>
          <p:cNvPr id="3" name="Picture 2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876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 flipV="1">
            <a:off x="3429000" y="2362200"/>
            <a:ext cx="5562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81200" y="2209800"/>
            <a:ext cx="548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Xin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chân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thành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cảm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ơn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các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thầy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cô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giáo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và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các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em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Picture 2" descr="SPARKLE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1000"/>
            <a:ext cx="8915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581400"/>
            <a:ext cx="6934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228600" y="2590800"/>
            <a:ext cx="9525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i="1" dirty="0" smtClean="0"/>
          </a:p>
          <a:p>
            <a:r>
              <a:rPr lang="en-US" sz="2400" dirty="0" smtClean="0"/>
              <a:t>     </a:t>
            </a:r>
            <a:r>
              <a:rPr lang="en-US" sz="2400" b="1" u="sng" dirty="0" err="1" smtClean="0"/>
              <a:t>Bài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tập</a:t>
            </a:r>
            <a:r>
              <a:rPr lang="en-US" sz="2400" b="1" u="sng" dirty="0" smtClean="0"/>
              <a:t> :</a:t>
            </a:r>
          </a:p>
          <a:p>
            <a:r>
              <a:rPr lang="en-US" sz="2400" dirty="0" smtClean="0"/>
              <a:t>	</a:t>
            </a:r>
            <a:r>
              <a:rPr lang="en-US" sz="2400" dirty="0" err="1" smtClean="0"/>
              <a:t>Dòng</a:t>
            </a:r>
            <a:r>
              <a:rPr lang="en-US" sz="2400" dirty="0" smtClean="0"/>
              <a:t> </a:t>
            </a:r>
            <a:r>
              <a:rPr lang="en-US" sz="2400" dirty="0" err="1" smtClean="0"/>
              <a:t>nào</a:t>
            </a:r>
            <a:r>
              <a:rPr lang="en-US" sz="2400" dirty="0" smtClean="0"/>
              <a:t> </a:t>
            </a:r>
            <a:r>
              <a:rPr lang="en-US" sz="2400" dirty="0" err="1" smtClean="0"/>
              <a:t>nói</a:t>
            </a:r>
            <a:r>
              <a:rPr lang="en-US" sz="2400" dirty="0" smtClean="0"/>
              <a:t> </a:t>
            </a:r>
            <a:r>
              <a:rPr lang="en-US" sz="2400" dirty="0" err="1" smtClean="0"/>
              <a:t>đúng</a:t>
            </a:r>
            <a:r>
              <a:rPr lang="en-US" sz="2400" dirty="0" smtClean="0"/>
              <a:t> </a:t>
            </a:r>
            <a:r>
              <a:rPr lang="en-US" sz="2400" dirty="0" err="1" smtClean="0"/>
              <a:t>nhất</a:t>
            </a:r>
            <a:r>
              <a:rPr lang="en-US" sz="2400" dirty="0" smtClean="0"/>
              <a:t> </a:t>
            </a:r>
            <a:r>
              <a:rPr lang="en-US" sz="2400" dirty="0" err="1" smtClean="0"/>
              <a:t>mục</a:t>
            </a:r>
            <a:r>
              <a:rPr lang="en-US" sz="2400" dirty="0" smtClean="0"/>
              <a:t> </a:t>
            </a:r>
            <a:r>
              <a:rPr lang="en-US" sz="2400" dirty="0" err="1" smtClean="0"/>
              <a:t>đích</a:t>
            </a:r>
            <a:r>
              <a:rPr lang="en-US" sz="2400" dirty="0" smtClean="0"/>
              <a:t> </a:t>
            </a:r>
            <a:r>
              <a:rPr lang="en-US" sz="2400" dirty="0" err="1" smtClean="0"/>
              <a:t>viết</a:t>
            </a:r>
            <a:r>
              <a:rPr lang="en-US" sz="2400" dirty="0" smtClean="0"/>
              <a:t>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 err="1" smtClean="0"/>
              <a:t>bản</a:t>
            </a:r>
            <a:r>
              <a:rPr lang="en-US" sz="2400" dirty="0" smtClean="0"/>
              <a:t> </a:t>
            </a:r>
            <a:r>
              <a:rPr lang="en-US" sz="2400" dirty="0" err="1" smtClean="0"/>
              <a:t>tường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trình</a:t>
            </a:r>
            <a:r>
              <a:rPr lang="en-US" sz="2400" dirty="0" smtClean="0"/>
              <a:t>?</a:t>
            </a:r>
          </a:p>
          <a:p>
            <a:endParaRPr lang="en-US" sz="2400" dirty="0" smtClean="0"/>
          </a:p>
          <a:p>
            <a:pPr marL="342900" indent="-342900"/>
            <a:r>
              <a:rPr lang="en-US" sz="2400" i="1" dirty="0" smtClean="0"/>
              <a:t>       </a:t>
            </a:r>
            <a:r>
              <a:rPr lang="en-US" sz="2400" i="1" dirty="0" err="1" smtClean="0"/>
              <a:t>A.Nhằm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đề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đạt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nguyện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vọng</a:t>
            </a:r>
            <a:r>
              <a:rPr lang="en-US" sz="2400" i="1" dirty="0" smtClean="0"/>
              <a:t>, ý </a:t>
            </a:r>
            <a:r>
              <a:rPr lang="en-US" sz="2400" i="1" dirty="0" err="1" smtClean="0"/>
              <a:t>kiến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cá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nhân</a:t>
            </a:r>
            <a:r>
              <a:rPr lang="en-US" sz="2400" i="1" dirty="0" smtClean="0"/>
              <a:t>.</a:t>
            </a:r>
          </a:p>
          <a:p>
            <a:pPr marL="342900" indent="-342900"/>
            <a:endParaRPr lang="en-US" sz="2400" i="1" dirty="0" smtClean="0"/>
          </a:p>
          <a:p>
            <a:pPr marL="342900" indent="-342900"/>
            <a:r>
              <a:rPr lang="en-US" sz="2400" b="1" i="1" dirty="0" smtClean="0"/>
              <a:t>       </a:t>
            </a:r>
            <a:r>
              <a:rPr lang="en-US" sz="2400" dirty="0" err="1" smtClean="0"/>
              <a:t>B.Nhằm</a:t>
            </a:r>
            <a:r>
              <a:rPr lang="en-US" sz="2400" dirty="0" smtClean="0"/>
              <a:t> </a:t>
            </a:r>
            <a:r>
              <a:rPr lang="en-US" sz="2400" dirty="0" err="1" smtClean="0"/>
              <a:t>thông</a:t>
            </a:r>
            <a:r>
              <a:rPr lang="en-US" sz="2400" dirty="0" smtClean="0"/>
              <a:t> </a:t>
            </a:r>
            <a:r>
              <a:rPr lang="en-US" sz="2400" dirty="0" err="1" smtClean="0"/>
              <a:t>báo</a:t>
            </a:r>
            <a:r>
              <a:rPr lang="en-US" sz="2400" dirty="0" smtClean="0"/>
              <a:t> </a:t>
            </a:r>
            <a:r>
              <a:rPr lang="en-US" sz="2400" dirty="0" err="1" smtClean="0"/>
              <a:t>tình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đơn</a:t>
            </a:r>
            <a:r>
              <a:rPr lang="en-US" sz="2400" dirty="0" smtClean="0"/>
              <a:t> </a:t>
            </a:r>
            <a:r>
              <a:rPr lang="en-US" sz="2400" dirty="0" err="1" smtClean="0"/>
              <a:t>vị</a:t>
            </a:r>
            <a:r>
              <a:rPr lang="en-US" sz="2400" dirty="0" smtClean="0"/>
              <a:t>, </a:t>
            </a:r>
            <a:r>
              <a:rPr lang="en-US" sz="2400" dirty="0" err="1" smtClean="0"/>
              <a:t>tập</a:t>
            </a:r>
            <a:r>
              <a:rPr lang="en-US" sz="2400" dirty="0" smtClean="0"/>
              <a:t> </a:t>
            </a:r>
            <a:r>
              <a:rPr lang="en-US" sz="2400" dirty="0" err="1" smtClean="0"/>
              <a:t>thể</a:t>
            </a:r>
            <a:r>
              <a:rPr lang="en-US" sz="2400" dirty="0" smtClean="0"/>
              <a:t>.</a:t>
            </a:r>
          </a:p>
          <a:p>
            <a:pPr marL="342900" indent="-342900"/>
            <a:endParaRPr lang="en-US" sz="2400" dirty="0" smtClean="0"/>
          </a:p>
          <a:p>
            <a:pPr marL="342900" indent="-342900"/>
            <a:r>
              <a:rPr lang="en-US" sz="2400" dirty="0" smtClean="0"/>
              <a:t>       C. </a:t>
            </a:r>
            <a:r>
              <a:rPr lang="en-US" sz="2400" dirty="0" err="1" smtClean="0"/>
              <a:t>Nhằm</a:t>
            </a:r>
            <a:r>
              <a:rPr lang="en-US" sz="2400" dirty="0" smtClean="0"/>
              <a:t> </a:t>
            </a:r>
            <a:r>
              <a:rPr lang="en-US" sz="2400" dirty="0" err="1" smtClean="0"/>
              <a:t>làm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</a:t>
            </a:r>
            <a:r>
              <a:rPr lang="en-US" sz="2400" dirty="0" err="1" smtClean="0"/>
              <a:t>cấp</a:t>
            </a:r>
            <a:r>
              <a:rPr lang="en-US" sz="2400" dirty="0" smtClean="0"/>
              <a:t> </a:t>
            </a:r>
            <a:r>
              <a:rPr lang="en-US" sz="2400" dirty="0" err="1" smtClean="0"/>
              <a:t>trên</a:t>
            </a:r>
            <a:r>
              <a:rPr lang="en-US" sz="2400" dirty="0" smtClean="0"/>
              <a:t> </a:t>
            </a:r>
            <a:r>
              <a:rPr lang="en-US" sz="2400" dirty="0" err="1" smtClean="0"/>
              <a:t>hoặc</a:t>
            </a: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tổ</a:t>
            </a:r>
            <a:r>
              <a:rPr lang="en-US" sz="2400" dirty="0" smtClean="0"/>
              <a:t> </a:t>
            </a:r>
            <a:r>
              <a:rPr lang="en-US" sz="2400" dirty="0" err="1" smtClean="0"/>
              <a:t>chức</a:t>
            </a:r>
            <a:r>
              <a:rPr lang="en-US" sz="2400" dirty="0" smtClean="0"/>
              <a:t> </a:t>
            </a:r>
            <a:r>
              <a:rPr lang="en-US" sz="2400" dirty="0" err="1" smtClean="0"/>
              <a:t>nào</a:t>
            </a:r>
            <a:r>
              <a:rPr lang="en-US" sz="2400" dirty="0" smtClean="0"/>
              <a:t> </a:t>
            </a:r>
            <a:r>
              <a:rPr lang="en-US" sz="2400" dirty="0" err="1" smtClean="0"/>
              <a:t>đó</a:t>
            </a:r>
            <a:r>
              <a:rPr lang="en-US" sz="2400" dirty="0" smtClean="0"/>
              <a:t> </a:t>
            </a:r>
            <a:r>
              <a:rPr lang="en-US" sz="2400" dirty="0" err="1" smtClean="0"/>
              <a:t>hiểu</a:t>
            </a:r>
            <a:r>
              <a:rPr lang="en-US" sz="2400" dirty="0" smtClean="0"/>
              <a:t> </a:t>
            </a:r>
            <a:r>
              <a:rPr lang="en-US" sz="2400" dirty="0" err="1" smtClean="0"/>
              <a:t>đúng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dirty="0" err="1" smtClean="0"/>
              <a:t>việc</a:t>
            </a:r>
            <a:r>
              <a:rPr lang="en-US" sz="2400" dirty="0" smtClean="0"/>
              <a:t>.</a:t>
            </a:r>
          </a:p>
          <a:p>
            <a:pPr marL="342900" indent="-342900"/>
            <a:endParaRPr lang="en-US" sz="2400" dirty="0" smtClean="0"/>
          </a:p>
          <a:p>
            <a:pPr marL="342900" indent="-342900"/>
            <a:r>
              <a:rPr lang="en-US" sz="2400" dirty="0" smtClean="0"/>
              <a:t>       D. </a:t>
            </a:r>
            <a:r>
              <a:rPr lang="en-US" sz="2400" dirty="0" err="1" smtClean="0"/>
              <a:t>Nhằm</a:t>
            </a:r>
            <a:r>
              <a:rPr lang="en-US" sz="2400" dirty="0" smtClean="0"/>
              <a:t> cam </a:t>
            </a:r>
            <a:r>
              <a:rPr lang="en-US" sz="2400" dirty="0" err="1" smtClean="0"/>
              <a:t>đoan</a:t>
            </a:r>
            <a:r>
              <a:rPr lang="en-US" sz="2400" dirty="0" smtClean="0"/>
              <a:t> </a:t>
            </a:r>
            <a:r>
              <a:rPr lang="en-US" sz="2400" dirty="0" err="1" smtClean="0"/>
              <a:t>làm</a:t>
            </a:r>
            <a:r>
              <a:rPr lang="en-US" sz="2400" dirty="0" smtClean="0"/>
              <a:t> </a:t>
            </a:r>
            <a:r>
              <a:rPr lang="en-US" sz="2400" dirty="0" err="1" smtClean="0"/>
              <a:t>hoặc</a:t>
            </a:r>
            <a:r>
              <a:rPr lang="en-US" sz="2400" dirty="0" smtClean="0"/>
              <a:t>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làm</a:t>
            </a: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việc</a:t>
            </a:r>
            <a:r>
              <a:rPr lang="en-US" sz="2400" dirty="0" smtClean="0"/>
              <a:t> </a:t>
            </a:r>
            <a:r>
              <a:rPr lang="en-US" sz="2400" dirty="0" err="1" smtClean="0"/>
              <a:t>naò</a:t>
            </a:r>
            <a:r>
              <a:rPr lang="en-US" sz="2400" dirty="0" smtClean="0"/>
              <a:t> </a:t>
            </a:r>
            <a:r>
              <a:rPr lang="en-US" sz="2400" dirty="0" err="1" smtClean="0"/>
              <a:t>nữa</a:t>
            </a:r>
            <a:r>
              <a:rPr lang="en-US" sz="2400" dirty="0" smtClean="0"/>
              <a:t>.</a:t>
            </a:r>
          </a:p>
          <a:p>
            <a:pPr marL="342900" indent="-342900">
              <a:buAutoNum type="arabicPeriod"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" y="144780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prstClr val="black"/>
                </a:solidFill>
              </a:rPr>
              <a:t> I. </a:t>
            </a:r>
            <a:r>
              <a:rPr lang="en-US" sz="2800" b="1" dirty="0" err="1" smtClean="0">
                <a:solidFill>
                  <a:prstClr val="black"/>
                </a:solidFill>
              </a:rPr>
              <a:t>Ôn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tập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lí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thuyết</a:t>
            </a:r>
            <a:endParaRPr lang="en-US" sz="2800" b="1" dirty="0" smtClean="0">
              <a:solidFill>
                <a:prstClr val="black"/>
              </a:solidFill>
            </a:endParaRPr>
          </a:p>
          <a:p>
            <a:pPr marL="342900" lvl="0" indent="-342900">
              <a:buFontTx/>
              <a:buAutoNum type="arabicPeriod"/>
            </a:pPr>
            <a:r>
              <a:rPr lang="en-US" sz="2800" b="1" i="1" dirty="0" err="1" smtClean="0">
                <a:solidFill>
                  <a:prstClr val="black"/>
                </a:solidFill>
              </a:rPr>
              <a:t>Mục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đích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của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văn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bản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tường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0" y="54864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25146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Nhằm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làm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cho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cấp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trên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hoặc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một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tổ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chức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nào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đó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hiểu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đúng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sự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</a:rPr>
              <a:t>việc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5" grpId="0" animBg="1"/>
      <p:bldP spid="5" grpId="1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457200"/>
            <a:ext cx="88392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2.So </a:t>
            </a:r>
            <a:r>
              <a:rPr lang="en-US" sz="2800" b="1" dirty="0" err="1" smtClean="0"/>
              <a:t>sánh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sự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giống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giữa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tường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trình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báo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cáo</a:t>
            </a:r>
            <a:r>
              <a:rPr lang="en-US" sz="2800" b="1" dirty="0" smtClean="0"/>
              <a:t> </a:t>
            </a:r>
          </a:p>
          <a:p>
            <a:r>
              <a:rPr lang="en-US" sz="2800" i="1" dirty="0" err="1" smtClean="0"/>
              <a:t>a.Giống</a:t>
            </a:r>
            <a:r>
              <a:rPr lang="en-US" sz="2800" i="1" dirty="0" smtClean="0"/>
              <a:t>:</a:t>
            </a:r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Đều</a:t>
            </a:r>
            <a:r>
              <a:rPr lang="en-US" sz="2800" dirty="0" smtClean="0"/>
              <a:t> </a:t>
            </a:r>
            <a:r>
              <a:rPr lang="en-US" sz="2800" dirty="0" err="1" smtClean="0"/>
              <a:t>cùng</a:t>
            </a:r>
            <a:r>
              <a:rPr lang="en-US" sz="2800" dirty="0" smtClean="0"/>
              <a:t> </a:t>
            </a:r>
            <a:r>
              <a:rPr lang="en-US" sz="2800" dirty="0" err="1" smtClean="0"/>
              <a:t>phải</a:t>
            </a:r>
            <a:r>
              <a:rPr lang="en-US" sz="2800" dirty="0" smtClean="0"/>
              <a:t> </a:t>
            </a:r>
            <a:r>
              <a:rPr lang="en-US" sz="2800" dirty="0" err="1" smtClean="0"/>
              <a:t>tuân</a:t>
            </a:r>
            <a:r>
              <a:rPr lang="en-US" sz="2800" dirty="0" smtClean="0"/>
              <a:t> </a:t>
            </a:r>
            <a:r>
              <a:rPr lang="en-US" sz="2800" dirty="0" err="1" smtClean="0"/>
              <a:t>thủ</a:t>
            </a:r>
            <a:r>
              <a:rPr lang="en-US" sz="2800" dirty="0" smtClean="0"/>
              <a:t> </a:t>
            </a:r>
            <a:r>
              <a:rPr lang="en-US" sz="2800" dirty="0" err="1" smtClean="0"/>
              <a:t>thể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r>
              <a:rPr lang="en-US" sz="2800" dirty="0" smtClean="0"/>
              <a:t> </a:t>
            </a:r>
            <a:r>
              <a:rPr lang="en-US" sz="2800" dirty="0" err="1" smtClean="0"/>
              <a:t>bày</a:t>
            </a:r>
            <a:r>
              <a:rPr lang="en-US" sz="2800" dirty="0" smtClean="0"/>
              <a:t> </a:t>
            </a:r>
            <a:r>
              <a:rPr lang="en-US" sz="2800" dirty="0" err="1" smtClean="0"/>
              <a:t>đầy</a:t>
            </a:r>
            <a:r>
              <a:rPr lang="en-US" sz="2800" dirty="0" smtClean="0"/>
              <a:t> </a:t>
            </a:r>
            <a:r>
              <a:rPr lang="en-US" sz="2800" dirty="0" err="1" smtClean="0"/>
              <a:t>đủ</a:t>
            </a:r>
            <a:r>
              <a:rPr lang="en-US" sz="2800" dirty="0" smtClean="0"/>
              <a:t> , </a:t>
            </a:r>
            <a:r>
              <a:rPr lang="en-US" sz="2800" dirty="0" err="1" smtClean="0"/>
              <a:t>chính</a:t>
            </a:r>
            <a:r>
              <a:rPr lang="en-US" sz="2800" dirty="0" smtClean="0"/>
              <a:t> </a:t>
            </a:r>
            <a:r>
              <a:rPr lang="en-US" sz="2800" dirty="0" err="1" smtClean="0"/>
              <a:t>xác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gian</a:t>
            </a:r>
            <a:r>
              <a:rPr lang="en-US" sz="2800" dirty="0" smtClean="0"/>
              <a:t> ,</a:t>
            </a:r>
            <a:r>
              <a:rPr lang="en-US" sz="2800" dirty="0" err="1" smtClean="0"/>
              <a:t>địa</a:t>
            </a:r>
            <a:r>
              <a:rPr lang="en-US" sz="2800" dirty="0" smtClean="0"/>
              <a:t> </a:t>
            </a:r>
            <a:r>
              <a:rPr lang="en-US" sz="2800" dirty="0" err="1" smtClean="0"/>
              <a:t>điểm</a:t>
            </a:r>
            <a:r>
              <a:rPr lang="en-US" sz="2800" dirty="0" smtClean="0"/>
              <a:t> ,</a:t>
            </a:r>
            <a:r>
              <a:rPr lang="en-US" sz="2800" dirty="0" err="1" smtClean="0"/>
              <a:t>sự</a:t>
            </a:r>
            <a:r>
              <a:rPr lang="en-US" sz="2800" dirty="0" smtClean="0"/>
              <a:t> </a:t>
            </a:r>
            <a:r>
              <a:rPr lang="en-US" sz="2800" dirty="0" err="1" smtClean="0"/>
              <a:t>việc</a:t>
            </a:r>
            <a:r>
              <a:rPr lang="en-US" sz="2800" dirty="0" smtClean="0"/>
              <a:t> ,</a:t>
            </a:r>
            <a:r>
              <a:rPr lang="en-US" sz="2800" dirty="0" err="1" smtClean="0"/>
              <a:t>họ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tên</a:t>
            </a:r>
            <a:r>
              <a:rPr lang="en-US" sz="2800" dirty="0" smtClean="0"/>
              <a:t> </a:t>
            </a:r>
            <a:r>
              <a:rPr lang="en-US" sz="2800" dirty="0" err="1" smtClean="0"/>
              <a:t>những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liên</a:t>
            </a:r>
            <a:r>
              <a:rPr lang="en-US" sz="2800" dirty="0" smtClean="0"/>
              <a:t> </a:t>
            </a:r>
            <a:r>
              <a:rPr lang="en-US" sz="2800" dirty="0" err="1" smtClean="0"/>
              <a:t>quan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Đều</a:t>
            </a:r>
            <a:r>
              <a:rPr lang="en-US" sz="2800" dirty="0" smtClean="0"/>
              <a:t> </a:t>
            </a:r>
            <a:r>
              <a:rPr lang="en-US" sz="2800" dirty="0" err="1" smtClean="0"/>
              <a:t>phải</a:t>
            </a:r>
            <a:r>
              <a:rPr lang="en-US" sz="2800" dirty="0" smtClean="0"/>
              <a:t> </a:t>
            </a:r>
            <a:r>
              <a:rPr lang="en-US" sz="2800" dirty="0" err="1" smtClean="0"/>
              <a:t>đầy</a:t>
            </a:r>
            <a:r>
              <a:rPr lang="en-US" sz="2800" dirty="0" smtClean="0"/>
              <a:t> </a:t>
            </a:r>
            <a:r>
              <a:rPr lang="en-US" sz="2800" dirty="0" err="1" smtClean="0"/>
              <a:t>đủ</a:t>
            </a:r>
            <a:r>
              <a:rPr lang="en-US" sz="2800" dirty="0" smtClean="0"/>
              <a:t> </a:t>
            </a:r>
            <a:r>
              <a:rPr lang="en-US" sz="2800" dirty="0" err="1" smtClean="0"/>
              <a:t>họ</a:t>
            </a:r>
            <a:r>
              <a:rPr lang="en-US" sz="2800" dirty="0" smtClean="0"/>
              <a:t> </a:t>
            </a:r>
            <a:r>
              <a:rPr lang="en-US" sz="2800" dirty="0" err="1" smtClean="0"/>
              <a:t>tên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gửi</a:t>
            </a:r>
            <a:r>
              <a:rPr lang="en-US" sz="2800" dirty="0" smtClean="0"/>
              <a:t> ,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nhận</a:t>
            </a:r>
            <a:r>
              <a:rPr lang="en-US" sz="2800" dirty="0" smtClean="0"/>
              <a:t> </a:t>
            </a:r>
            <a:r>
              <a:rPr lang="en-US" sz="2800" dirty="0" err="1" smtClean="0"/>
              <a:t>thì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giá</a:t>
            </a:r>
            <a:r>
              <a:rPr lang="en-US" sz="2800" dirty="0" smtClean="0"/>
              <a:t> </a:t>
            </a:r>
            <a:r>
              <a:rPr lang="en-US" sz="2800" dirty="0" err="1" smtClean="0"/>
              <a:t>trị</a:t>
            </a:r>
            <a:r>
              <a:rPr lang="en-US" sz="2800" dirty="0" smtClean="0"/>
              <a:t> .</a:t>
            </a:r>
          </a:p>
          <a:p>
            <a:r>
              <a:rPr lang="en-US" sz="2800" i="1" dirty="0" err="1" smtClean="0"/>
              <a:t>b,Khác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nhau</a:t>
            </a:r>
            <a:r>
              <a:rPr lang="en-US" sz="2800" i="1" dirty="0" smtClean="0"/>
              <a:t>:</a:t>
            </a:r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Tường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trình:Trình</a:t>
            </a:r>
            <a:r>
              <a:rPr lang="en-US" sz="2800" dirty="0" smtClean="0"/>
              <a:t> </a:t>
            </a:r>
            <a:r>
              <a:rPr lang="en-US" sz="2800" dirty="0" err="1" smtClean="0"/>
              <a:t>bày</a:t>
            </a:r>
            <a:r>
              <a:rPr lang="en-US" sz="2800" dirty="0" smtClean="0"/>
              <a:t> </a:t>
            </a:r>
            <a:r>
              <a:rPr lang="en-US" sz="2800" dirty="0" err="1" smtClean="0"/>
              <a:t>thiệt</a:t>
            </a:r>
            <a:r>
              <a:rPr lang="en-US" sz="2800" dirty="0" smtClean="0"/>
              <a:t> </a:t>
            </a:r>
            <a:r>
              <a:rPr lang="en-US" sz="2800" dirty="0" err="1" smtClean="0"/>
              <a:t>hại</a:t>
            </a:r>
            <a:r>
              <a:rPr lang="en-US" sz="2800" dirty="0" smtClean="0"/>
              <a:t> </a:t>
            </a:r>
            <a:r>
              <a:rPr lang="en-US" sz="2800" dirty="0" err="1" smtClean="0"/>
              <a:t>hoặc</a:t>
            </a:r>
            <a:r>
              <a:rPr lang="en-US" sz="2800" dirty="0" smtClean="0"/>
              <a:t> </a:t>
            </a:r>
            <a:r>
              <a:rPr lang="en-US" sz="2800" dirty="0" err="1" smtClean="0"/>
              <a:t>mức</a:t>
            </a:r>
            <a:r>
              <a:rPr lang="en-US" sz="2800" dirty="0" smtClean="0"/>
              <a:t> </a:t>
            </a:r>
            <a:r>
              <a:rPr lang="en-US" sz="2800" dirty="0" err="1" smtClean="0"/>
              <a:t>độ</a:t>
            </a:r>
            <a:r>
              <a:rPr lang="en-US" sz="2800" dirty="0" smtClean="0"/>
              <a:t> </a:t>
            </a:r>
            <a:r>
              <a:rPr lang="en-US" sz="2800" dirty="0" err="1" smtClean="0"/>
              <a:t>trách</a:t>
            </a:r>
            <a:r>
              <a:rPr lang="en-US" sz="2800" dirty="0" smtClean="0"/>
              <a:t> </a:t>
            </a:r>
            <a:r>
              <a:rPr lang="en-US" sz="2800" dirty="0" err="1" smtClean="0"/>
              <a:t>nhiệm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tường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sự</a:t>
            </a:r>
            <a:r>
              <a:rPr lang="en-US" sz="2800" dirty="0" smtClean="0"/>
              <a:t> </a:t>
            </a:r>
            <a:r>
              <a:rPr lang="en-US" sz="2800" dirty="0" err="1" smtClean="0"/>
              <a:t>việc</a:t>
            </a:r>
            <a:r>
              <a:rPr lang="en-US" sz="2800" dirty="0" smtClean="0"/>
              <a:t> </a:t>
            </a:r>
            <a:r>
              <a:rPr lang="en-US" sz="2800" dirty="0" err="1" smtClean="0"/>
              <a:t>xảy</a:t>
            </a:r>
            <a:r>
              <a:rPr lang="en-US" sz="2800" dirty="0" smtClean="0"/>
              <a:t> </a:t>
            </a:r>
            <a:r>
              <a:rPr lang="en-US" sz="2800" dirty="0" err="1" smtClean="0"/>
              <a:t>ra</a:t>
            </a:r>
            <a:r>
              <a:rPr lang="en-US" sz="2800" dirty="0" smtClean="0"/>
              <a:t> </a:t>
            </a:r>
            <a:r>
              <a:rPr lang="en-US" sz="2800" dirty="0" err="1" smtClean="0"/>
              <a:t>hậu</a:t>
            </a:r>
            <a:r>
              <a:rPr lang="en-US" sz="2800" dirty="0" smtClean="0"/>
              <a:t> </a:t>
            </a:r>
            <a:r>
              <a:rPr lang="en-US" sz="2800" dirty="0" err="1" smtClean="0"/>
              <a:t>quả</a:t>
            </a:r>
            <a:r>
              <a:rPr lang="en-US" sz="2800" dirty="0" smtClean="0"/>
              <a:t> </a:t>
            </a:r>
            <a:r>
              <a:rPr lang="en-US" sz="2800" dirty="0" err="1" smtClean="0"/>
              <a:t>cần</a:t>
            </a:r>
            <a:r>
              <a:rPr lang="en-US" sz="2800" dirty="0" smtClean="0"/>
              <a:t> </a:t>
            </a:r>
            <a:r>
              <a:rPr lang="en-US" sz="2800" dirty="0" err="1" smtClean="0"/>
              <a:t>xem</a:t>
            </a:r>
            <a:r>
              <a:rPr lang="en-US" sz="2800" dirty="0" smtClean="0"/>
              <a:t> </a:t>
            </a:r>
            <a:r>
              <a:rPr lang="en-US" sz="2800" dirty="0" err="1" smtClean="0"/>
              <a:t>xét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Báo</a:t>
            </a:r>
            <a:r>
              <a:rPr lang="en-US" sz="2800" dirty="0" smtClean="0"/>
              <a:t> </a:t>
            </a:r>
            <a:r>
              <a:rPr lang="en-US" sz="2800" dirty="0" err="1" smtClean="0"/>
              <a:t>cáo:Trình</a:t>
            </a:r>
            <a:r>
              <a:rPr lang="en-US" sz="2800" dirty="0" smtClean="0"/>
              <a:t> </a:t>
            </a:r>
            <a:r>
              <a:rPr lang="en-US" sz="2800" dirty="0" err="1" smtClean="0"/>
              <a:t>bày</a:t>
            </a:r>
            <a:r>
              <a:rPr lang="en-US" sz="2800" dirty="0" smtClean="0"/>
              <a:t> </a:t>
            </a:r>
            <a:r>
              <a:rPr lang="en-US" sz="2800" dirty="0" err="1" smtClean="0"/>
              <a:t>lại</a:t>
            </a:r>
            <a:r>
              <a:rPr lang="en-US" sz="2800" dirty="0" smtClean="0"/>
              <a:t> </a:t>
            </a:r>
            <a:r>
              <a:rPr lang="en-US" sz="2800" dirty="0" err="1" smtClean="0"/>
              <a:t>những</a:t>
            </a:r>
            <a:r>
              <a:rPr lang="en-US" sz="2800" dirty="0" smtClean="0"/>
              <a:t> </a:t>
            </a:r>
            <a:r>
              <a:rPr lang="en-US" sz="2800" dirty="0" err="1" smtClean="0"/>
              <a:t>công</a:t>
            </a:r>
            <a:r>
              <a:rPr lang="en-US" sz="2800" dirty="0" smtClean="0"/>
              <a:t> </a:t>
            </a:r>
            <a:r>
              <a:rPr lang="en-US" sz="2800" dirty="0" err="1" smtClean="0"/>
              <a:t>việc</a:t>
            </a:r>
            <a:r>
              <a:rPr lang="en-US" sz="2800" dirty="0" smtClean="0"/>
              <a:t> </a:t>
            </a:r>
            <a:r>
              <a:rPr lang="en-US" sz="2800" dirty="0" err="1" smtClean="0"/>
              <a:t>đã</a:t>
            </a:r>
            <a:r>
              <a:rPr lang="en-US" sz="2800" dirty="0" smtClean="0"/>
              <a:t> </a:t>
            </a:r>
            <a:r>
              <a:rPr lang="en-US" sz="2800" dirty="0" err="1" smtClean="0"/>
              <a:t>làm</a:t>
            </a:r>
            <a:r>
              <a:rPr lang="en-US" sz="2800" dirty="0" smtClean="0"/>
              <a:t> ,</a:t>
            </a:r>
            <a:r>
              <a:rPr lang="en-US" sz="2800" dirty="0" err="1" smtClean="0"/>
              <a:t>đã</a:t>
            </a:r>
            <a:r>
              <a:rPr lang="en-US" sz="2800" dirty="0" smtClean="0"/>
              <a:t> </a:t>
            </a:r>
            <a:r>
              <a:rPr lang="en-US" sz="2800" dirty="0" err="1" smtClean="0"/>
              <a:t>thực</a:t>
            </a:r>
            <a:r>
              <a:rPr lang="en-US" sz="2800" dirty="0" smtClean="0"/>
              <a:t> </a:t>
            </a:r>
            <a:r>
              <a:rPr lang="en-US" sz="2800" dirty="0" err="1" smtClean="0"/>
              <a:t>hiện</a:t>
            </a:r>
            <a:r>
              <a:rPr lang="en-US" sz="2800" dirty="0" smtClean="0"/>
              <a:t> </a:t>
            </a:r>
            <a:r>
              <a:rPr lang="en-US" sz="2800" dirty="0" err="1" smtClean="0"/>
              <a:t>để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khác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biết</a:t>
            </a:r>
            <a:r>
              <a:rPr lang="en-US" sz="2800" dirty="0" smtClean="0"/>
              <a:t> ,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rõ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676400"/>
            <a:ext cx="8915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/>
              <a:t>Bài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tập</a:t>
            </a:r>
            <a:r>
              <a:rPr lang="en-US" sz="2800" b="1" i="1" dirty="0" smtClean="0"/>
              <a:t> </a:t>
            </a:r>
            <a:r>
              <a:rPr lang="en-US" sz="2800" b="1" dirty="0" smtClean="0"/>
              <a:t>:</a:t>
            </a:r>
            <a:r>
              <a:rPr lang="en-US" sz="2800" b="1" dirty="0" err="1" smtClean="0"/>
              <a:t>Hãy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sắp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xếp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mục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dưới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đây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theo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trật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tự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phù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hợp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với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bố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cục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của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một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tường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trình</a:t>
            </a:r>
            <a:r>
              <a:rPr lang="en-US" sz="2800" b="1" dirty="0" smtClean="0"/>
              <a:t>.</a:t>
            </a:r>
          </a:p>
          <a:p>
            <a:r>
              <a:rPr lang="en-US" sz="2800" dirty="0" err="1" smtClean="0"/>
              <a:t>a.Địa</a:t>
            </a:r>
            <a:r>
              <a:rPr lang="en-US" sz="2800" dirty="0" smtClean="0"/>
              <a:t> </a:t>
            </a:r>
            <a:r>
              <a:rPr lang="en-US" sz="2800" dirty="0" err="1" smtClean="0"/>
              <a:t>điểm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gian</a:t>
            </a:r>
            <a:r>
              <a:rPr lang="en-US" sz="2800" dirty="0" smtClean="0"/>
              <a:t>.                     e. </a:t>
            </a:r>
            <a:r>
              <a:rPr lang="en-US" sz="2800" dirty="0" err="1" smtClean="0"/>
              <a:t>Lời</a:t>
            </a:r>
            <a:r>
              <a:rPr lang="en-US" sz="2800" dirty="0" smtClean="0"/>
              <a:t> cam </a:t>
            </a:r>
            <a:r>
              <a:rPr lang="en-US" sz="2800" dirty="0" err="1" smtClean="0"/>
              <a:t>đoan</a:t>
            </a:r>
            <a:r>
              <a:rPr lang="en-US" sz="2800" dirty="0" smtClean="0"/>
              <a:t> .</a:t>
            </a:r>
          </a:p>
          <a:p>
            <a:r>
              <a:rPr lang="en-US" sz="2800" dirty="0" err="1" smtClean="0"/>
              <a:t>b.Tên</a:t>
            </a:r>
            <a:r>
              <a:rPr lang="en-US" sz="2800" dirty="0" smtClean="0"/>
              <a:t>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bản</a:t>
            </a:r>
            <a:r>
              <a:rPr lang="en-US" sz="2800" dirty="0" smtClean="0"/>
              <a:t>,                                      </a:t>
            </a:r>
            <a:r>
              <a:rPr lang="en-US" sz="2800" dirty="0" err="1" smtClean="0"/>
              <a:t>g.Quốc</a:t>
            </a:r>
            <a:r>
              <a:rPr lang="en-US" sz="2800" dirty="0" smtClean="0"/>
              <a:t> </a:t>
            </a:r>
            <a:r>
              <a:rPr lang="en-US" sz="2800" dirty="0" err="1" smtClean="0"/>
              <a:t>hiệu</a:t>
            </a:r>
            <a:r>
              <a:rPr lang="en-US" sz="2800" dirty="0" smtClean="0"/>
              <a:t> ,</a:t>
            </a:r>
            <a:r>
              <a:rPr lang="en-US" sz="2800" dirty="0" err="1" smtClean="0"/>
              <a:t>tiêu</a:t>
            </a:r>
            <a:r>
              <a:rPr lang="en-US" sz="2800" dirty="0" smtClean="0"/>
              <a:t> </a:t>
            </a:r>
            <a:r>
              <a:rPr lang="en-US" sz="2800" dirty="0" err="1" smtClean="0"/>
              <a:t>ngữ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c.Nội</a:t>
            </a:r>
            <a:r>
              <a:rPr lang="en-US" sz="2800" dirty="0" smtClean="0"/>
              <a:t> dung </a:t>
            </a:r>
            <a:r>
              <a:rPr lang="en-US" sz="2800" dirty="0" err="1" smtClean="0"/>
              <a:t>tường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r>
              <a:rPr lang="en-US" sz="2800" dirty="0" smtClean="0"/>
              <a:t>.	   </a:t>
            </a:r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d.Người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hoặc</a:t>
            </a:r>
            <a:r>
              <a:rPr lang="en-US" sz="2800" dirty="0" smtClean="0"/>
              <a:t> </a:t>
            </a:r>
            <a:r>
              <a:rPr lang="en-US" sz="2800" dirty="0" err="1" smtClean="0"/>
              <a:t>cơ</a:t>
            </a:r>
            <a:r>
              <a:rPr lang="en-US" sz="2800" dirty="0" smtClean="0"/>
              <a:t> </a:t>
            </a:r>
            <a:r>
              <a:rPr lang="en-US" sz="2800" dirty="0" err="1" smtClean="0"/>
              <a:t>quan</a:t>
            </a:r>
            <a:r>
              <a:rPr lang="en-US" sz="2800" dirty="0" smtClean="0"/>
              <a:t> </a:t>
            </a:r>
            <a:r>
              <a:rPr lang="en-US" sz="2800" dirty="0" err="1" smtClean="0"/>
              <a:t>nhận</a:t>
            </a:r>
            <a:r>
              <a:rPr lang="en-US" sz="2800" dirty="0" smtClean="0"/>
              <a:t>               h. </a:t>
            </a:r>
            <a:r>
              <a:rPr lang="en-US" sz="2800" dirty="0" err="1" smtClean="0"/>
              <a:t>Chữ</a:t>
            </a:r>
            <a:r>
              <a:rPr lang="en-US" sz="2800" dirty="0" smtClean="0"/>
              <a:t> </a:t>
            </a:r>
            <a:r>
              <a:rPr lang="en-US" sz="2800" dirty="0" err="1" smtClean="0"/>
              <a:t>kí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họ</a:t>
            </a:r>
            <a:r>
              <a:rPr lang="en-US" sz="2800" dirty="0" smtClean="0"/>
              <a:t> </a:t>
            </a:r>
            <a:r>
              <a:rPr lang="en-US" sz="2800" dirty="0" err="1" smtClean="0"/>
              <a:t>tên</a:t>
            </a:r>
            <a:r>
              <a:rPr lang="en-US" sz="2800" dirty="0" smtClean="0"/>
              <a:t>  </a:t>
            </a:r>
            <a:r>
              <a:rPr lang="en-US" sz="2800" dirty="0" err="1" smtClean="0"/>
              <a:t>tường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r>
              <a:rPr lang="en-US" sz="2800" dirty="0" smtClean="0"/>
              <a:t>.	                                          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tường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                                                                                  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357223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 smtClean="0">
                <a:solidFill>
                  <a:prstClr val="black"/>
                </a:solidFill>
              </a:rPr>
              <a:t>3.Bố </a:t>
            </a:r>
            <a:r>
              <a:rPr lang="en-US" sz="3200" b="1" dirty="0" err="1" smtClean="0">
                <a:solidFill>
                  <a:prstClr val="black"/>
                </a:solidFill>
              </a:rPr>
              <a:t>cục</a:t>
            </a: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</a:rPr>
              <a:t>của</a:t>
            </a: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</a:rPr>
              <a:t>văn</a:t>
            </a: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</a:rPr>
              <a:t>bản</a:t>
            </a: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</a:rPr>
              <a:t>tường</a:t>
            </a: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</a:rPr>
              <a:t>trình</a:t>
            </a:r>
            <a:endParaRPr lang="en-US" sz="3200" b="1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24232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err="1" smtClean="0">
                <a:solidFill>
                  <a:prstClr val="black"/>
                </a:solidFill>
              </a:rPr>
              <a:t>g.Quốc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hiệu</a:t>
            </a:r>
            <a:r>
              <a:rPr lang="en-US" sz="2000" dirty="0" smtClean="0">
                <a:solidFill>
                  <a:prstClr val="black"/>
                </a:solidFill>
              </a:rPr>
              <a:t> ,</a:t>
            </a:r>
            <a:r>
              <a:rPr lang="en-US" sz="2000" dirty="0" err="1" smtClean="0">
                <a:solidFill>
                  <a:prstClr val="black"/>
                </a:solidFill>
              </a:rPr>
              <a:t>tiêu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ngữ</a:t>
            </a:r>
            <a:r>
              <a:rPr lang="en-US" sz="2000" dirty="0" smtClean="0">
                <a:solidFill>
                  <a:prstClr val="black"/>
                </a:solidFill>
              </a:rPr>
              <a:t>.(</a:t>
            </a:r>
            <a:r>
              <a:rPr lang="en-US" sz="2000" dirty="0" err="1" smtClean="0">
                <a:solidFill>
                  <a:prstClr val="black"/>
                </a:solidFill>
              </a:rPr>
              <a:t>ghi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chính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giữa</a:t>
            </a:r>
            <a:r>
              <a:rPr lang="en-US" sz="2000" dirty="0" smtClean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en-US" sz="2000" dirty="0" err="1" smtClean="0">
                <a:solidFill>
                  <a:prstClr val="black"/>
                </a:solidFill>
              </a:rPr>
              <a:t>a.Thời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gian</a:t>
            </a:r>
            <a:r>
              <a:rPr lang="en-US" sz="2000" dirty="0" smtClean="0">
                <a:solidFill>
                  <a:prstClr val="black"/>
                </a:solidFill>
              </a:rPr>
              <a:t> ,</a:t>
            </a:r>
            <a:r>
              <a:rPr lang="en-US" sz="2000" dirty="0" err="1" smtClean="0">
                <a:solidFill>
                  <a:prstClr val="black"/>
                </a:solidFill>
              </a:rPr>
              <a:t>địa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điểm</a:t>
            </a:r>
            <a:r>
              <a:rPr lang="en-US" sz="2000" dirty="0" smtClean="0">
                <a:solidFill>
                  <a:prstClr val="black"/>
                </a:solidFill>
              </a:rPr>
              <a:t>.(</a:t>
            </a:r>
            <a:r>
              <a:rPr lang="en-US" sz="2000" dirty="0" err="1" smtClean="0">
                <a:solidFill>
                  <a:prstClr val="black"/>
                </a:solidFill>
              </a:rPr>
              <a:t>ghi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góc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bên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phải</a:t>
            </a:r>
            <a:r>
              <a:rPr lang="en-US" sz="2000" dirty="0" smtClean="0">
                <a:solidFill>
                  <a:prstClr val="black"/>
                </a:solidFill>
              </a:rPr>
              <a:t>)                                                             </a:t>
            </a:r>
            <a:r>
              <a:rPr lang="en-US" sz="2000" dirty="0" err="1" smtClean="0">
                <a:solidFill>
                  <a:prstClr val="black"/>
                </a:solidFill>
              </a:rPr>
              <a:t>Phần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mở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đầu</a:t>
            </a:r>
            <a:endParaRPr lang="en-US" sz="2000" dirty="0" smtClean="0">
              <a:solidFill>
                <a:prstClr val="black"/>
              </a:solidFill>
            </a:endParaRPr>
          </a:p>
          <a:p>
            <a:pPr lvl="0"/>
            <a:r>
              <a:rPr lang="en-US" sz="2000" dirty="0" err="1" smtClean="0">
                <a:solidFill>
                  <a:prstClr val="black"/>
                </a:solidFill>
              </a:rPr>
              <a:t>b.Tên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văn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bản</a:t>
            </a:r>
            <a:r>
              <a:rPr lang="en-US" sz="2000" dirty="0" smtClean="0">
                <a:solidFill>
                  <a:prstClr val="black"/>
                </a:solidFill>
              </a:rPr>
              <a:t>(</a:t>
            </a:r>
            <a:r>
              <a:rPr lang="en-US" sz="2000" dirty="0" err="1" smtClean="0">
                <a:solidFill>
                  <a:prstClr val="black"/>
                </a:solidFill>
              </a:rPr>
              <a:t>ghi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chính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giữa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và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thường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dùng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chữ</a:t>
            </a:r>
            <a:r>
              <a:rPr lang="en-US" sz="2000" dirty="0" smtClean="0">
                <a:solidFill>
                  <a:prstClr val="black"/>
                </a:solidFill>
              </a:rPr>
              <a:t> in </a:t>
            </a:r>
            <a:r>
              <a:rPr lang="en-US" sz="2000" dirty="0" err="1" smtClean="0">
                <a:solidFill>
                  <a:prstClr val="black"/>
                </a:solidFill>
              </a:rPr>
              <a:t>đậm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hoặc</a:t>
            </a:r>
            <a:r>
              <a:rPr lang="en-US" sz="2000" dirty="0" smtClean="0">
                <a:solidFill>
                  <a:prstClr val="black"/>
                </a:solidFill>
              </a:rPr>
              <a:t> in </a:t>
            </a:r>
            <a:r>
              <a:rPr lang="en-US" sz="2000" dirty="0" err="1" smtClean="0">
                <a:solidFill>
                  <a:prstClr val="black"/>
                </a:solidFill>
              </a:rPr>
              <a:t>hoa</a:t>
            </a:r>
            <a:r>
              <a:rPr lang="en-US" sz="2000" dirty="0" smtClean="0">
                <a:solidFill>
                  <a:prstClr val="black"/>
                </a:solidFill>
              </a:rPr>
              <a:t>)       </a:t>
            </a:r>
          </a:p>
          <a:p>
            <a:pPr lvl="0"/>
            <a:r>
              <a:rPr lang="en-US" sz="2000" dirty="0" err="1" smtClean="0">
                <a:solidFill>
                  <a:prstClr val="black"/>
                </a:solidFill>
              </a:rPr>
              <a:t>d.Người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hoặc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cơ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quan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nhận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bản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tường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trình</a:t>
            </a:r>
            <a:r>
              <a:rPr lang="en-US" sz="20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en-US" sz="2000" dirty="0" err="1" smtClean="0">
                <a:solidFill>
                  <a:prstClr val="black"/>
                </a:solidFill>
              </a:rPr>
              <a:t>c.Nội</a:t>
            </a:r>
            <a:r>
              <a:rPr lang="en-US" sz="2000" dirty="0" smtClean="0">
                <a:solidFill>
                  <a:prstClr val="black"/>
                </a:solidFill>
              </a:rPr>
              <a:t> dung </a:t>
            </a:r>
            <a:r>
              <a:rPr lang="en-US" sz="2000" dirty="0" err="1" smtClean="0">
                <a:solidFill>
                  <a:prstClr val="black"/>
                </a:solidFill>
              </a:rPr>
              <a:t>tường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trình</a:t>
            </a:r>
            <a:r>
              <a:rPr lang="en-US" sz="2000" dirty="0" smtClean="0">
                <a:solidFill>
                  <a:prstClr val="black"/>
                </a:solidFill>
              </a:rPr>
              <a:t>.                                                                                               </a:t>
            </a:r>
            <a:r>
              <a:rPr lang="en-US" sz="2000" dirty="0" err="1" smtClean="0">
                <a:solidFill>
                  <a:prstClr val="black"/>
                </a:solidFill>
              </a:rPr>
              <a:t>Nội</a:t>
            </a:r>
            <a:r>
              <a:rPr lang="en-US" sz="2000" dirty="0" smtClean="0">
                <a:solidFill>
                  <a:prstClr val="black"/>
                </a:solidFill>
              </a:rPr>
              <a:t> dung</a:t>
            </a:r>
          </a:p>
          <a:p>
            <a:pPr lvl="0"/>
            <a:r>
              <a:rPr lang="en-US" sz="2000" dirty="0" err="1" smtClean="0">
                <a:solidFill>
                  <a:prstClr val="black"/>
                </a:solidFill>
              </a:rPr>
              <a:t>e.Lời</a:t>
            </a:r>
            <a:r>
              <a:rPr lang="en-US" sz="2000" dirty="0" smtClean="0">
                <a:solidFill>
                  <a:prstClr val="black"/>
                </a:solidFill>
              </a:rPr>
              <a:t> cam </a:t>
            </a:r>
            <a:r>
              <a:rPr lang="en-US" sz="2000" dirty="0" err="1" smtClean="0">
                <a:solidFill>
                  <a:prstClr val="black"/>
                </a:solidFill>
              </a:rPr>
              <a:t>đoan</a:t>
            </a:r>
            <a:endParaRPr lang="en-US" sz="2000" dirty="0" smtClean="0">
              <a:solidFill>
                <a:prstClr val="black"/>
              </a:solidFill>
            </a:endParaRPr>
          </a:p>
          <a:p>
            <a:pPr lvl="0"/>
            <a:r>
              <a:rPr lang="en-US" sz="2000" dirty="0" err="1" smtClean="0">
                <a:solidFill>
                  <a:prstClr val="black"/>
                </a:solidFill>
              </a:rPr>
              <a:t>h.Chữ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kí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và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họ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tên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người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tường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trình</a:t>
            </a:r>
            <a:r>
              <a:rPr lang="en-US" sz="2000" dirty="0" smtClean="0">
                <a:solidFill>
                  <a:prstClr val="black"/>
                </a:solidFill>
              </a:rPr>
              <a:t>.                                                                        </a:t>
            </a:r>
            <a:r>
              <a:rPr lang="en-US" sz="2000" dirty="0" err="1" smtClean="0">
                <a:solidFill>
                  <a:prstClr val="black"/>
                </a:solidFill>
              </a:rPr>
              <a:t>Kết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</a:rPr>
              <a:t>thúc</a:t>
            </a:r>
            <a:endParaRPr lang="en-US" sz="2000" dirty="0" smtClean="0">
              <a:solidFill>
                <a:prstClr val="black"/>
              </a:solidFill>
            </a:endParaRPr>
          </a:p>
          <a:p>
            <a:endParaRPr lang="en-US" sz="2800" dirty="0"/>
          </a:p>
        </p:txBody>
      </p:sp>
      <p:grpSp>
        <p:nvGrpSpPr>
          <p:cNvPr id="6" name="Group 5"/>
          <p:cNvGrpSpPr/>
          <p:nvPr/>
        </p:nvGrpSpPr>
        <p:grpSpPr>
          <a:xfrm>
            <a:off x="7162800" y="457200"/>
            <a:ext cx="533400" cy="2209800"/>
            <a:chOff x="7162800" y="3505200"/>
            <a:chExt cx="685800" cy="2209800"/>
          </a:xfrm>
        </p:grpSpPr>
        <p:sp>
          <p:nvSpPr>
            <p:cNvPr id="7" name="Right Brace 6"/>
            <p:cNvSpPr/>
            <p:nvPr/>
          </p:nvSpPr>
          <p:spPr>
            <a:xfrm>
              <a:off x="7239000" y="3505200"/>
              <a:ext cx="152400" cy="12954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ight Arrow 7"/>
            <p:cNvSpPr/>
            <p:nvPr/>
          </p:nvSpPr>
          <p:spPr>
            <a:xfrm>
              <a:off x="7391400" y="4038600"/>
              <a:ext cx="76200" cy="76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ight Arrow 8"/>
            <p:cNvSpPr/>
            <p:nvPr/>
          </p:nvSpPr>
          <p:spPr>
            <a:xfrm>
              <a:off x="7696200" y="4953000"/>
              <a:ext cx="152400" cy="76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ight Brace 9"/>
            <p:cNvSpPr/>
            <p:nvPr/>
          </p:nvSpPr>
          <p:spPr>
            <a:xfrm>
              <a:off x="7162800" y="5257800"/>
              <a:ext cx="76200" cy="4572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7696200" y="5562600"/>
              <a:ext cx="152400" cy="4571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0" y="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prstClr val="black"/>
                </a:solidFill>
              </a:rPr>
              <a:t>3.Bố </a:t>
            </a:r>
            <a:r>
              <a:rPr lang="en-US" sz="2800" b="1" dirty="0" err="1" smtClean="0">
                <a:solidFill>
                  <a:prstClr val="black"/>
                </a:solidFill>
              </a:rPr>
              <a:t>cục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của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văn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bản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tường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trình</a:t>
            </a:r>
            <a:endParaRPr lang="en-US" sz="2800" b="1" dirty="0" smtClean="0">
              <a:solidFill>
                <a:prstClr val="black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304800" y="1752600"/>
            <a:ext cx="4343400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4800" y="2057400"/>
            <a:ext cx="2057400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04800" y="2667000"/>
            <a:ext cx="3505200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81000" y="1447800"/>
            <a:ext cx="1143000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81000" y="1143000"/>
            <a:ext cx="1828800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620000" y="1752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6" name="Picture 15" descr="POINSET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657600"/>
            <a:ext cx="6934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90600" y="1600200"/>
            <a:ext cx="7924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Bài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tập</a:t>
            </a:r>
            <a:r>
              <a:rPr lang="en-US" sz="2800" b="1" dirty="0" smtClean="0"/>
              <a:t>: </a:t>
            </a:r>
            <a:r>
              <a:rPr lang="en-US" sz="2800" b="1" dirty="0" err="1" smtClean="0"/>
              <a:t>yêu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cầu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trình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bày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sự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việc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đã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xảy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trong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tường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trình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phải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thế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nào</a:t>
            </a:r>
            <a:r>
              <a:rPr lang="en-US" sz="2800" b="1" dirty="0" smtClean="0"/>
              <a:t> ?</a:t>
            </a:r>
          </a:p>
          <a:p>
            <a:endParaRPr lang="en-US" sz="2800" b="1" dirty="0" smtClean="0"/>
          </a:p>
          <a:p>
            <a:r>
              <a:rPr lang="en-US" sz="2800" dirty="0" err="1" smtClean="0"/>
              <a:t>A.Phải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r>
              <a:rPr lang="en-US" sz="2800" dirty="0" smtClean="0"/>
              <a:t> </a:t>
            </a:r>
            <a:r>
              <a:rPr lang="en-US" sz="2800" dirty="0" err="1" smtClean="0"/>
              <a:t>bày</a:t>
            </a:r>
            <a:r>
              <a:rPr lang="en-US" sz="2800" dirty="0" smtClean="0"/>
              <a:t> </a:t>
            </a:r>
            <a:r>
              <a:rPr lang="en-US" sz="2800" dirty="0" err="1" smtClean="0"/>
              <a:t>sáng</a:t>
            </a:r>
            <a:r>
              <a:rPr lang="en-US" sz="2800" dirty="0" smtClean="0"/>
              <a:t> </a:t>
            </a:r>
            <a:r>
              <a:rPr lang="en-US" sz="2800" dirty="0" err="1" smtClean="0"/>
              <a:t>tạo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r>
              <a:rPr lang="en-US" sz="2800" dirty="0" smtClean="0"/>
              <a:t> </a:t>
            </a:r>
            <a:r>
              <a:rPr lang="en-US" sz="2800" dirty="0" err="1" smtClean="0"/>
              <a:t>mẻ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B.Phải</a:t>
            </a:r>
            <a:r>
              <a:rPr lang="en-US" sz="2800" dirty="0" smtClean="0"/>
              <a:t> </a:t>
            </a:r>
            <a:r>
              <a:rPr lang="en-US" sz="2800" dirty="0" err="1" smtClean="0"/>
              <a:t>trung</a:t>
            </a:r>
            <a:r>
              <a:rPr lang="en-US" sz="2800" dirty="0" smtClean="0"/>
              <a:t> </a:t>
            </a:r>
            <a:r>
              <a:rPr lang="en-US" sz="2800" dirty="0" err="1" smtClean="0"/>
              <a:t>thực</a:t>
            </a:r>
            <a:r>
              <a:rPr lang="en-US" sz="2800" dirty="0" smtClean="0"/>
              <a:t> , </a:t>
            </a:r>
            <a:r>
              <a:rPr lang="en-US" sz="2800" dirty="0" err="1" smtClean="0"/>
              <a:t>khách</a:t>
            </a:r>
            <a:r>
              <a:rPr lang="en-US" sz="2800" dirty="0" smtClean="0"/>
              <a:t> </a:t>
            </a:r>
            <a:r>
              <a:rPr lang="en-US" sz="2800" dirty="0" err="1" smtClean="0"/>
              <a:t>quan</a:t>
            </a:r>
            <a:r>
              <a:rPr lang="en-US" sz="2800" dirty="0" smtClean="0"/>
              <a:t> , </a:t>
            </a:r>
            <a:r>
              <a:rPr lang="en-US" sz="2800" dirty="0" err="1" smtClean="0"/>
              <a:t>rõ</a:t>
            </a:r>
            <a:r>
              <a:rPr lang="en-US" sz="2800" dirty="0" smtClean="0"/>
              <a:t> </a:t>
            </a:r>
            <a:r>
              <a:rPr lang="en-US" sz="2800" dirty="0" err="1" smtClean="0"/>
              <a:t>ràng</a:t>
            </a:r>
            <a:r>
              <a:rPr lang="en-US" sz="2800" dirty="0" smtClean="0"/>
              <a:t> , </a:t>
            </a:r>
            <a:r>
              <a:rPr lang="en-US" sz="2800" dirty="0" err="1" smtClean="0"/>
              <a:t>chuẩn</a:t>
            </a:r>
            <a:r>
              <a:rPr lang="en-US" sz="2800" dirty="0" smtClean="0"/>
              <a:t> </a:t>
            </a:r>
            <a:r>
              <a:rPr lang="en-US" sz="2800" dirty="0" err="1" smtClean="0"/>
              <a:t>xác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C.Phải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r>
              <a:rPr lang="en-US" sz="2800" dirty="0" smtClean="0"/>
              <a:t> </a:t>
            </a:r>
            <a:r>
              <a:rPr lang="en-US" sz="2800" dirty="0" err="1" smtClean="0"/>
              <a:t>bày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sức</a:t>
            </a:r>
            <a:r>
              <a:rPr lang="en-US" sz="2800" dirty="0" smtClean="0"/>
              <a:t> </a:t>
            </a:r>
            <a:r>
              <a:rPr lang="en-US" sz="2800" dirty="0" err="1" smtClean="0"/>
              <a:t>thuyết</a:t>
            </a:r>
            <a:r>
              <a:rPr lang="en-US" sz="2800" dirty="0" smtClean="0"/>
              <a:t> </a:t>
            </a:r>
            <a:r>
              <a:rPr lang="en-US" sz="2800" dirty="0" err="1" smtClean="0"/>
              <a:t>phục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D.Cả</a:t>
            </a:r>
            <a:r>
              <a:rPr lang="en-US" sz="2800" dirty="0" smtClean="0"/>
              <a:t> A,B,C </a:t>
            </a:r>
            <a:r>
              <a:rPr lang="en-US" sz="2800" dirty="0" err="1" smtClean="0"/>
              <a:t>đều</a:t>
            </a:r>
            <a:r>
              <a:rPr lang="en-US" sz="2800" dirty="0" smtClean="0"/>
              <a:t> </a:t>
            </a:r>
            <a:r>
              <a:rPr lang="en-US" sz="2800" dirty="0" err="1" smtClean="0"/>
              <a:t>sai</a:t>
            </a:r>
            <a:r>
              <a:rPr lang="en-US" sz="2800" dirty="0" smtClean="0"/>
              <a:t>.</a:t>
            </a:r>
          </a:p>
        </p:txBody>
      </p:sp>
      <p:sp>
        <p:nvSpPr>
          <p:cNvPr id="5" name="Oval 4"/>
          <p:cNvSpPr/>
          <p:nvPr/>
        </p:nvSpPr>
        <p:spPr>
          <a:xfrm>
            <a:off x="990600" y="38100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2000" y="0"/>
            <a:ext cx="77724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II.Luyện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tập</a:t>
            </a:r>
            <a:r>
              <a:rPr lang="en-US" sz="2000" b="1" dirty="0" smtClean="0"/>
              <a:t>.</a:t>
            </a:r>
          </a:p>
          <a:p>
            <a:r>
              <a:rPr lang="en-US" sz="2000" b="1" dirty="0" smtClean="0"/>
              <a:t>1.Bài 1.Em </a:t>
            </a:r>
            <a:r>
              <a:rPr lang="en-US" sz="2000" b="1" dirty="0" err="1" smtClean="0"/>
              <a:t>hãy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chỉ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chỗ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trong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việc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sử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dụng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văn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bản</a:t>
            </a:r>
            <a:r>
              <a:rPr lang="en-US" sz="2000" b="1" dirty="0" smtClean="0"/>
              <a:t> ở </a:t>
            </a:r>
            <a:r>
              <a:rPr lang="en-US" sz="2000" b="1" dirty="0" err="1" smtClean="0"/>
              <a:t>các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tình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huống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sau</a:t>
            </a:r>
            <a:r>
              <a:rPr lang="en-US" sz="2000" b="1" dirty="0" smtClean="0"/>
              <a:t>:</a:t>
            </a:r>
          </a:p>
          <a:p>
            <a:r>
              <a:rPr lang="en-US" sz="2000" dirty="0" err="1" smtClean="0"/>
              <a:t>a.Một</a:t>
            </a:r>
            <a:r>
              <a:rPr lang="en-US" sz="2000" dirty="0" smtClean="0"/>
              <a:t> </a:t>
            </a:r>
            <a:r>
              <a:rPr lang="en-US" sz="2000" dirty="0" err="1" smtClean="0"/>
              <a:t>học</a:t>
            </a:r>
            <a:r>
              <a:rPr lang="en-US" sz="2000" dirty="0" smtClean="0"/>
              <a:t> </a:t>
            </a:r>
            <a:r>
              <a:rPr lang="en-US" sz="2000" dirty="0" err="1" smtClean="0"/>
              <a:t>sinh</a:t>
            </a:r>
            <a:r>
              <a:rPr lang="en-US" sz="2000" dirty="0" smtClean="0"/>
              <a:t> </a:t>
            </a:r>
            <a:r>
              <a:rPr lang="en-US" sz="2000" dirty="0" err="1" smtClean="0"/>
              <a:t>thường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học</a:t>
            </a:r>
            <a:r>
              <a:rPr lang="en-US" sz="2000" dirty="0" smtClean="0"/>
              <a:t> </a:t>
            </a:r>
            <a:r>
              <a:rPr lang="en-US" sz="2000" dirty="0" err="1" smtClean="0"/>
              <a:t>muộn</a:t>
            </a:r>
            <a:r>
              <a:rPr lang="en-US" sz="2000" dirty="0" smtClean="0"/>
              <a:t> .</a:t>
            </a:r>
            <a:r>
              <a:rPr lang="en-US" sz="2000" dirty="0" err="1" smtClean="0"/>
              <a:t>Cô</a:t>
            </a:r>
            <a:r>
              <a:rPr lang="en-US" sz="2000" dirty="0" smtClean="0"/>
              <a:t> </a:t>
            </a:r>
            <a:r>
              <a:rPr lang="en-US" sz="2000" dirty="0" err="1" smtClean="0"/>
              <a:t>giáo</a:t>
            </a:r>
            <a:r>
              <a:rPr lang="en-US" sz="2000" dirty="0" smtClean="0"/>
              <a:t> </a:t>
            </a:r>
            <a:r>
              <a:rPr lang="en-US" sz="2000" dirty="0" err="1" smtClean="0"/>
              <a:t>chủ</a:t>
            </a:r>
            <a:r>
              <a:rPr lang="en-US" sz="2000" dirty="0" smtClean="0"/>
              <a:t> </a:t>
            </a:r>
            <a:r>
              <a:rPr lang="en-US" sz="2000" dirty="0" err="1" smtClean="0"/>
              <a:t>nhiệm</a:t>
            </a:r>
            <a:r>
              <a:rPr lang="en-US" sz="2000" dirty="0" smtClean="0"/>
              <a:t> </a:t>
            </a:r>
            <a:r>
              <a:rPr lang="en-US" sz="2000" dirty="0" err="1" smtClean="0"/>
              <a:t>muốn</a:t>
            </a:r>
            <a:r>
              <a:rPr lang="en-US" sz="2000" dirty="0" smtClean="0"/>
              <a:t> </a:t>
            </a:r>
            <a:r>
              <a:rPr lang="en-US" sz="2000" dirty="0" err="1" smtClean="0"/>
              <a:t>bạn</a:t>
            </a:r>
            <a:r>
              <a:rPr lang="en-US" sz="2000" dirty="0" smtClean="0"/>
              <a:t> </a:t>
            </a:r>
            <a:r>
              <a:rPr lang="en-US" sz="2000" dirty="0" err="1" smtClean="0"/>
              <a:t>ấy</a:t>
            </a:r>
            <a:r>
              <a:rPr lang="en-US" sz="2000" dirty="0" smtClean="0"/>
              <a:t> </a:t>
            </a:r>
            <a:r>
              <a:rPr lang="en-US" sz="2000" dirty="0" err="1" smtClean="0"/>
              <a:t>nhận</a:t>
            </a:r>
            <a:r>
              <a:rPr lang="en-US" sz="2000" dirty="0" smtClean="0"/>
              <a:t> </a:t>
            </a:r>
            <a:r>
              <a:rPr lang="en-US" sz="2000" dirty="0" err="1" smtClean="0"/>
              <a:t>khuyết</a:t>
            </a:r>
            <a:r>
              <a:rPr lang="en-US" sz="2000" dirty="0" smtClean="0"/>
              <a:t>  </a:t>
            </a:r>
            <a:r>
              <a:rPr lang="en-US" sz="2000" dirty="0" err="1" smtClean="0"/>
              <a:t>điểm</a:t>
            </a:r>
            <a:r>
              <a:rPr lang="en-US" sz="2000" dirty="0" smtClean="0"/>
              <a:t> </a:t>
            </a:r>
            <a:r>
              <a:rPr lang="en-US" sz="2000" dirty="0" err="1" smtClean="0"/>
              <a:t>và</a:t>
            </a:r>
            <a:r>
              <a:rPr lang="en-US" sz="2000" dirty="0" smtClean="0"/>
              <a:t> </a:t>
            </a:r>
            <a:r>
              <a:rPr lang="en-US" sz="2000" dirty="0" err="1" smtClean="0"/>
              <a:t>thành</a:t>
            </a:r>
            <a:r>
              <a:rPr lang="en-US" sz="2000" dirty="0" smtClean="0"/>
              <a:t> </a:t>
            </a:r>
            <a:r>
              <a:rPr lang="en-US" sz="2000" dirty="0" err="1" smtClean="0"/>
              <a:t>khẩn</a:t>
            </a:r>
            <a:r>
              <a:rPr lang="en-US" sz="2000" dirty="0" smtClean="0"/>
              <a:t> </a:t>
            </a:r>
            <a:r>
              <a:rPr lang="en-US" sz="2000" dirty="0" err="1" smtClean="0"/>
              <a:t>sửa</a:t>
            </a:r>
            <a:r>
              <a:rPr lang="en-US" sz="2000" dirty="0" smtClean="0"/>
              <a:t> </a:t>
            </a:r>
            <a:r>
              <a:rPr lang="en-US" sz="2000" dirty="0" err="1" smtClean="0"/>
              <a:t>chữa.Bạn</a:t>
            </a:r>
            <a:r>
              <a:rPr lang="en-US" sz="2000" dirty="0" smtClean="0"/>
              <a:t> </a:t>
            </a:r>
            <a:r>
              <a:rPr lang="en-US" sz="2000" dirty="0" err="1" smtClean="0"/>
              <a:t>ấy</a:t>
            </a:r>
            <a:r>
              <a:rPr lang="en-US" sz="2000" dirty="0" smtClean="0"/>
              <a:t> </a:t>
            </a:r>
            <a:r>
              <a:rPr lang="en-US" sz="2000" dirty="0" err="1" smtClean="0"/>
              <a:t>đã</a:t>
            </a:r>
            <a:r>
              <a:rPr lang="en-US" sz="2000" dirty="0" smtClean="0"/>
              <a:t> </a:t>
            </a:r>
            <a:r>
              <a:rPr lang="en-US" sz="2000" dirty="0" err="1" smtClean="0"/>
              <a:t>làm</a:t>
            </a:r>
            <a:r>
              <a:rPr lang="en-US" sz="2000" dirty="0" smtClean="0"/>
              <a:t> </a:t>
            </a:r>
            <a:r>
              <a:rPr lang="en-US" sz="2000" dirty="0" err="1" smtClean="0"/>
              <a:t>bản</a:t>
            </a:r>
            <a:r>
              <a:rPr lang="en-US" sz="2000" dirty="0" smtClean="0"/>
              <a:t> </a:t>
            </a:r>
            <a:r>
              <a:rPr lang="en-US" sz="2000" dirty="0" err="1" smtClean="0"/>
              <a:t>tường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trình</a:t>
            </a:r>
            <a:r>
              <a:rPr lang="en-US" sz="2000" dirty="0" smtClean="0"/>
              <a:t> </a:t>
            </a:r>
            <a:r>
              <a:rPr lang="en-US" sz="2000" dirty="0" err="1" smtClean="0"/>
              <a:t>nộp</a:t>
            </a:r>
            <a:r>
              <a:rPr lang="en-US" sz="2000" dirty="0" smtClean="0"/>
              <a:t> </a:t>
            </a:r>
            <a:r>
              <a:rPr lang="en-US" sz="2000" dirty="0" err="1" smtClean="0"/>
              <a:t>cho</a:t>
            </a:r>
            <a:r>
              <a:rPr lang="en-US" sz="2000" dirty="0" smtClean="0"/>
              <a:t> </a:t>
            </a:r>
            <a:r>
              <a:rPr lang="en-US" sz="2000" dirty="0" err="1" smtClean="0"/>
              <a:t>cô</a:t>
            </a:r>
            <a:r>
              <a:rPr lang="en-US" sz="2000" dirty="0" smtClean="0"/>
              <a:t> </a:t>
            </a:r>
            <a:r>
              <a:rPr lang="en-US" sz="2000" dirty="0" err="1" smtClean="0"/>
              <a:t>giáo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b.Để</a:t>
            </a:r>
            <a:r>
              <a:rPr lang="en-US" sz="2000" dirty="0" smtClean="0"/>
              <a:t> </a:t>
            </a:r>
            <a:r>
              <a:rPr lang="en-US" sz="2000" dirty="0" err="1" smtClean="0"/>
              <a:t>chuẩn</a:t>
            </a:r>
            <a:r>
              <a:rPr lang="en-US" sz="2000" dirty="0" smtClean="0"/>
              <a:t> </a:t>
            </a:r>
            <a:r>
              <a:rPr lang="en-US" sz="2000" dirty="0" err="1" smtClean="0"/>
              <a:t>bị</a:t>
            </a:r>
            <a:r>
              <a:rPr lang="en-US" sz="2000" dirty="0" smtClean="0"/>
              <a:t> </a:t>
            </a:r>
            <a:r>
              <a:rPr lang="en-US" sz="2000" dirty="0" err="1" smtClean="0"/>
              <a:t>Đại</a:t>
            </a:r>
            <a:r>
              <a:rPr lang="en-US" sz="2000" dirty="0" smtClean="0"/>
              <a:t> </a:t>
            </a:r>
            <a:r>
              <a:rPr lang="en-US" sz="2000" dirty="0" err="1" smtClean="0"/>
              <a:t>hội</a:t>
            </a:r>
            <a:r>
              <a:rPr lang="en-US" sz="2000" dirty="0" smtClean="0"/>
              <a:t> chi </a:t>
            </a:r>
            <a:r>
              <a:rPr lang="en-US" sz="2000" dirty="0" err="1" smtClean="0"/>
              <a:t>đội</a:t>
            </a:r>
            <a:r>
              <a:rPr lang="en-US" sz="2000" dirty="0" smtClean="0"/>
              <a:t> TNTP </a:t>
            </a:r>
            <a:r>
              <a:rPr lang="en-US" sz="2000" dirty="0" err="1" smtClean="0"/>
              <a:t>Hồ</a:t>
            </a:r>
            <a:r>
              <a:rPr lang="en-US" sz="2000" dirty="0" smtClean="0"/>
              <a:t> </a:t>
            </a:r>
            <a:r>
              <a:rPr lang="en-US" sz="2000" dirty="0" err="1" smtClean="0"/>
              <a:t>Chí</a:t>
            </a:r>
            <a:r>
              <a:rPr lang="en-US" sz="2000" dirty="0" smtClean="0"/>
              <a:t> Minh ,chi </a:t>
            </a:r>
            <a:r>
              <a:rPr lang="en-US" sz="2000" dirty="0" err="1" smtClean="0"/>
              <a:t>đội</a:t>
            </a:r>
            <a:r>
              <a:rPr lang="en-US" sz="2000" dirty="0" smtClean="0"/>
              <a:t> </a:t>
            </a:r>
            <a:r>
              <a:rPr lang="en-US" sz="2000" dirty="0" err="1" smtClean="0"/>
              <a:t>trưởng</a:t>
            </a:r>
            <a:r>
              <a:rPr lang="en-US" sz="2000" dirty="0" smtClean="0"/>
              <a:t> </a:t>
            </a:r>
            <a:r>
              <a:rPr lang="en-US" sz="2000" dirty="0" err="1" smtClean="0"/>
              <a:t>đã</a:t>
            </a:r>
            <a:r>
              <a:rPr lang="en-US" sz="2000" dirty="0" smtClean="0"/>
              <a:t> </a:t>
            </a:r>
            <a:r>
              <a:rPr lang="en-US" sz="2000" dirty="0" err="1" smtClean="0"/>
              <a:t>viết</a:t>
            </a:r>
            <a:r>
              <a:rPr lang="en-US" sz="2000" dirty="0" smtClean="0"/>
              <a:t> </a:t>
            </a:r>
            <a:r>
              <a:rPr lang="en-US" sz="2000" dirty="0" err="1" smtClean="0"/>
              <a:t>bản</a:t>
            </a:r>
            <a:r>
              <a:rPr lang="en-US" sz="2000" dirty="0" smtClean="0"/>
              <a:t> </a:t>
            </a:r>
            <a:r>
              <a:rPr lang="en-US" sz="2000" dirty="0" err="1" smtClean="0"/>
              <a:t>tường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trình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c.Cô</a:t>
            </a:r>
            <a:r>
              <a:rPr lang="en-US" sz="2000" dirty="0" smtClean="0"/>
              <a:t> </a:t>
            </a:r>
            <a:r>
              <a:rPr lang="en-US" sz="2000" dirty="0" err="1" smtClean="0"/>
              <a:t>tổng</a:t>
            </a:r>
            <a:r>
              <a:rPr lang="en-US" sz="2000" dirty="0" smtClean="0"/>
              <a:t> </a:t>
            </a:r>
            <a:r>
              <a:rPr lang="en-US" sz="2000" dirty="0" err="1" smtClean="0"/>
              <a:t>phụ</a:t>
            </a:r>
            <a:r>
              <a:rPr lang="en-US" sz="2000" dirty="0" smtClean="0"/>
              <a:t> </a:t>
            </a:r>
            <a:r>
              <a:rPr lang="en-US" sz="2000" dirty="0" err="1" smtClean="0"/>
              <a:t>trách</a:t>
            </a:r>
            <a:r>
              <a:rPr lang="en-US" sz="2000" dirty="0" smtClean="0"/>
              <a:t> </a:t>
            </a:r>
            <a:r>
              <a:rPr lang="en-US" sz="2000" dirty="0" err="1" smtClean="0"/>
              <a:t>cần</a:t>
            </a:r>
            <a:r>
              <a:rPr lang="en-US" sz="2000" dirty="0" smtClean="0"/>
              <a:t> </a:t>
            </a:r>
            <a:r>
              <a:rPr lang="en-US" sz="2000" dirty="0" err="1" smtClean="0"/>
              <a:t>biết</a:t>
            </a:r>
            <a:r>
              <a:rPr lang="en-US" sz="2000" dirty="0" smtClean="0"/>
              <a:t> </a:t>
            </a:r>
            <a:r>
              <a:rPr lang="en-US" sz="2000" dirty="0" err="1" smtClean="0"/>
              <a:t>những</a:t>
            </a:r>
            <a:r>
              <a:rPr lang="en-US" sz="2000" dirty="0" smtClean="0"/>
              <a:t> </a:t>
            </a:r>
            <a:r>
              <a:rPr lang="en-US" sz="2000" dirty="0" err="1" smtClean="0"/>
              <a:t>công</a:t>
            </a:r>
            <a:r>
              <a:rPr lang="en-US" sz="2000" dirty="0" smtClean="0"/>
              <a:t> </a:t>
            </a:r>
            <a:r>
              <a:rPr lang="en-US" sz="2000" dirty="0" err="1" smtClean="0"/>
              <a:t>việc</a:t>
            </a:r>
            <a:r>
              <a:rPr lang="en-US" sz="2000" dirty="0" smtClean="0"/>
              <a:t> </a:t>
            </a:r>
            <a:r>
              <a:rPr lang="en-US" sz="2000" dirty="0" err="1" smtClean="0"/>
              <a:t>tập</a:t>
            </a:r>
            <a:r>
              <a:rPr lang="en-US" sz="2000" dirty="0" smtClean="0"/>
              <a:t> </a:t>
            </a:r>
            <a:r>
              <a:rPr lang="en-US" sz="2000" dirty="0" err="1" smtClean="0"/>
              <a:t>thể</a:t>
            </a:r>
            <a:r>
              <a:rPr lang="en-US" sz="2000" dirty="0" smtClean="0"/>
              <a:t> chi </a:t>
            </a:r>
            <a:r>
              <a:rPr lang="en-US" sz="2000" dirty="0" err="1" smtClean="0"/>
              <a:t>đội</a:t>
            </a:r>
            <a:r>
              <a:rPr lang="en-US" sz="2000" dirty="0" smtClean="0"/>
              <a:t> </a:t>
            </a:r>
            <a:r>
              <a:rPr lang="en-US" sz="2000" dirty="0" err="1" smtClean="0"/>
              <a:t>đã</a:t>
            </a:r>
            <a:r>
              <a:rPr lang="en-US" sz="2000" dirty="0" smtClean="0"/>
              <a:t> </a:t>
            </a:r>
            <a:r>
              <a:rPr lang="en-US" sz="2000" dirty="0" err="1" smtClean="0"/>
              <a:t>thực</a:t>
            </a:r>
            <a:r>
              <a:rPr lang="en-US" sz="2000" dirty="0" smtClean="0"/>
              <a:t> </a:t>
            </a:r>
            <a:r>
              <a:rPr lang="en-US" sz="2000" dirty="0" err="1" smtClean="0"/>
              <a:t>hiện</a:t>
            </a:r>
            <a:r>
              <a:rPr lang="en-US" sz="2000" dirty="0" smtClean="0"/>
              <a:t> </a:t>
            </a:r>
            <a:r>
              <a:rPr lang="en-US" sz="2000" dirty="0" err="1" smtClean="0"/>
              <a:t>và</a:t>
            </a:r>
            <a:r>
              <a:rPr lang="en-US" sz="2000" dirty="0" smtClean="0"/>
              <a:t> </a:t>
            </a:r>
            <a:r>
              <a:rPr lang="en-US" sz="2000" dirty="0" err="1" smtClean="0"/>
              <a:t>những</a:t>
            </a:r>
            <a:r>
              <a:rPr lang="en-US" sz="2000" dirty="0" smtClean="0"/>
              <a:t> </a:t>
            </a:r>
            <a:r>
              <a:rPr lang="en-US" sz="2000" dirty="0" err="1" smtClean="0"/>
              <a:t>kết</a:t>
            </a:r>
            <a:r>
              <a:rPr lang="en-US" sz="2000" dirty="0" smtClean="0"/>
              <a:t> </a:t>
            </a:r>
            <a:r>
              <a:rPr lang="en-US" sz="2000" dirty="0" err="1" smtClean="0"/>
              <a:t>quả</a:t>
            </a:r>
            <a:r>
              <a:rPr lang="en-US" sz="2000" dirty="0" smtClean="0"/>
              <a:t> </a:t>
            </a:r>
            <a:r>
              <a:rPr lang="en-US" sz="2000" dirty="0" err="1" smtClean="0"/>
              <a:t>đạt</a:t>
            </a:r>
            <a:r>
              <a:rPr lang="en-US" sz="2000" dirty="0" smtClean="0"/>
              <a:t> </a:t>
            </a:r>
            <a:r>
              <a:rPr lang="en-US" sz="2000" dirty="0" err="1" smtClean="0"/>
              <a:t>được</a:t>
            </a:r>
            <a:r>
              <a:rPr lang="en-US" sz="2000" dirty="0" smtClean="0"/>
              <a:t> </a:t>
            </a:r>
            <a:r>
              <a:rPr lang="en-US" sz="2000" dirty="0" err="1" smtClean="0"/>
              <a:t>trong</a:t>
            </a:r>
            <a:r>
              <a:rPr lang="en-US" sz="2000" dirty="0" smtClean="0"/>
              <a:t> </a:t>
            </a:r>
            <a:r>
              <a:rPr lang="en-US" sz="2000" dirty="0" err="1" smtClean="0"/>
              <a:t>đợt</a:t>
            </a:r>
            <a:r>
              <a:rPr lang="en-US" sz="2000" dirty="0" smtClean="0"/>
              <a:t> </a:t>
            </a:r>
            <a:r>
              <a:rPr lang="en-US" sz="2000" dirty="0" err="1" smtClean="0"/>
              <a:t>thi</a:t>
            </a:r>
            <a:r>
              <a:rPr lang="en-US" sz="2000" dirty="0" smtClean="0"/>
              <a:t> </a:t>
            </a:r>
            <a:r>
              <a:rPr lang="en-US" sz="2000" dirty="0" err="1" smtClean="0"/>
              <a:t>đua</a:t>
            </a:r>
            <a:r>
              <a:rPr lang="en-US" sz="2000" dirty="0" smtClean="0"/>
              <a:t> </a:t>
            </a:r>
            <a:r>
              <a:rPr lang="en-US" sz="2000" dirty="0" err="1" smtClean="0"/>
              <a:t>vừa</a:t>
            </a:r>
            <a:r>
              <a:rPr lang="en-US" sz="2000" dirty="0" smtClean="0"/>
              <a:t> qua, </a:t>
            </a:r>
            <a:r>
              <a:rPr lang="en-US" sz="2000" dirty="0" err="1" smtClean="0"/>
              <a:t>bạn</a:t>
            </a:r>
            <a:r>
              <a:rPr lang="en-US" sz="2000" dirty="0" smtClean="0"/>
              <a:t> </a:t>
            </a:r>
            <a:r>
              <a:rPr lang="en-US" sz="2000" dirty="0" err="1" smtClean="0"/>
              <a:t>hoa</a:t>
            </a:r>
            <a:r>
              <a:rPr lang="en-US" sz="2000" dirty="0" smtClean="0"/>
              <a:t> </a:t>
            </a:r>
            <a:r>
              <a:rPr lang="en-US" sz="2000" dirty="0" err="1" smtClean="0"/>
              <a:t>thay</a:t>
            </a:r>
            <a:r>
              <a:rPr lang="en-US" sz="2000" dirty="0" smtClean="0"/>
              <a:t> </a:t>
            </a:r>
            <a:r>
              <a:rPr lang="en-US" sz="2000" dirty="0" err="1" smtClean="0"/>
              <a:t>mặt</a:t>
            </a:r>
            <a:r>
              <a:rPr lang="en-US" sz="2000" dirty="0" smtClean="0"/>
              <a:t> Ban </a:t>
            </a:r>
            <a:r>
              <a:rPr lang="en-US" sz="2000" dirty="0" err="1" smtClean="0"/>
              <a:t>chỉ</a:t>
            </a:r>
            <a:r>
              <a:rPr lang="en-US" sz="2000" dirty="0" smtClean="0"/>
              <a:t> </a:t>
            </a:r>
            <a:r>
              <a:rPr lang="en-US" sz="2000" dirty="0" err="1" smtClean="0"/>
              <a:t>huy</a:t>
            </a:r>
            <a:r>
              <a:rPr lang="en-US" sz="2000" dirty="0" smtClean="0"/>
              <a:t> chi </a:t>
            </a:r>
            <a:r>
              <a:rPr lang="en-US" sz="2000" dirty="0" err="1" smtClean="0"/>
              <a:t>đội</a:t>
            </a:r>
            <a:r>
              <a:rPr lang="en-US" sz="2000" dirty="0" smtClean="0"/>
              <a:t> </a:t>
            </a:r>
            <a:r>
              <a:rPr lang="en-US" sz="2000" dirty="0" err="1" smtClean="0"/>
              <a:t>viết</a:t>
            </a:r>
            <a:r>
              <a:rPr lang="en-US" sz="2000" dirty="0" smtClean="0"/>
              <a:t> </a:t>
            </a:r>
            <a:r>
              <a:rPr lang="en-US" sz="2000" dirty="0" err="1" smtClean="0"/>
              <a:t>bản</a:t>
            </a:r>
            <a:r>
              <a:rPr lang="en-US" sz="2000" dirty="0" smtClean="0"/>
              <a:t> </a:t>
            </a:r>
            <a:r>
              <a:rPr lang="en-US" sz="2000" dirty="0" err="1" smtClean="0"/>
              <a:t>tường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trình</a:t>
            </a:r>
            <a:r>
              <a:rPr lang="en-US" sz="2000" dirty="0" smtClean="0"/>
              <a:t> </a:t>
            </a:r>
            <a:r>
              <a:rPr lang="en-US" sz="2000" dirty="0" err="1" smtClean="0"/>
              <a:t>nộp</a:t>
            </a:r>
            <a:r>
              <a:rPr lang="en-US" sz="2000" dirty="0" smtClean="0"/>
              <a:t> </a:t>
            </a:r>
            <a:r>
              <a:rPr lang="en-US" sz="2000" dirty="0" err="1" smtClean="0"/>
              <a:t>cho</a:t>
            </a:r>
            <a:r>
              <a:rPr lang="en-US" sz="2000" dirty="0" smtClean="0"/>
              <a:t> </a:t>
            </a:r>
            <a:r>
              <a:rPr lang="en-US" sz="2000" dirty="0" err="1" smtClean="0"/>
              <a:t>cô</a:t>
            </a:r>
            <a:r>
              <a:rPr lang="en-US" sz="2000" dirty="0" smtClean="0"/>
              <a:t> </a:t>
            </a:r>
            <a:r>
              <a:rPr lang="en-US" sz="2000" dirty="0" err="1" smtClean="0"/>
              <a:t>Tổng</a:t>
            </a:r>
            <a:r>
              <a:rPr lang="en-US" sz="2000" dirty="0" smtClean="0"/>
              <a:t> </a:t>
            </a:r>
            <a:r>
              <a:rPr lang="en-US" sz="2000" dirty="0" err="1" smtClean="0"/>
              <a:t>phụ</a:t>
            </a:r>
            <a:r>
              <a:rPr lang="en-US" sz="2000" dirty="0" smtClean="0"/>
              <a:t> </a:t>
            </a:r>
            <a:r>
              <a:rPr lang="en-US" sz="2000" dirty="0" err="1" smtClean="0"/>
              <a:t>trách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*</a:t>
            </a:r>
            <a:r>
              <a:rPr lang="en-US" sz="2000" b="1" dirty="0" err="1" smtClean="0"/>
              <a:t>Chỗ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trong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việc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sử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dụng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các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văn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bản</a:t>
            </a:r>
            <a:r>
              <a:rPr lang="en-US" sz="2000" b="1" dirty="0" smtClean="0"/>
              <a:t>:</a:t>
            </a:r>
          </a:p>
          <a:p>
            <a:endParaRPr lang="en-US" sz="2000" b="1" dirty="0" smtClean="0"/>
          </a:p>
          <a:p>
            <a:pPr>
              <a:buFontTx/>
              <a:buChar char="-"/>
            </a:pPr>
            <a:r>
              <a:rPr lang="en-US" sz="2000" dirty="0" err="1" smtClean="0"/>
              <a:t>Trường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hợp</a:t>
            </a:r>
            <a:r>
              <a:rPr lang="en-US" sz="2000" dirty="0" smtClean="0"/>
              <a:t> a </a:t>
            </a:r>
            <a:r>
              <a:rPr lang="en-US" sz="2000" dirty="0" err="1" smtClean="0"/>
              <a:t>không</a:t>
            </a:r>
            <a:r>
              <a:rPr lang="en-US" sz="2000" dirty="0" smtClean="0"/>
              <a:t> </a:t>
            </a:r>
            <a:r>
              <a:rPr lang="en-US" sz="2000" dirty="0" err="1" smtClean="0"/>
              <a:t>dùng</a:t>
            </a:r>
            <a:r>
              <a:rPr lang="en-US" sz="2000" dirty="0" smtClean="0"/>
              <a:t> </a:t>
            </a:r>
            <a:r>
              <a:rPr lang="en-US" sz="2000" dirty="0" err="1" smtClean="0"/>
              <a:t>văn</a:t>
            </a:r>
            <a:r>
              <a:rPr lang="en-US" sz="2000" dirty="0" smtClean="0"/>
              <a:t> </a:t>
            </a:r>
            <a:r>
              <a:rPr lang="en-US" sz="2000" dirty="0" err="1" smtClean="0"/>
              <a:t>bản</a:t>
            </a:r>
            <a:r>
              <a:rPr lang="en-US" sz="2000" dirty="0" smtClean="0"/>
              <a:t> </a:t>
            </a:r>
            <a:r>
              <a:rPr lang="en-US" sz="2000" dirty="0" err="1" smtClean="0"/>
              <a:t>Tường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trình</a:t>
            </a:r>
            <a:r>
              <a:rPr lang="en-US" sz="2000" dirty="0" smtClean="0"/>
              <a:t> </a:t>
            </a:r>
            <a:r>
              <a:rPr lang="en-US" sz="2000" dirty="0" err="1" smtClean="0"/>
              <a:t>mà</a:t>
            </a:r>
            <a:r>
              <a:rPr lang="en-US" sz="2000" dirty="0" smtClean="0"/>
              <a:t> </a:t>
            </a:r>
            <a:r>
              <a:rPr lang="en-US" sz="2000" dirty="0" err="1" smtClean="0"/>
              <a:t>phải</a:t>
            </a:r>
            <a:r>
              <a:rPr lang="en-US" sz="2000" dirty="0" smtClean="0"/>
              <a:t> </a:t>
            </a:r>
            <a:r>
              <a:rPr lang="en-US" sz="2000" dirty="0" err="1" smtClean="0"/>
              <a:t>viết</a:t>
            </a:r>
            <a:r>
              <a:rPr lang="en-US" sz="2000" dirty="0" smtClean="0"/>
              <a:t> </a:t>
            </a:r>
            <a:r>
              <a:rPr lang="en-US" sz="2000" dirty="0" err="1" smtClean="0"/>
              <a:t>bản</a:t>
            </a:r>
            <a:r>
              <a:rPr lang="en-US" sz="2000" dirty="0" smtClean="0"/>
              <a:t> </a:t>
            </a:r>
            <a:r>
              <a:rPr lang="en-US" sz="2000" dirty="0" err="1" smtClean="0"/>
              <a:t>kiểm</a:t>
            </a:r>
            <a:r>
              <a:rPr lang="en-US" sz="2000" dirty="0" smtClean="0"/>
              <a:t> </a:t>
            </a:r>
            <a:r>
              <a:rPr lang="en-US" sz="2000" dirty="0" err="1" smtClean="0"/>
              <a:t>điểm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-</a:t>
            </a:r>
            <a:r>
              <a:rPr lang="en-US" sz="2000" dirty="0" err="1" smtClean="0"/>
              <a:t>Trường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hợp</a:t>
            </a:r>
            <a:r>
              <a:rPr lang="en-US" sz="2000" dirty="0" smtClean="0"/>
              <a:t> b </a:t>
            </a:r>
            <a:r>
              <a:rPr lang="en-US" sz="2000" dirty="0" err="1" smtClean="0"/>
              <a:t>phải</a:t>
            </a:r>
            <a:r>
              <a:rPr lang="en-US" sz="2000" dirty="0" smtClean="0"/>
              <a:t> </a:t>
            </a:r>
            <a:r>
              <a:rPr lang="en-US" sz="2000" dirty="0" err="1" smtClean="0"/>
              <a:t>dùng</a:t>
            </a:r>
            <a:r>
              <a:rPr lang="en-US" sz="2000" dirty="0" smtClean="0"/>
              <a:t> </a:t>
            </a:r>
            <a:r>
              <a:rPr lang="en-US" sz="2000" dirty="0" err="1" smtClean="0"/>
              <a:t>văn</a:t>
            </a:r>
            <a:r>
              <a:rPr lang="en-US" sz="2000" dirty="0" smtClean="0"/>
              <a:t> </a:t>
            </a:r>
            <a:r>
              <a:rPr lang="en-US" sz="2000" dirty="0" err="1" smtClean="0"/>
              <a:t>bản</a:t>
            </a:r>
            <a:r>
              <a:rPr lang="en-US" sz="2000" dirty="0" smtClean="0"/>
              <a:t> </a:t>
            </a:r>
            <a:r>
              <a:rPr lang="en-US" sz="2000" dirty="0" err="1" smtClean="0"/>
              <a:t>Báo</a:t>
            </a:r>
            <a:r>
              <a:rPr lang="en-US" sz="2000" dirty="0" smtClean="0"/>
              <a:t> </a:t>
            </a:r>
            <a:r>
              <a:rPr lang="en-US" sz="2000" dirty="0" err="1" smtClean="0"/>
              <a:t>cáo</a:t>
            </a:r>
            <a:r>
              <a:rPr lang="en-US" sz="2000" dirty="0" smtClean="0"/>
              <a:t> </a:t>
            </a:r>
            <a:r>
              <a:rPr lang="en-US" sz="2000" dirty="0" err="1" smtClean="0"/>
              <a:t>để</a:t>
            </a:r>
            <a:r>
              <a:rPr lang="en-US" sz="2000" dirty="0" smtClean="0"/>
              <a:t> </a:t>
            </a:r>
            <a:r>
              <a:rPr lang="en-US" sz="2000" dirty="0" err="1" smtClean="0"/>
              <a:t>báo</a:t>
            </a:r>
            <a:r>
              <a:rPr lang="en-US" sz="2000" dirty="0" smtClean="0"/>
              <a:t> </a:t>
            </a:r>
            <a:r>
              <a:rPr lang="en-US" sz="2000" dirty="0" err="1" smtClean="0"/>
              <a:t>cáo</a:t>
            </a:r>
            <a:r>
              <a:rPr lang="en-US" sz="2000" dirty="0" smtClean="0"/>
              <a:t> </a:t>
            </a:r>
            <a:r>
              <a:rPr lang="en-US" sz="2000" dirty="0" err="1" smtClean="0"/>
              <a:t>kế</a:t>
            </a:r>
            <a:r>
              <a:rPr lang="en-US" sz="2000" dirty="0" smtClean="0"/>
              <a:t> </a:t>
            </a:r>
            <a:r>
              <a:rPr lang="en-US" sz="2000" dirty="0" err="1" smtClean="0"/>
              <a:t>hoạch</a:t>
            </a:r>
            <a:r>
              <a:rPr lang="en-US" sz="2000" dirty="0" smtClean="0"/>
              <a:t> </a:t>
            </a:r>
            <a:r>
              <a:rPr lang="en-US" sz="2000" dirty="0" err="1" smtClean="0"/>
              <a:t>thực</a:t>
            </a:r>
            <a:r>
              <a:rPr lang="en-US" sz="2000" dirty="0" smtClean="0"/>
              <a:t> </a:t>
            </a:r>
            <a:r>
              <a:rPr lang="en-US" sz="2000" dirty="0" err="1" smtClean="0"/>
              <a:t>hiện</a:t>
            </a:r>
            <a:r>
              <a:rPr lang="en-US" sz="2000" dirty="0" smtClean="0"/>
              <a:t> </a:t>
            </a:r>
            <a:r>
              <a:rPr lang="en-US" sz="2000" dirty="0" err="1" smtClean="0"/>
              <a:t>đại</a:t>
            </a:r>
            <a:r>
              <a:rPr lang="en-US" sz="2000" dirty="0" smtClean="0"/>
              <a:t> </a:t>
            </a:r>
            <a:r>
              <a:rPr lang="en-US" sz="2000" dirty="0" err="1" smtClean="0"/>
              <a:t>hội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-</a:t>
            </a:r>
            <a:r>
              <a:rPr lang="en-US" sz="2000" dirty="0" err="1" smtClean="0"/>
              <a:t>Trường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hợp</a:t>
            </a:r>
            <a:r>
              <a:rPr lang="en-US" sz="2000" dirty="0" smtClean="0"/>
              <a:t> c </a:t>
            </a:r>
            <a:r>
              <a:rPr lang="en-US" sz="2000" dirty="0" err="1" smtClean="0"/>
              <a:t>phải</a:t>
            </a:r>
            <a:r>
              <a:rPr lang="en-US" sz="2000" dirty="0" smtClean="0"/>
              <a:t> </a:t>
            </a:r>
            <a:r>
              <a:rPr lang="en-US" sz="2000" dirty="0" err="1" smtClean="0"/>
              <a:t>dùng</a:t>
            </a:r>
            <a:r>
              <a:rPr lang="en-US" sz="2000" dirty="0" smtClean="0"/>
              <a:t> </a:t>
            </a:r>
            <a:r>
              <a:rPr lang="en-US" sz="2000" dirty="0" err="1" smtClean="0"/>
              <a:t>văn</a:t>
            </a:r>
            <a:r>
              <a:rPr lang="en-US" sz="2000" dirty="0" smtClean="0"/>
              <a:t> </a:t>
            </a:r>
            <a:r>
              <a:rPr lang="en-US" sz="2000" dirty="0" err="1" smtClean="0"/>
              <a:t>bản</a:t>
            </a:r>
            <a:r>
              <a:rPr lang="en-US" sz="2000" dirty="0" smtClean="0"/>
              <a:t> </a:t>
            </a:r>
            <a:r>
              <a:rPr lang="en-US" sz="2000" dirty="0" err="1" smtClean="0"/>
              <a:t>Báo</a:t>
            </a:r>
            <a:r>
              <a:rPr lang="en-US" sz="2000" dirty="0" smtClean="0"/>
              <a:t> </a:t>
            </a:r>
            <a:r>
              <a:rPr lang="en-US" sz="2000" dirty="0" err="1" smtClean="0"/>
              <a:t>cáo</a:t>
            </a:r>
            <a:r>
              <a:rPr lang="en-US" sz="2000" dirty="0" smtClean="0"/>
              <a:t> </a:t>
            </a:r>
            <a:r>
              <a:rPr lang="en-US" sz="2000" dirty="0" err="1" smtClean="0"/>
              <a:t>để</a:t>
            </a:r>
            <a:r>
              <a:rPr lang="en-US" sz="2000" dirty="0" smtClean="0"/>
              <a:t> </a:t>
            </a:r>
            <a:r>
              <a:rPr lang="en-US" sz="2000" dirty="0" err="1" smtClean="0"/>
              <a:t>báo</a:t>
            </a:r>
            <a:r>
              <a:rPr lang="en-US" sz="2000" dirty="0" smtClean="0"/>
              <a:t> </a:t>
            </a:r>
            <a:r>
              <a:rPr lang="en-US" sz="2000" dirty="0" err="1" smtClean="0"/>
              <a:t>cáo</a:t>
            </a:r>
            <a:r>
              <a:rPr lang="en-US" sz="2000" dirty="0" smtClean="0"/>
              <a:t> </a:t>
            </a:r>
            <a:r>
              <a:rPr lang="en-US" sz="2000" dirty="0" err="1" smtClean="0"/>
              <a:t>kết</a:t>
            </a:r>
            <a:r>
              <a:rPr lang="en-US" sz="2000" dirty="0" smtClean="0"/>
              <a:t> </a:t>
            </a:r>
            <a:r>
              <a:rPr lang="en-US" sz="2000" dirty="0" err="1" smtClean="0"/>
              <a:t>quả</a:t>
            </a:r>
            <a:r>
              <a:rPr lang="en-US" sz="2000" dirty="0" smtClean="0"/>
              <a:t> </a:t>
            </a:r>
            <a:r>
              <a:rPr lang="en-US" sz="2000" dirty="0" err="1" smtClean="0"/>
              <a:t>thực</a:t>
            </a:r>
            <a:r>
              <a:rPr lang="en-US" sz="2000" dirty="0" smtClean="0"/>
              <a:t> </a:t>
            </a:r>
            <a:r>
              <a:rPr lang="en-US" sz="2000" dirty="0" err="1" smtClean="0"/>
              <a:t>hiện</a:t>
            </a:r>
            <a:r>
              <a:rPr lang="en-US" sz="2000" dirty="0" smtClean="0"/>
              <a:t> </a:t>
            </a:r>
            <a:r>
              <a:rPr lang="en-US" sz="2000" dirty="0" err="1" smtClean="0"/>
              <a:t>kế</a:t>
            </a:r>
            <a:r>
              <a:rPr lang="en-US" sz="2000" dirty="0" smtClean="0"/>
              <a:t> </a:t>
            </a:r>
            <a:r>
              <a:rPr lang="en-US" sz="2000" dirty="0" err="1" smtClean="0"/>
              <a:t>hoạch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228600"/>
            <a:ext cx="8686800" cy="883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2.Bài2</a:t>
            </a:r>
            <a:r>
              <a:rPr lang="en-US" sz="2400" dirty="0" smtClean="0"/>
              <a:t> </a:t>
            </a:r>
            <a:r>
              <a:rPr lang="en-US" dirty="0" smtClean="0"/>
              <a:t> :</a:t>
            </a:r>
            <a:r>
              <a:rPr lang="en-US" sz="2800" b="1" dirty="0" err="1" smtClean="0"/>
              <a:t>Thảo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luận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nhóm</a:t>
            </a:r>
            <a:r>
              <a:rPr lang="en-US" sz="2800" b="1" dirty="0" smtClean="0"/>
              <a:t>(4 </a:t>
            </a:r>
            <a:r>
              <a:rPr lang="en-US" sz="2800" b="1" dirty="0" err="1" smtClean="0"/>
              <a:t>phút</a:t>
            </a:r>
            <a:r>
              <a:rPr lang="en-US" sz="2800" b="1" dirty="0" smtClean="0"/>
              <a:t>)</a:t>
            </a:r>
          </a:p>
          <a:p>
            <a:endParaRPr lang="en-US" b="1" dirty="0" smtClean="0"/>
          </a:p>
          <a:p>
            <a:r>
              <a:rPr lang="en-US" sz="2000" b="1" i="1" dirty="0" err="1" smtClean="0"/>
              <a:t>Hãy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phát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hiện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lỗi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của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bản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tường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trình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dưới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đây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rồi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sửa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lại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cho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chính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xác</a:t>
            </a:r>
            <a:r>
              <a:rPr lang="en-US" sz="2000" b="1" i="1" dirty="0" smtClean="0"/>
              <a:t>:</a:t>
            </a:r>
          </a:p>
          <a:p>
            <a:endParaRPr lang="en-US" i="1" dirty="0" smtClean="0"/>
          </a:p>
          <a:p>
            <a:r>
              <a:rPr lang="en-US" dirty="0" smtClean="0"/>
              <a:t>	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CỘNG HÒA XÃ HỘI CHỦ NGHĨA VIỆT NAM</a:t>
            </a:r>
          </a:p>
          <a:p>
            <a:r>
              <a:rPr lang="en-US" sz="2000" dirty="0" smtClean="0"/>
              <a:t>                                            </a:t>
            </a:r>
            <a:r>
              <a:rPr lang="en-US" sz="2000" dirty="0" err="1" smtClean="0"/>
              <a:t>Độc</a:t>
            </a:r>
            <a:r>
              <a:rPr lang="en-US" sz="2000" dirty="0" smtClean="0"/>
              <a:t> </a:t>
            </a:r>
            <a:r>
              <a:rPr lang="en-US" sz="2000" dirty="0" err="1" smtClean="0"/>
              <a:t>lập</a:t>
            </a:r>
            <a:r>
              <a:rPr lang="en-US" sz="2000" dirty="0" smtClean="0"/>
              <a:t> – </a:t>
            </a:r>
            <a:r>
              <a:rPr lang="en-US" sz="2000" dirty="0" err="1" smtClean="0"/>
              <a:t>Tự</a:t>
            </a:r>
            <a:r>
              <a:rPr lang="en-US" sz="2000" dirty="0" smtClean="0"/>
              <a:t> do- </a:t>
            </a:r>
            <a:r>
              <a:rPr lang="en-US" sz="2000" dirty="0" err="1" smtClean="0"/>
              <a:t>Hạnh</a:t>
            </a:r>
            <a:r>
              <a:rPr lang="en-US" sz="2000" dirty="0" smtClean="0"/>
              <a:t> </a:t>
            </a:r>
            <a:r>
              <a:rPr lang="en-US" sz="2000" dirty="0" err="1" smtClean="0"/>
              <a:t>phúc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                                               </a:t>
            </a:r>
            <a:r>
              <a:rPr lang="en-US" sz="2000" dirty="0" err="1" smtClean="0"/>
              <a:t>Bản</a:t>
            </a:r>
            <a:r>
              <a:rPr lang="en-US" sz="2000" dirty="0" smtClean="0"/>
              <a:t> </a:t>
            </a:r>
            <a:r>
              <a:rPr lang="en-US" sz="2000" dirty="0" err="1" smtClean="0"/>
              <a:t>tường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trình</a:t>
            </a:r>
            <a:endParaRPr lang="en-US" sz="2000" dirty="0" smtClean="0"/>
          </a:p>
          <a:p>
            <a:r>
              <a:rPr lang="en-US" sz="2000" dirty="0" smtClean="0"/>
              <a:t>                                          (</a:t>
            </a:r>
            <a:r>
              <a:rPr lang="en-US" sz="2000" dirty="0" err="1" smtClean="0"/>
              <a:t>Về</a:t>
            </a:r>
            <a:r>
              <a:rPr lang="en-US" sz="2000" dirty="0" smtClean="0"/>
              <a:t> </a:t>
            </a:r>
            <a:r>
              <a:rPr lang="en-US" sz="2000" dirty="0" err="1" smtClean="0"/>
              <a:t>việc</a:t>
            </a:r>
            <a:r>
              <a:rPr lang="en-US" sz="2000" dirty="0" smtClean="0"/>
              <a:t> </a:t>
            </a:r>
            <a:r>
              <a:rPr lang="en-US" sz="2000" dirty="0" err="1" smtClean="0"/>
              <a:t>hỏng</a:t>
            </a:r>
            <a:r>
              <a:rPr lang="en-US" sz="2000" dirty="0" smtClean="0"/>
              <a:t> </a:t>
            </a:r>
            <a:r>
              <a:rPr lang="en-US" sz="2000" dirty="0" err="1" smtClean="0"/>
              <a:t>thiết</a:t>
            </a:r>
            <a:r>
              <a:rPr lang="en-US" sz="2000" dirty="0" smtClean="0"/>
              <a:t> </a:t>
            </a:r>
            <a:r>
              <a:rPr lang="en-US" sz="2000" dirty="0" err="1" smtClean="0"/>
              <a:t>bị</a:t>
            </a:r>
            <a:r>
              <a:rPr lang="en-US" sz="2000" dirty="0" smtClean="0"/>
              <a:t> </a:t>
            </a:r>
            <a:r>
              <a:rPr lang="en-US" sz="2000" dirty="0" err="1" smtClean="0"/>
              <a:t>điện</a:t>
            </a:r>
            <a:r>
              <a:rPr lang="en-US" sz="2000" dirty="0" smtClean="0"/>
              <a:t> ở </a:t>
            </a:r>
            <a:r>
              <a:rPr lang="en-US" sz="2000" dirty="0" err="1" smtClean="0"/>
              <a:t>phòng</a:t>
            </a:r>
            <a:r>
              <a:rPr lang="en-US" sz="2000" dirty="0" smtClean="0"/>
              <a:t> </a:t>
            </a:r>
            <a:r>
              <a:rPr lang="en-US" sz="2000" dirty="0" err="1" smtClean="0"/>
              <a:t>học</a:t>
            </a:r>
            <a:r>
              <a:rPr lang="en-US" sz="2000" dirty="0" smtClean="0"/>
              <a:t> </a:t>
            </a:r>
            <a:r>
              <a:rPr lang="en-US" sz="2000" dirty="0" err="1" smtClean="0"/>
              <a:t>lớp</a:t>
            </a:r>
            <a:r>
              <a:rPr lang="en-US" sz="2000" dirty="0" smtClean="0"/>
              <a:t> 8A)</a:t>
            </a:r>
          </a:p>
          <a:p>
            <a:r>
              <a:rPr lang="en-US" sz="2000" dirty="0" smtClean="0"/>
              <a:t>  </a:t>
            </a:r>
            <a:r>
              <a:rPr lang="en-US" sz="2000" dirty="0" err="1" smtClean="0"/>
              <a:t>Kính</a:t>
            </a:r>
            <a:r>
              <a:rPr lang="en-US" sz="2000" dirty="0" smtClean="0"/>
              <a:t> </a:t>
            </a:r>
            <a:r>
              <a:rPr lang="en-US" sz="2000" dirty="0" err="1" smtClean="0"/>
              <a:t>gửi</a:t>
            </a:r>
            <a:r>
              <a:rPr lang="en-US" sz="2000" dirty="0" smtClean="0"/>
              <a:t> :Ban </a:t>
            </a:r>
            <a:r>
              <a:rPr lang="en-US" sz="2000" dirty="0" err="1" smtClean="0"/>
              <a:t>phụ</a:t>
            </a:r>
            <a:r>
              <a:rPr lang="en-US" sz="2000" dirty="0" smtClean="0"/>
              <a:t> </a:t>
            </a:r>
            <a:r>
              <a:rPr lang="en-US" sz="2000" dirty="0" err="1" smtClean="0"/>
              <a:t>huynh</a:t>
            </a:r>
            <a:r>
              <a:rPr lang="en-US" sz="2000" dirty="0" smtClean="0"/>
              <a:t> </a:t>
            </a:r>
            <a:r>
              <a:rPr lang="en-US" sz="2000" dirty="0" err="1" smtClean="0"/>
              <a:t>lớp</a:t>
            </a:r>
            <a:r>
              <a:rPr lang="en-US" sz="2000" dirty="0" smtClean="0"/>
              <a:t> 8A .</a:t>
            </a:r>
          </a:p>
          <a:p>
            <a:r>
              <a:rPr lang="en-US" sz="2000" dirty="0" smtClean="0"/>
              <a:t>Con </a:t>
            </a:r>
            <a:r>
              <a:rPr lang="en-US" sz="2000" dirty="0" err="1" smtClean="0"/>
              <a:t>là</a:t>
            </a:r>
            <a:r>
              <a:rPr lang="en-US" sz="2000" dirty="0" smtClean="0"/>
              <a:t> </a:t>
            </a:r>
            <a:r>
              <a:rPr lang="en-US" sz="2000" dirty="0" err="1" smtClean="0"/>
              <a:t>Nguyễn</a:t>
            </a:r>
            <a:r>
              <a:rPr lang="en-US" sz="2000" dirty="0" smtClean="0"/>
              <a:t> </a:t>
            </a:r>
            <a:r>
              <a:rPr lang="en-US" sz="2000" dirty="0" err="1" smtClean="0"/>
              <a:t>Duy</a:t>
            </a:r>
            <a:r>
              <a:rPr lang="en-US" sz="2000" dirty="0" smtClean="0"/>
              <a:t> </a:t>
            </a:r>
            <a:r>
              <a:rPr lang="en-US" sz="2000" dirty="0" err="1" smtClean="0"/>
              <a:t>Anh</a:t>
            </a:r>
            <a:r>
              <a:rPr lang="en-US" sz="2000" dirty="0" smtClean="0"/>
              <a:t>, </a:t>
            </a:r>
            <a:r>
              <a:rPr lang="en-US" sz="2000" dirty="0" err="1" smtClean="0"/>
              <a:t>lớp</a:t>
            </a:r>
            <a:r>
              <a:rPr lang="en-US" sz="2000" dirty="0" smtClean="0"/>
              <a:t> </a:t>
            </a:r>
            <a:r>
              <a:rPr lang="en-US" sz="2000" dirty="0" err="1" smtClean="0"/>
              <a:t>trưởng</a:t>
            </a:r>
            <a:r>
              <a:rPr lang="en-US" sz="2000" dirty="0" smtClean="0"/>
              <a:t> </a:t>
            </a:r>
            <a:r>
              <a:rPr lang="en-US" sz="2000" dirty="0" err="1" smtClean="0"/>
              <a:t>lớp</a:t>
            </a:r>
            <a:r>
              <a:rPr lang="en-US" sz="2000" dirty="0" smtClean="0"/>
              <a:t> 8A, </a:t>
            </a:r>
            <a:r>
              <a:rPr lang="en-US" sz="2000" dirty="0" err="1" smtClean="0"/>
              <a:t>xin</a:t>
            </a:r>
            <a:r>
              <a:rPr lang="en-US" sz="2000" dirty="0" smtClean="0"/>
              <a:t> </a:t>
            </a:r>
            <a:r>
              <a:rPr lang="en-US" sz="2000" dirty="0" err="1" smtClean="0"/>
              <a:t>phép</a:t>
            </a:r>
            <a:r>
              <a:rPr lang="en-US" sz="2000" dirty="0" smtClean="0"/>
              <a:t> </a:t>
            </a:r>
            <a:r>
              <a:rPr lang="en-US" sz="2000" dirty="0" err="1" smtClean="0"/>
              <a:t>được</a:t>
            </a:r>
            <a:r>
              <a:rPr lang="en-US" sz="2000" dirty="0" smtClean="0"/>
              <a:t> </a:t>
            </a:r>
            <a:r>
              <a:rPr lang="en-US" sz="2000" dirty="0" err="1" smtClean="0"/>
              <a:t>tường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trình</a:t>
            </a:r>
            <a:r>
              <a:rPr lang="en-US" sz="2000" dirty="0" smtClean="0"/>
              <a:t> </a:t>
            </a:r>
            <a:r>
              <a:rPr lang="en-US" sz="2000" dirty="0" err="1" smtClean="0"/>
              <a:t>một</a:t>
            </a:r>
            <a:r>
              <a:rPr lang="en-US" sz="2000" dirty="0" smtClean="0"/>
              <a:t> </a:t>
            </a:r>
            <a:r>
              <a:rPr lang="en-US" sz="2000" dirty="0" err="1" smtClean="0"/>
              <a:t>việc</a:t>
            </a:r>
            <a:r>
              <a:rPr lang="en-US" sz="2000" dirty="0" smtClean="0"/>
              <a:t> </a:t>
            </a:r>
            <a:r>
              <a:rPr lang="en-US" sz="2000" dirty="0" err="1" smtClean="0"/>
              <a:t>như</a:t>
            </a:r>
            <a:r>
              <a:rPr lang="en-US" sz="2000" dirty="0" smtClean="0"/>
              <a:t> </a:t>
            </a:r>
            <a:r>
              <a:rPr lang="en-US" sz="2000" dirty="0" err="1" smtClean="0"/>
              <a:t>sau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Ngày</a:t>
            </a:r>
            <a:r>
              <a:rPr lang="en-US" sz="2000" dirty="0" smtClean="0"/>
              <a:t> 10-4-2013 ,</a:t>
            </a:r>
            <a:r>
              <a:rPr lang="en-US" sz="2000" dirty="0" err="1" smtClean="0"/>
              <a:t>chúng</a:t>
            </a:r>
            <a:r>
              <a:rPr lang="en-US" sz="2000" dirty="0" smtClean="0"/>
              <a:t> con </a:t>
            </a:r>
            <a:r>
              <a:rPr lang="en-US" sz="2000" dirty="0" err="1" smtClean="0"/>
              <a:t>đến</a:t>
            </a:r>
            <a:r>
              <a:rPr lang="en-US" sz="2000" dirty="0" smtClean="0"/>
              <a:t> </a:t>
            </a:r>
            <a:r>
              <a:rPr lang="en-US" sz="2000" dirty="0" err="1" smtClean="0"/>
              <a:t>lớp</a:t>
            </a:r>
            <a:r>
              <a:rPr lang="en-US" sz="2000" dirty="0" smtClean="0"/>
              <a:t> </a:t>
            </a:r>
            <a:r>
              <a:rPr lang="en-US" sz="2000" dirty="0" err="1" smtClean="0"/>
              <a:t>như</a:t>
            </a:r>
            <a:r>
              <a:rPr lang="en-US" sz="2000" dirty="0" smtClean="0"/>
              <a:t> </a:t>
            </a:r>
            <a:r>
              <a:rPr lang="en-US" sz="2000" dirty="0" err="1" smtClean="0"/>
              <a:t>mọi</a:t>
            </a:r>
            <a:r>
              <a:rPr lang="en-US" sz="2000" dirty="0" smtClean="0"/>
              <a:t> </a:t>
            </a:r>
            <a:r>
              <a:rPr lang="en-US" sz="2000" dirty="0" err="1" smtClean="0"/>
              <a:t>ngày</a:t>
            </a:r>
            <a:r>
              <a:rPr lang="en-US" sz="2000" dirty="0" smtClean="0"/>
              <a:t>. </a:t>
            </a:r>
            <a:r>
              <a:rPr lang="en-US" sz="2000" dirty="0" err="1" smtClean="0"/>
              <a:t>Vì</a:t>
            </a:r>
            <a:r>
              <a:rPr lang="en-US" sz="2000" dirty="0" smtClean="0"/>
              <a:t> </a:t>
            </a:r>
            <a:r>
              <a:rPr lang="en-US" sz="2000" dirty="0" err="1" smtClean="0"/>
              <a:t>trời</a:t>
            </a:r>
            <a:r>
              <a:rPr lang="en-US" sz="2000" dirty="0" smtClean="0"/>
              <a:t> </a:t>
            </a:r>
            <a:r>
              <a:rPr lang="en-US" sz="2000" dirty="0" err="1" smtClean="0"/>
              <a:t>nóng</a:t>
            </a:r>
            <a:r>
              <a:rPr lang="en-US" sz="2000" dirty="0" smtClean="0"/>
              <a:t>, </a:t>
            </a:r>
            <a:r>
              <a:rPr lang="en-US" sz="2000" dirty="0" err="1" smtClean="0"/>
              <a:t>chúng</a:t>
            </a:r>
            <a:r>
              <a:rPr lang="en-US" sz="2000" dirty="0" smtClean="0"/>
              <a:t> con </a:t>
            </a:r>
            <a:r>
              <a:rPr lang="en-US" sz="2000" dirty="0" err="1" smtClean="0"/>
              <a:t>đã</a:t>
            </a:r>
            <a:r>
              <a:rPr lang="en-US" sz="2000" dirty="0" smtClean="0"/>
              <a:t> </a:t>
            </a:r>
            <a:r>
              <a:rPr lang="en-US" sz="2000" dirty="0" err="1" smtClean="0"/>
              <a:t>bật</a:t>
            </a:r>
            <a:r>
              <a:rPr lang="en-US" sz="2000" dirty="0" smtClean="0"/>
              <a:t> </a:t>
            </a:r>
            <a:r>
              <a:rPr lang="en-US" sz="2000" dirty="0" err="1" smtClean="0"/>
              <a:t>công</a:t>
            </a:r>
            <a:r>
              <a:rPr lang="en-US" sz="2000" dirty="0" smtClean="0"/>
              <a:t> </a:t>
            </a:r>
            <a:r>
              <a:rPr lang="en-US" sz="2000" dirty="0" err="1" smtClean="0"/>
              <a:t>tắc</a:t>
            </a:r>
            <a:r>
              <a:rPr lang="en-US" sz="2000" dirty="0" smtClean="0"/>
              <a:t> </a:t>
            </a:r>
            <a:r>
              <a:rPr lang="en-US" sz="2000" dirty="0" err="1" smtClean="0"/>
              <a:t>đèn</a:t>
            </a:r>
            <a:r>
              <a:rPr lang="en-US" sz="2000" dirty="0" smtClean="0"/>
              <a:t> </a:t>
            </a:r>
            <a:r>
              <a:rPr lang="en-US" sz="2000" dirty="0" err="1" smtClean="0"/>
              <a:t>và</a:t>
            </a:r>
            <a:r>
              <a:rPr lang="en-US" sz="2000" dirty="0" smtClean="0"/>
              <a:t> </a:t>
            </a:r>
            <a:r>
              <a:rPr lang="en-US" sz="2000" dirty="0" err="1" smtClean="0"/>
              <a:t>quạt</a:t>
            </a:r>
            <a:r>
              <a:rPr lang="en-US" sz="2000" dirty="0" smtClean="0"/>
              <a:t> </a:t>
            </a:r>
            <a:r>
              <a:rPr lang="en-US" sz="2000" dirty="0" err="1" smtClean="0"/>
              <a:t>để</a:t>
            </a:r>
            <a:r>
              <a:rPr lang="en-US" sz="2000" dirty="0" smtClean="0"/>
              <a:t> </a:t>
            </a:r>
            <a:r>
              <a:rPr lang="en-US" sz="2000" dirty="0" err="1" smtClean="0"/>
              <a:t>ngồi</a:t>
            </a:r>
            <a:r>
              <a:rPr lang="en-US" sz="2000" dirty="0" smtClean="0"/>
              <a:t> </a:t>
            </a:r>
            <a:r>
              <a:rPr lang="en-US" sz="2000" dirty="0" err="1" smtClean="0"/>
              <a:t>học</a:t>
            </a:r>
            <a:r>
              <a:rPr lang="en-US" sz="2000" dirty="0" smtClean="0"/>
              <a:t> </a:t>
            </a:r>
            <a:r>
              <a:rPr lang="en-US" sz="2000" dirty="0" err="1" smtClean="0"/>
              <a:t>dễ</a:t>
            </a:r>
            <a:r>
              <a:rPr lang="en-US" sz="2000" dirty="0" smtClean="0"/>
              <a:t> </a:t>
            </a:r>
            <a:r>
              <a:rPr lang="en-US" sz="2000" dirty="0" err="1" smtClean="0"/>
              <a:t>chịu</a:t>
            </a:r>
            <a:r>
              <a:rPr lang="en-US" sz="2000" dirty="0" smtClean="0"/>
              <a:t> </a:t>
            </a:r>
            <a:r>
              <a:rPr lang="en-US" sz="2000" dirty="0" err="1" smtClean="0"/>
              <a:t>hơn</a:t>
            </a:r>
            <a:r>
              <a:rPr lang="en-US" sz="2000" dirty="0" smtClean="0"/>
              <a:t>. </a:t>
            </a:r>
            <a:r>
              <a:rPr lang="en-US" sz="2000" dirty="0" err="1" smtClean="0"/>
              <a:t>Mới</a:t>
            </a:r>
            <a:r>
              <a:rPr lang="en-US" sz="2000" dirty="0" smtClean="0"/>
              <a:t> </a:t>
            </a:r>
            <a:r>
              <a:rPr lang="en-US" sz="2000" dirty="0" err="1" smtClean="0"/>
              <a:t>được</a:t>
            </a:r>
            <a:r>
              <a:rPr lang="en-US" sz="2000" dirty="0" smtClean="0"/>
              <a:t> </a:t>
            </a:r>
            <a:r>
              <a:rPr lang="en-US" sz="2000" dirty="0" err="1" smtClean="0"/>
              <a:t>chừng</a:t>
            </a:r>
            <a:r>
              <a:rPr lang="en-US" sz="2000" dirty="0" smtClean="0"/>
              <a:t> 15 </a:t>
            </a:r>
            <a:r>
              <a:rPr lang="en-US" sz="2000" dirty="0" err="1" smtClean="0"/>
              <a:t>phút</a:t>
            </a:r>
            <a:r>
              <a:rPr lang="en-US" sz="2000" dirty="0" smtClean="0"/>
              <a:t>, </a:t>
            </a:r>
            <a:r>
              <a:rPr lang="en-US" sz="2000" dirty="0" err="1" smtClean="0"/>
              <a:t>chúng</a:t>
            </a:r>
            <a:r>
              <a:rPr lang="en-US" sz="2000" dirty="0" smtClean="0"/>
              <a:t> con </a:t>
            </a:r>
            <a:r>
              <a:rPr lang="en-US" sz="2000" dirty="0" err="1" smtClean="0"/>
              <a:t>ngửi</a:t>
            </a:r>
            <a:r>
              <a:rPr lang="en-US" sz="2000" dirty="0" smtClean="0"/>
              <a:t> </a:t>
            </a:r>
            <a:r>
              <a:rPr lang="en-US" sz="2000" dirty="0" err="1" smtClean="0"/>
              <a:t>thấy</a:t>
            </a:r>
            <a:r>
              <a:rPr lang="en-US" sz="2000" dirty="0" smtClean="0"/>
              <a:t> </a:t>
            </a:r>
            <a:r>
              <a:rPr lang="en-US" sz="2000" dirty="0" err="1" smtClean="0"/>
              <a:t>mùi</a:t>
            </a:r>
            <a:r>
              <a:rPr lang="en-US" sz="2000" dirty="0" smtClean="0"/>
              <a:t> </a:t>
            </a:r>
            <a:r>
              <a:rPr lang="en-US" sz="2000" dirty="0" err="1" smtClean="0"/>
              <a:t>khét</a:t>
            </a:r>
            <a:r>
              <a:rPr lang="en-US" sz="2000" dirty="0" smtClean="0"/>
              <a:t> </a:t>
            </a:r>
            <a:r>
              <a:rPr lang="en-US" sz="2000" dirty="0" err="1" smtClean="0"/>
              <a:t>và</a:t>
            </a:r>
            <a:r>
              <a:rPr lang="en-US" sz="2000" dirty="0" smtClean="0"/>
              <a:t> </a:t>
            </a:r>
            <a:r>
              <a:rPr lang="en-US" sz="2000" dirty="0" err="1" smtClean="0"/>
              <a:t>có</a:t>
            </a:r>
            <a:r>
              <a:rPr lang="en-US" sz="2000" dirty="0" smtClean="0"/>
              <a:t> </a:t>
            </a:r>
            <a:r>
              <a:rPr lang="en-US" sz="2000" dirty="0" err="1" smtClean="0"/>
              <a:t>tiếng</a:t>
            </a:r>
            <a:r>
              <a:rPr lang="en-US" sz="2000" dirty="0" smtClean="0"/>
              <a:t> </a:t>
            </a:r>
            <a:r>
              <a:rPr lang="en-US" sz="2000" dirty="0" err="1" smtClean="0"/>
              <a:t>nổ</a:t>
            </a:r>
            <a:r>
              <a:rPr lang="en-US" sz="2000" dirty="0" smtClean="0"/>
              <a:t> </a:t>
            </a:r>
            <a:r>
              <a:rPr lang="en-US" sz="2000" dirty="0" err="1" smtClean="0"/>
              <a:t>lách</a:t>
            </a:r>
            <a:r>
              <a:rPr lang="en-US" sz="2000" dirty="0" smtClean="0"/>
              <a:t> </a:t>
            </a:r>
            <a:r>
              <a:rPr lang="en-US" sz="2000" dirty="0" err="1" smtClean="0"/>
              <a:t>tách</a:t>
            </a:r>
            <a:r>
              <a:rPr lang="en-US" sz="2000" dirty="0" smtClean="0"/>
              <a:t>. </a:t>
            </a:r>
            <a:r>
              <a:rPr lang="en-US" sz="2000" dirty="0" err="1" smtClean="0"/>
              <a:t>Chúng</a:t>
            </a:r>
            <a:r>
              <a:rPr lang="en-US" sz="2000" dirty="0" smtClean="0"/>
              <a:t> con </a:t>
            </a:r>
            <a:r>
              <a:rPr lang="en-US" sz="2000" dirty="0" err="1" smtClean="0"/>
              <a:t>sợ</a:t>
            </a:r>
            <a:r>
              <a:rPr lang="en-US" sz="2000" dirty="0" smtClean="0"/>
              <a:t> </a:t>
            </a:r>
            <a:r>
              <a:rPr lang="en-US" sz="2000" dirty="0" err="1" smtClean="0"/>
              <a:t>quá</a:t>
            </a:r>
            <a:r>
              <a:rPr lang="en-US" sz="2000" dirty="0" smtClean="0"/>
              <a:t> </a:t>
            </a:r>
            <a:r>
              <a:rPr lang="en-US" sz="2000" dirty="0" err="1" smtClean="0"/>
              <a:t>chạy</a:t>
            </a:r>
            <a:r>
              <a:rPr lang="en-US" sz="2000" dirty="0" smtClean="0"/>
              <a:t> </a:t>
            </a:r>
            <a:r>
              <a:rPr lang="en-US" sz="2000" dirty="0" err="1" smtClean="0"/>
              <a:t>ra</a:t>
            </a:r>
            <a:r>
              <a:rPr lang="en-US" sz="2000" dirty="0" smtClean="0"/>
              <a:t> </a:t>
            </a:r>
            <a:r>
              <a:rPr lang="en-US" sz="2000" dirty="0" err="1" smtClean="0"/>
              <a:t>ngoài</a:t>
            </a:r>
            <a:r>
              <a:rPr lang="en-US" sz="2000" dirty="0" smtClean="0"/>
              <a:t> .</a:t>
            </a:r>
            <a:r>
              <a:rPr lang="en-US" sz="2000" dirty="0" err="1" smtClean="0"/>
              <a:t>Sau</a:t>
            </a:r>
            <a:r>
              <a:rPr lang="en-US" sz="2000" dirty="0" smtClean="0"/>
              <a:t> </a:t>
            </a:r>
            <a:r>
              <a:rPr lang="en-US" sz="2000" dirty="0" err="1" smtClean="0"/>
              <a:t>đó</a:t>
            </a:r>
            <a:r>
              <a:rPr lang="en-US" sz="2000" dirty="0" smtClean="0"/>
              <a:t> </a:t>
            </a:r>
            <a:r>
              <a:rPr lang="en-US" sz="2000" dirty="0" err="1" smtClean="0"/>
              <a:t>bạn</a:t>
            </a:r>
            <a:r>
              <a:rPr lang="en-US" sz="2000" dirty="0" smtClean="0"/>
              <a:t> Nam </a:t>
            </a:r>
            <a:r>
              <a:rPr lang="en-US" sz="2000" dirty="0" err="1" smtClean="0"/>
              <a:t>đã</a:t>
            </a:r>
            <a:r>
              <a:rPr lang="en-US" sz="2000" dirty="0" smtClean="0"/>
              <a:t> </a:t>
            </a:r>
            <a:r>
              <a:rPr lang="en-US" sz="2000" dirty="0" err="1" smtClean="0"/>
              <a:t>nghĩ</a:t>
            </a:r>
            <a:r>
              <a:rPr lang="en-US" sz="2000" dirty="0" smtClean="0"/>
              <a:t> </a:t>
            </a:r>
            <a:r>
              <a:rPr lang="en-US" sz="2000" dirty="0" err="1" smtClean="0"/>
              <a:t>ra</a:t>
            </a:r>
            <a:r>
              <a:rPr lang="en-US" sz="2000" dirty="0" smtClean="0"/>
              <a:t> </a:t>
            </a:r>
            <a:r>
              <a:rPr lang="en-US" sz="2000" dirty="0" err="1" smtClean="0"/>
              <a:t>nên</a:t>
            </a:r>
            <a:r>
              <a:rPr lang="en-US" sz="2000" dirty="0" smtClean="0"/>
              <a:t> </a:t>
            </a:r>
            <a:r>
              <a:rPr lang="en-US" sz="2000" dirty="0" err="1" smtClean="0"/>
              <a:t>hạ</a:t>
            </a:r>
            <a:r>
              <a:rPr lang="en-US" sz="2000" dirty="0" smtClean="0"/>
              <a:t> </a:t>
            </a:r>
            <a:r>
              <a:rPr lang="en-US" sz="2000" dirty="0" err="1" smtClean="0"/>
              <a:t>cầu</a:t>
            </a:r>
            <a:r>
              <a:rPr lang="en-US" sz="2000" dirty="0" smtClean="0"/>
              <a:t> </a:t>
            </a:r>
            <a:r>
              <a:rPr lang="en-US" sz="2000" dirty="0" err="1" smtClean="0"/>
              <a:t>dao</a:t>
            </a:r>
            <a:r>
              <a:rPr lang="en-US" sz="2000" dirty="0" smtClean="0"/>
              <a:t> </a:t>
            </a:r>
            <a:r>
              <a:rPr lang="en-US" sz="2000" dirty="0" err="1" smtClean="0"/>
              <a:t>xuống.Nhưng</a:t>
            </a:r>
            <a:r>
              <a:rPr lang="en-US" sz="2000" dirty="0" smtClean="0"/>
              <a:t> </a:t>
            </a:r>
            <a:r>
              <a:rPr lang="en-US" sz="2000" dirty="0" err="1" smtClean="0"/>
              <a:t>sau</a:t>
            </a:r>
            <a:r>
              <a:rPr lang="en-US" sz="2000" dirty="0" smtClean="0"/>
              <a:t> </a:t>
            </a:r>
            <a:r>
              <a:rPr lang="en-US" sz="2000" dirty="0" err="1" smtClean="0"/>
              <a:t>đó</a:t>
            </a:r>
            <a:r>
              <a:rPr lang="en-US" sz="2000" dirty="0" smtClean="0"/>
              <a:t> , </a:t>
            </a:r>
            <a:r>
              <a:rPr lang="en-US" sz="2000" dirty="0" err="1" smtClean="0"/>
              <a:t>khi</a:t>
            </a:r>
            <a:r>
              <a:rPr lang="en-US" sz="2000" dirty="0" smtClean="0"/>
              <a:t> </a:t>
            </a:r>
            <a:r>
              <a:rPr lang="en-US" sz="2000" dirty="0" err="1" smtClean="0"/>
              <a:t>chúng</a:t>
            </a:r>
            <a:r>
              <a:rPr lang="en-US" sz="2000" dirty="0" smtClean="0"/>
              <a:t> con </a:t>
            </a:r>
            <a:r>
              <a:rPr lang="en-US" sz="2000" dirty="0" err="1" smtClean="0"/>
              <a:t>bật</a:t>
            </a:r>
            <a:r>
              <a:rPr lang="en-US" sz="2000" dirty="0" smtClean="0"/>
              <a:t> </a:t>
            </a:r>
            <a:r>
              <a:rPr lang="en-US" sz="2000" dirty="0" err="1" smtClean="0"/>
              <a:t>công</a:t>
            </a:r>
            <a:r>
              <a:rPr lang="en-US" sz="2000" dirty="0" smtClean="0"/>
              <a:t> </a:t>
            </a:r>
            <a:r>
              <a:rPr lang="en-US" sz="2000" dirty="0" err="1" smtClean="0"/>
              <a:t>tắc</a:t>
            </a:r>
            <a:r>
              <a:rPr lang="en-US" sz="2000" dirty="0" smtClean="0"/>
              <a:t> </a:t>
            </a:r>
            <a:r>
              <a:rPr lang="en-US" sz="2000" dirty="0" err="1" smtClean="0"/>
              <a:t>trở</a:t>
            </a:r>
            <a:r>
              <a:rPr lang="en-US" sz="2000" dirty="0" smtClean="0"/>
              <a:t> </a:t>
            </a:r>
            <a:r>
              <a:rPr lang="en-US" sz="2000" dirty="0" err="1" smtClean="0"/>
              <a:t>lại</a:t>
            </a:r>
            <a:r>
              <a:rPr lang="en-US" sz="2000" dirty="0" smtClean="0"/>
              <a:t> </a:t>
            </a:r>
            <a:r>
              <a:rPr lang="en-US" sz="2000" dirty="0" err="1" smtClean="0"/>
              <a:t>thì</a:t>
            </a:r>
            <a:r>
              <a:rPr lang="en-US" sz="2000" dirty="0" smtClean="0"/>
              <a:t> </a:t>
            </a:r>
            <a:r>
              <a:rPr lang="en-US" sz="2000" dirty="0" err="1" smtClean="0"/>
              <a:t>không</a:t>
            </a:r>
            <a:r>
              <a:rPr lang="en-US" sz="2000" dirty="0" smtClean="0"/>
              <a:t> </a:t>
            </a:r>
            <a:r>
              <a:rPr lang="en-US" sz="2000" dirty="0" err="1" smtClean="0"/>
              <a:t>thấy</a:t>
            </a:r>
            <a:r>
              <a:rPr lang="en-US" sz="2000" dirty="0" smtClean="0"/>
              <a:t> </a:t>
            </a:r>
            <a:r>
              <a:rPr lang="en-US" sz="2000" dirty="0" err="1" smtClean="0"/>
              <a:t>quạt</a:t>
            </a:r>
            <a:r>
              <a:rPr lang="en-US" sz="2000" dirty="0" smtClean="0"/>
              <a:t> </a:t>
            </a:r>
            <a:r>
              <a:rPr lang="en-US" sz="2000" dirty="0" err="1" smtClean="0"/>
              <a:t>chạy</a:t>
            </a:r>
            <a:r>
              <a:rPr lang="en-US" sz="2000" dirty="0" smtClean="0"/>
              <a:t> </a:t>
            </a:r>
            <a:r>
              <a:rPr lang="en-US" sz="2000" dirty="0" err="1" smtClean="0"/>
              <a:t>nữa</a:t>
            </a:r>
            <a:r>
              <a:rPr lang="en-US" sz="2000" dirty="0" smtClean="0"/>
              <a:t>. </a:t>
            </a:r>
            <a:r>
              <a:rPr lang="en-US" sz="2000" dirty="0" err="1" smtClean="0"/>
              <a:t>Chúng</a:t>
            </a:r>
            <a:r>
              <a:rPr lang="en-US" sz="2000" dirty="0" smtClean="0"/>
              <a:t> con </a:t>
            </a:r>
            <a:r>
              <a:rPr lang="en-US" sz="2000" dirty="0" err="1" smtClean="0"/>
              <a:t>xin</a:t>
            </a:r>
            <a:r>
              <a:rPr lang="en-US" sz="2000" dirty="0" smtClean="0"/>
              <a:t> cam </a:t>
            </a:r>
            <a:r>
              <a:rPr lang="en-US" sz="2000" dirty="0" err="1" smtClean="0"/>
              <a:t>đoan</a:t>
            </a:r>
            <a:r>
              <a:rPr lang="en-US" sz="2000" dirty="0" smtClean="0"/>
              <a:t> </a:t>
            </a:r>
            <a:r>
              <a:rPr lang="en-US" sz="2000" dirty="0" err="1" smtClean="0"/>
              <a:t>là</a:t>
            </a:r>
            <a:r>
              <a:rPr lang="en-US" sz="2000" dirty="0" smtClean="0"/>
              <a:t> </a:t>
            </a:r>
            <a:r>
              <a:rPr lang="en-US" sz="2000" dirty="0" err="1" smtClean="0"/>
              <a:t>chúng</a:t>
            </a:r>
            <a:r>
              <a:rPr lang="en-US" sz="2000" dirty="0" smtClean="0"/>
              <a:t> con </a:t>
            </a:r>
            <a:r>
              <a:rPr lang="en-US" sz="2000" dirty="0" err="1" smtClean="0"/>
              <a:t>không</a:t>
            </a:r>
            <a:r>
              <a:rPr lang="en-US" sz="2000" dirty="0" smtClean="0"/>
              <a:t> </a:t>
            </a:r>
            <a:r>
              <a:rPr lang="en-US" sz="2000" dirty="0" err="1" smtClean="0"/>
              <a:t>nghịch</a:t>
            </a:r>
            <a:r>
              <a:rPr lang="en-US" sz="2000" dirty="0" smtClean="0"/>
              <a:t> </a:t>
            </a:r>
            <a:r>
              <a:rPr lang="en-US" sz="2000" dirty="0" err="1" smtClean="0"/>
              <a:t>phá</a:t>
            </a:r>
            <a:r>
              <a:rPr lang="en-US" sz="2000" dirty="0" smtClean="0"/>
              <a:t> </a:t>
            </a:r>
            <a:r>
              <a:rPr lang="en-US" sz="2000" dirty="0" err="1" smtClean="0"/>
              <a:t>gì</a:t>
            </a:r>
            <a:r>
              <a:rPr lang="en-US" sz="2000" dirty="0" smtClean="0"/>
              <a:t> </a:t>
            </a:r>
            <a:r>
              <a:rPr lang="en-US" sz="2000" dirty="0" err="1" smtClean="0"/>
              <a:t>cả</a:t>
            </a:r>
            <a:r>
              <a:rPr lang="en-US" sz="2000" dirty="0" smtClean="0"/>
              <a:t> .</a:t>
            </a:r>
            <a:r>
              <a:rPr lang="en-US" sz="2000" dirty="0" err="1" smtClean="0"/>
              <a:t>Bây</a:t>
            </a:r>
            <a:r>
              <a:rPr lang="en-US" sz="2000" dirty="0" smtClean="0"/>
              <a:t> </a:t>
            </a:r>
            <a:r>
              <a:rPr lang="en-US" sz="2000" dirty="0" err="1" smtClean="0"/>
              <a:t>giờ</a:t>
            </a:r>
            <a:r>
              <a:rPr lang="en-US" sz="2000" dirty="0" smtClean="0"/>
              <a:t> </a:t>
            </a:r>
            <a:r>
              <a:rPr lang="en-US" sz="2000" dirty="0" err="1" smtClean="0"/>
              <a:t>chúng</a:t>
            </a:r>
            <a:r>
              <a:rPr lang="en-US" sz="2000" dirty="0" smtClean="0"/>
              <a:t> con </a:t>
            </a:r>
            <a:r>
              <a:rPr lang="en-US" sz="2000" dirty="0" err="1" smtClean="0"/>
              <a:t>nóng</a:t>
            </a:r>
            <a:r>
              <a:rPr lang="en-US" sz="2000" dirty="0" smtClean="0"/>
              <a:t> </a:t>
            </a:r>
            <a:r>
              <a:rPr lang="en-US" sz="2000" dirty="0" err="1" smtClean="0"/>
              <a:t>lắm</a:t>
            </a:r>
            <a:r>
              <a:rPr lang="en-US" sz="2000" dirty="0" smtClean="0"/>
              <a:t> .</a:t>
            </a:r>
            <a:r>
              <a:rPr lang="en-US" sz="2000" dirty="0" err="1" smtClean="0"/>
              <a:t>Mong</a:t>
            </a:r>
            <a:r>
              <a:rPr lang="en-US" sz="2000" dirty="0" smtClean="0"/>
              <a:t> </a:t>
            </a:r>
            <a:r>
              <a:rPr lang="en-US" sz="2000" dirty="0" err="1" smtClean="0"/>
              <a:t>các</a:t>
            </a:r>
            <a:r>
              <a:rPr lang="en-US" sz="2000" dirty="0" smtClean="0"/>
              <a:t> </a:t>
            </a:r>
            <a:r>
              <a:rPr lang="en-US" sz="2000" dirty="0" err="1" smtClean="0"/>
              <a:t>cô</a:t>
            </a:r>
            <a:r>
              <a:rPr lang="en-US" sz="2000" dirty="0" smtClean="0"/>
              <a:t>, </a:t>
            </a:r>
            <a:r>
              <a:rPr lang="en-US" sz="2000" dirty="0" err="1" smtClean="0"/>
              <a:t>bác</a:t>
            </a:r>
            <a:r>
              <a:rPr lang="en-US" sz="2000" dirty="0" smtClean="0"/>
              <a:t> </a:t>
            </a:r>
            <a:r>
              <a:rPr lang="en-US" sz="2000" dirty="0" err="1" smtClean="0"/>
              <a:t>sửa</a:t>
            </a:r>
            <a:r>
              <a:rPr lang="en-US" sz="2000" dirty="0" smtClean="0"/>
              <a:t> </a:t>
            </a:r>
            <a:r>
              <a:rPr lang="en-US" sz="2000" dirty="0" err="1" smtClean="0"/>
              <a:t>điện</a:t>
            </a:r>
            <a:r>
              <a:rPr lang="en-US" sz="2000" dirty="0" smtClean="0"/>
              <a:t> </a:t>
            </a:r>
            <a:r>
              <a:rPr lang="en-US" sz="2000" dirty="0" err="1" smtClean="0"/>
              <a:t>cho</a:t>
            </a:r>
            <a:r>
              <a:rPr lang="en-US" sz="2000" dirty="0" smtClean="0"/>
              <a:t> </a:t>
            </a:r>
            <a:r>
              <a:rPr lang="en-US" sz="2000" dirty="0" err="1" smtClean="0"/>
              <a:t>lớp</a:t>
            </a:r>
            <a:r>
              <a:rPr lang="en-US" sz="2000" dirty="0" smtClean="0"/>
              <a:t> con.</a:t>
            </a:r>
          </a:p>
          <a:p>
            <a:r>
              <a:rPr lang="en-US" sz="2000" dirty="0" smtClean="0"/>
              <a:t>                                                                         </a:t>
            </a:r>
            <a:r>
              <a:rPr lang="en-US" sz="2000" dirty="0" err="1" smtClean="0"/>
              <a:t>Người</a:t>
            </a:r>
            <a:r>
              <a:rPr lang="en-US" sz="2000" dirty="0" smtClean="0"/>
              <a:t> </a:t>
            </a:r>
            <a:r>
              <a:rPr lang="en-US" sz="2000" dirty="0" err="1" smtClean="0"/>
              <a:t>làm</a:t>
            </a:r>
            <a:r>
              <a:rPr lang="en-US" sz="2000" dirty="0" smtClean="0"/>
              <a:t> </a:t>
            </a:r>
            <a:r>
              <a:rPr lang="en-US" sz="2000" dirty="0" err="1" smtClean="0"/>
              <a:t>tường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trình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                                                                               </a:t>
            </a:r>
            <a:r>
              <a:rPr lang="en-US" sz="2000" dirty="0" err="1" smtClean="0"/>
              <a:t>Nguyễn</a:t>
            </a:r>
            <a:r>
              <a:rPr lang="en-US" sz="2000" dirty="0" smtClean="0"/>
              <a:t> </a:t>
            </a:r>
            <a:r>
              <a:rPr lang="en-US" sz="2000" dirty="0" err="1" smtClean="0"/>
              <a:t>Duy</a:t>
            </a:r>
            <a:r>
              <a:rPr lang="en-US" sz="2000" dirty="0" smtClean="0"/>
              <a:t> </a:t>
            </a:r>
            <a:r>
              <a:rPr lang="en-US" sz="2000" dirty="0" err="1" smtClean="0"/>
              <a:t>Anh</a:t>
            </a:r>
            <a:endParaRPr lang="en-US" sz="2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                          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7245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r>
              <a:rPr lang="en-US" b="1" dirty="0" err="1" smtClean="0"/>
              <a:t>Bản</a:t>
            </a:r>
            <a:r>
              <a:rPr lang="en-US" b="1" dirty="0" smtClean="0"/>
              <a:t> </a:t>
            </a:r>
            <a:r>
              <a:rPr lang="en-US" b="1" dirty="0" err="1" smtClean="0"/>
              <a:t>tường</a:t>
            </a:r>
            <a:r>
              <a:rPr lang="en-US" b="1" dirty="0" smtClean="0"/>
              <a:t> </a:t>
            </a:r>
            <a:r>
              <a:rPr lang="en-US" b="1" dirty="0" err="1" smtClean="0"/>
              <a:t>trình</a:t>
            </a:r>
            <a:r>
              <a:rPr lang="en-US" b="1" dirty="0" smtClean="0"/>
              <a:t> </a:t>
            </a:r>
            <a:r>
              <a:rPr lang="en-US" b="1" dirty="0" err="1" smtClean="0"/>
              <a:t>đã</a:t>
            </a:r>
            <a:r>
              <a:rPr lang="en-US" b="1" dirty="0" smtClean="0"/>
              <a:t> </a:t>
            </a:r>
            <a:r>
              <a:rPr lang="en-US" b="1" dirty="0" err="1" smtClean="0"/>
              <a:t>mắc</a:t>
            </a:r>
            <a:r>
              <a:rPr lang="en-US" b="1" dirty="0" smtClean="0"/>
              <a:t> </a:t>
            </a:r>
            <a:r>
              <a:rPr lang="en-US" b="1" dirty="0" err="1" smtClean="0"/>
              <a:t>một</a:t>
            </a:r>
            <a:r>
              <a:rPr lang="en-US" b="1" dirty="0" smtClean="0"/>
              <a:t> </a:t>
            </a:r>
            <a:r>
              <a:rPr lang="en-US" b="1" dirty="0" err="1" smtClean="0"/>
              <a:t>số</a:t>
            </a:r>
            <a:r>
              <a:rPr lang="en-US" b="1" dirty="0" smtClean="0"/>
              <a:t> </a:t>
            </a:r>
            <a:r>
              <a:rPr lang="en-US" b="1" dirty="0" err="1" smtClean="0"/>
              <a:t>lỗi</a:t>
            </a:r>
            <a:r>
              <a:rPr lang="en-US" b="1" dirty="0" smtClean="0"/>
              <a:t> </a:t>
            </a:r>
            <a:r>
              <a:rPr lang="en-US" b="1" dirty="0" err="1" smtClean="0"/>
              <a:t>sau</a:t>
            </a:r>
            <a:r>
              <a:rPr lang="en-US" b="1" dirty="0" smtClean="0"/>
              <a:t>;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Thiếu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,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tháng.Tên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chữ</a:t>
            </a:r>
            <a:r>
              <a:rPr lang="en-US" dirty="0" smtClean="0"/>
              <a:t> in </a:t>
            </a:r>
            <a:r>
              <a:rPr lang="en-US" dirty="0" err="1" smtClean="0"/>
              <a:t>hoa</a:t>
            </a:r>
            <a:r>
              <a:rPr lang="en-US" dirty="0" smtClean="0"/>
              <a:t>.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gửi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.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rườm</a:t>
            </a:r>
            <a:r>
              <a:rPr lang="en-US" dirty="0" smtClean="0"/>
              <a:t> </a:t>
            </a:r>
            <a:r>
              <a:rPr lang="en-US" dirty="0" err="1" smtClean="0"/>
              <a:t>rà</a:t>
            </a:r>
            <a:r>
              <a:rPr lang="en-US" dirty="0" smtClean="0"/>
              <a:t>, </a:t>
            </a:r>
            <a:r>
              <a:rPr lang="en-US" dirty="0" err="1" smtClean="0"/>
              <a:t>thừa</a:t>
            </a:r>
            <a:r>
              <a:rPr lang="en-US" dirty="0" smtClean="0"/>
              <a:t>.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Xưng</a:t>
            </a:r>
            <a:r>
              <a:rPr lang="en-US" dirty="0" smtClean="0"/>
              <a:t> </a:t>
            </a:r>
            <a:r>
              <a:rPr lang="en-US" dirty="0" err="1" smtClean="0"/>
              <a:t>hô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.</a:t>
            </a:r>
          </a:p>
          <a:p>
            <a:r>
              <a:rPr lang="en-US" dirty="0" smtClean="0"/>
              <a:t>*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thể</a:t>
            </a:r>
            <a:r>
              <a:rPr lang="en-US" b="1" dirty="0" smtClean="0"/>
              <a:t> </a:t>
            </a:r>
            <a:r>
              <a:rPr lang="en-US" b="1" dirty="0" err="1" smtClean="0"/>
              <a:t>sửa</a:t>
            </a:r>
            <a:r>
              <a:rPr lang="en-US" b="1" dirty="0" smtClean="0"/>
              <a:t> </a:t>
            </a:r>
            <a:r>
              <a:rPr lang="en-US" b="1" dirty="0" err="1" smtClean="0"/>
              <a:t>lại</a:t>
            </a:r>
            <a:r>
              <a:rPr lang="en-US" b="1" dirty="0" smtClean="0"/>
              <a:t> </a:t>
            </a:r>
            <a:r>
              <a:rPr lang="en-US" b="1" dirty="0" err="1" smtClean="0"/>
              <a:t>như</a:t>
            </a:r>
            <a:r>
              <a:rPr lang="en-US" b="1" dirty="0" smtClean="0"/>
              <a:t> </a:t>
            </a:r>
            <a:r>
              <a:rPr lang="en-US" b="1" dirty="0" err="1" smtClean="0"/>
              <a:t>sau</a:t>
            </a:r>
            <a:r>
              <a:rPr lang="en-US" b="1" dirty="0" smtClean="0"/>
              <a:t>:</a:t>
            </a:r>
          </a:p>
          <a:p>
            <a:endParaRPr lang="en-US" b="1" dirty="0" smtClean="0"/>
          </a:p>
          <a:p>
            <a:r>
              <a:rPr lang="en-US" b="1" dirty="0" smtClean="0"/>
              <a:t>                               CỘNG HÒA XÃ HỘI CHỦ NGHĨA </a:t>
            </a:r>
            <a:r>
              <a:rPr lang="en-US" b="1" dirty="0" err="1" smtClean="0"/>
              <a:t>ViỆT</a:t>
            </a:r>
            <a:r>
              <a:rPr lang="en-US" b="1" dirty="0" smtClean="0"/>
              <a:t> NAM</a:t>
            </a:r>
          </a:p>
          <a:p>
            <a:r>
              <a:rPr lang="en-US" b="1" dirty="0" smtClean="0"/>
              <a:t>                                          </a:t>
            </a:r>
            <a:r>
              <a:rPr lang="en-US" b="1" dirty="0" err="1" smtClean="0"/>
              <a:t>Độc</a:t>
            </a:r>
            <a:r>
              <a:rPr lang="en-US" b="1" dirty="0" smtClean="0"/>
              <a:t> </a:t>
            </a:r>
            <a:r>
              <a:rPr lang="en-US" b="1" dirty="0" err="1" smtClean="0"/>
              <a:t>lập</a:t>
            </a:r>
            <a:r>
              <a:rPr lang="en-US" b="1" dirty="0" smtClean="0"/>
              <a:t> –</a:t>
            </a:r>
            <a:r>
              <a:rPr lang="en-US" b="1" dirty="0" err="1" smtClean="0"/>
              <a:t>Tự</a:t>
            </a:r>
            <a:r>
              <a:rPr lang="en-US" b="1" dirty="0" smtClean="0"/>
              <a:t> do- </a:t>
            </a:r>
            <a:r>
              <a:rPr lang="en-US" b="1" dirty="0" err="1" smtClean="0"/>
              <a:t>Hạnh</a:t>
            </a:r>
            <a:r>
              <a:rPr lang="en-US" b="1" dirty="0" smtClean="0"/>
              <a:t> </a:t>
            </a:r>
            <a:r>
              <a:rPr lang="en-US" b="1" dirty="0" err="1" smtClean="0"/>
              <a:t>phúc</a:t>
            </a:r>
            <a:r>
              <a:rPr lang="en-US" b="1" dirty="0" smtClean="0"/>
              <a:t>    </a:t>
            </a:r>
          </a:p>
          <a:p>
            <a:r>
              <a:rPr lang="en-US" b="1" dirty="0" smtClean="0"/>
              <a:t>                                          </a:t>
            </a:r>
          </a:p>
          <a:p>
            <a:r>
              <a:rPr lang="en-US" dirty="0" smtClean="0"/>
              <a:t>                                                                                               </a:t>
            </a:r>
            <a:r>
              <a:rPr lang="en-US" dirty="0" err="1" smtClean="0"/>
              <a:t>Hà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,</a:t>
            </a:r>
            <a:r>
              <a:rPr lang="en-US" dirty="0" err="1" smtClean="0"/>
              <a:t>ngày</a:t>
            </a:r>
            <a:r>
              <a:rPr lang="en-US" dirty="0" smtClean="0"/>
              <a:t> 10-4-2013</a:t>
            </a:r>
          </a:p>
          <a:p>
            <a:endParaRPr lang="en-US" dirty="0" smtClean="0"/>
          </a:p>
          <a:p>
            <a:r>
              <a:rPr lang="en-US" b="1" dirty="0" smtClean="0"/>
              <a:t>                                                 BẢN TƯỜNG TRÌNH</a:t>
            </a:r>
          </a:p>
          <a:p>
            <a:r>
              <a:rPr lang="en-US" dirty="0" smtClean="0"/>
              <a:t>                                         (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hỏng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điện</a:t>
            </a:r>
            <a:r>
              <a:rPr lang="en-US" dirty="0" smtClean="0"/>
              <a:t> ở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8A)</a:t>
            </a:r>
          </a:p>
          <a:p>
            <a:endParaRPr lang="en-US" dirty="0" smtClean="0"/>
          </a:p>
          <a:p>
            <a:r>
              <a:rPr lang="en-US" dirty="0" err="1" smtClean="0"/>
              <a:t>Kính</a:t>
            </a:r>
            <a:r>
              <a:rPr lang="en-US" dirty="0" smtClean="0"/>
              <a:t> </a:t>
            </a:r>
            <a:r>
              <a:rPr lang="en-US" dirty="0" err="1" smtClean="0"/>
              <a:t>gửi</a:t>
            </a:r>
            <a:r>
              <a:rPr lang="en-US" dirty="0" smtClean="0"/>
              <a:t> :Ban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THCS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Ngạc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Nguyễn</a:t>
            </a:r>
            <a:r>
              <a:rPr lang="en-US" dirty="0" smtClean="0"/>
              <a:t> </a:t>
            </a:r>
            <a:r>
              <a:rPr lang="en-US" dirty="0" err="1" smtClean="0"/>
              <a:t>Duy</a:t>
            </a:r>
            <a:r>
              <a:rPr lang="en-US" dirty="0" smtClean="0"/>
              <a:t> </a:t>
            </a:r>
            <a:r>
              <a:rPr lang="en-US" dirty="0" err="1" smtClean="0"/>
              <a:t>Anh</a:t>
            </a:r>
            <a:r>
              <a:rPr lang="en-US" dirty="0" smtClean="0"/>
              <a:t> ,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trưởng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8A,xin </a:t>
            </a:r>
            <a:r>
              <a:rPr lang="en-US" dirty="0" err="1" smtClean="0"/>
              <a:t>phép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cô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Sáng</a:t>
            </a:r>
            <a:r>
              <a:rPr lang="en-US" dirty="0" smtClean="0"/>
              <a:t> </a:t>
            </a:r>
            <a:r>
              <a:rPr lang="en-US" dirty="0" err="1" smtClean="0"/>
              <a:t>ngày</a:t>
            </a:r>
            <a:r>
              <a:rPr lang="en-US" dirty="0" smtClean="0"/>
              <a:t> 10-4-2013,học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8A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 .</a:t>
            </a:r>
            <a:r>
              <a:rPr lang="en-US" dirty="0" err="1" smtClean="0"/>
              <a:t>Vì</a:t>
            </a:r>
            <a:r>
              <a:rPr lang="en-US" dirty="0" smtClean="0"/>
              <a:t> </a:t>
            </a:r>
            <a:r>
              <a:rPr lang="en-US" dirty="0" err="1" smtClean="0"/>
              <a:t>trời</a:t>
            </a:r>
            <a:r>
              <a:rPr lang="en-US" dirty="0" smtClean="0"/>
              <a:t> </a:t>
            </a:r>
            <a:r>
              <a:rPr lang="en-US" dirty="0" err="1" smtClean="0"/>
              <a:t>nóng</a:t>
            </a:r>
            <a:r>
              <a:rPr lang="en-US" dirty="0" smtClean="0"/>
              <a:t> </a:t>
            </a:r>
            <a:r>
              <a:rPr lang="en-US" dirty="0" err="1" smtClean="0"/>
              <a:t>nên</a:t>
            </a:r>
            <a:r>
              <a:rPr lang="en-US" dirty="0" smtClean="0"/>
              <a:t> </a:t>
            </a:r>
            <a:r>
              <a:rPr lang="en-US" dirty="0" err="1" smtClean="0"/>
              <a:t>chúng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bật</a:t>
            </a:r>
            <a:r>
              <a:rPr lang="en-US" dirty="0" smtClean="0"/>
              <a:t> </a:t>
            </a:r>
            <a:r>
              <a:rPr lang="en-US" dirty="0" err="1" smtClean="0"/>
              <a:t>tất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quạt</a:t>
            </a:r>
            <a:r>
              <a:rPr lang="en-US" dirty="0" smtClean="0"/>
              <a:t> </a:t>
            </a:r>
            <a:r>
              <a:rPr lang="en-US" dirty="0" err="1" smtClean="0"/>
              <a:t>điện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phòng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mát.Mới</a:t>
            </a:r>
            <a:r>
              <a:rPr lang="en-US" dirty="0" smtClean="0"/>
              <a:t> </a:t>
            </a:r>
            <a:r>
              <a:rPr lang="en-US" dirty="0" err="1" smtClean="0"/>
              <a:t>dược</a:t>
            </a:r>
            <a:r>
              <a:rPr lang="en-US" dirty="0" smtClean="0"/>
              <a:t> </a:t>
            </a:r>
            <a:r>
              <a:rPr lang="en-US" dirty="0" err="1" smtClean="0"/>
              <a:t>khoảng</a:t>
            </a:r>
            <a:r>
              <a:rPr lang="en-US" dirty="0" smtClean="0"/>
              <a:t> 15 </a:t>
            </a:r>
            <a:r>
              <a:rPr lang="en-US" dirty="0" err="1" smtClean="0"/>
              <a:t>phút</a:t>
            </a:r>
            <a:r>
              <a:rPr lang="en-US" dirty="0" smtClean="0"/>
              <a:t> ,</a:t>
            </a:r>
            <a:r>
              <a:rPr lang="en-US" dirty="0" err="1" smtClean="0"/>
              <a:t>chúng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mùi</a:t>
            </a:r>
            <a:r>
              <a:rPr lang="en-US" dirty="0" smtClean="0"/>
              <a:t> </a:t>
            </a:r>
            <a:r>
              <a:rPr lang="en-US" dirty="0" err="1" smtClean="0"/>
              <a:t>khét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nổ</a:t>
            </a:r>
            <a:r>
              <a:rPr lang="en-US" dirty="0" smtClean="0"/>
              <a:t> </a:t>
            </a:r>
            <a:r>
              <a:rPr lang="en-US" dirty="0" err="1" smtClean="0"/>
              <a:t>lách</a:t>
            </a:r>
            <a:r>
              <a:rPr lang="en-US" dirty="0" smtClean="0"/>
              <a:t> </a:t>
            </a:r>
            <a:r>
              <a:rPr lang="en-US" dirty="0" err="1" smtClean="0"/>
              <a:t>tách</a:t>
            </a:r>
            <a:r>
              <a:rPr lang="en-US" dirty="0" smtClean="0"/>
              <a:t> .</a:t>
            </a:r>
            <a:r>
              <a:rPr lang="en-US" dirty="0" err="1" smtClean="0"/>
              <a:t>Chúng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tắt</a:t>
            </a:r>
            <a:r>
              <a:rPr lang="en-US" dirty="0" smtClean="0"/>
              <a:t> </a:t>
            </a:r>
            <a:r>
              <a:rPr lang="en-US" dirty="0" err="1" smtClean="0"/>
              <a:t>quạt</a:t>
            </a:r>
            <a:r>
              <a:rPr lang="en-US" dirty="0" smtClean="0"/>
              <a:t> </a:t>
            </a:r>
            <a:r>
              <a:rPr lang="en-US" dirty="0" err="1" smtClean="0"/>
              <a:t>ngay</a:t>
            </a:r>
            <a:r>
              <a:rPr lang="en-US" dirty="0" smtClean="0"/>
              <a:t>. </a:t>
            </a:r>
            <a:r>
              <a:rPr lang="en-US" dirty="0" err="1" smtClean="0"/>
              <a:t>Nhưng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 ,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quạt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nữa.Vậy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tường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smtClean="0"/>
              <a:t> để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sửa</a:t>
            </a:r>
            <a:r>
              <a:rPr lang="en-US" dirty="0" smtClean="0"/>
              <a:t> </a:t>
            </a:r>
            <a:r>
              <a:rPr lang="en-US" dirty="0" err="1" smtClean="0"/>
              <a:t>chữa</a:t>
            </a:r>
            <a:r>
              <a:rPr lang="en-US" dirty="0" smtClean="0"/>
              <a:t> </a:t>
            </a:r>
            <a:r>
              <a:rPr lang="en-US" dirty="0" err="1" smtClean="0"/>
              <a:t>quạt</a:t>
            </a:r>
            <a:r>
              <a:rPr lang="en-US" dirty="0" smtClean="0"/>
              <a:t> </a:t>
            </a:r>
            <a:r>
              <a:rPr lang="en-US" dirty="0" err="1" smtClean="0"/>
              <a:t>điện</a:t>
            </a:r>
            <a:r>
              <a:rPr lang="en-US" dirty="0" smtClean="0"/>
              <a:t> ở </a:t>
            </a:r>
            <a:r>
              <a:rPr lang="en-US" dirty="0" err="1" smtClean="0"/>
              <a:t>lớp</a:t>
            </a:r>
            <a:r>
              <a:rPr lang="en-US" dirty="0" smtClean="0"/>
              <a:t> 8A.</a:t>
            </a:r>
          </a:p>
          <a:p>
            <a:r>
              <a:rPr lang="en-US" dirty="0" smtClean="0"/>
              <a:t>                                                                                     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tường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endParaRPr lang="en-US" dirty="0" smtClean="0"/>
          </a:p>
          <a:p>
            <a:r>
              <a:rPr lang="en-US" dirty="0" smtClean="0"/>
              <a:t>                                                                                                </a:t>
            </a:r>
            <a:r>
              <a:rPr lang="en-US" dirty="0" err="1" smtClean="0"/>
              <a:t>Nguyễn</a:t>
            </a:r>
            <a:r>
              <a:rPr lang="en-US" dirty="0" smtClean="0"/>
              <a:t> </a:t>
            </a:r>
            <a:r>
              <a:rPr lang="en-US" dirty="0" err="1" smtClean="0"/>
              <a:t>Duy</a:t>
            </a:r>
            <a:r>
              <a:rPr lang="en-US" dirty="0" smtClean="0"/>
              <a:t> </a:t>
            </a:r>
            <a:r>
              <a:rPr lang="en-US" dirty="0" err="1" smtClean="0"/>
              <a:t>Anh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929</Words>
  <Application>Microsoft Office PowerPoint</Application>
  <PresentationFormat>On-screen Show (4:3)</PresentationFormat>
  <Paragraphs>127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1_Default Design</vt:lpstr>
      <vt:lpstr>TIẾT: 128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Nhiệt nhiệt  chào mừng các thầy cô giáo  tới giự giờ ngữ văn lớp 8d</dc:title>
  <dc:creator>ADMIN</dc:creator>
  <cp:lastModifiedBy>a</cp:lastModifiedBy>
  <cp:revision>131</cp:revision>
  <dcterms:created xsi:type="dcterms:W3CDTF">2013-04-10T06:33:54Z</dcterms:created>
  <dcterms:modified xsi:type="dcterms:W3CDTF">2021-05-22T03:46:59Z</dcterms:modified>
</cp:coreProperties>
</file>