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sldIdLst>
    <p:sldId id="257" r:id="rId2"/>
    <p:sldId id="294" r:id="rId3"/>
    <p:sldId id="295" r:id="rId4"/>
    <p:sldId id="314" r:id="rId5"/>
    <p:sldId id="316" r:id="rId6"/>
    <p:sldId id="296" r:id="rId7"/>
    <p:sldId id="267" r:id="rId8"/>
    <p:sldId id="285" r:id="rId9"/>
    <p:sldId id="310" r:id="rId10"/>
    <p:sldId id="309" r:id="rId11"/>
    <p:sldId id="315" r:id="rId12"/>
    <p:sldId id="299" r:id="rId13"/>
    <p:sldId id="30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0000CC"/>
    <a:srgbClr val="FF99FF"/>
    <a:srgbClr val="009900"/>
    <a:srgbClr val="0000FF"/>
    <a:srgbClr val="33CC33"/>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7792" autoAdjust="0"/>
  </p:normalViewPr>
  <p:slideViewPr>
    <p:cSldViewPr snapToGrid="0">
      <p:cViewPr varScale="1">
        <p:scale>
          <a:sx n="60" d="100"/>
          <a:sy n="60" d="100"/>
        </p:scale>
        <p:origin x="-1020"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1A15CA-462B-4964-97E0-C38E4BBC8945}"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F566FC3C-AEEF-4604-9D65-D9437AF481EF}">
      <dgm:prSet phldrT="[Text]"/>
      <dgm:spPr/>
      <dgm:t>
        <a:bodyPr/>
        <a:lstStyle/>
        <a:p>
          <a:endParaRPr lang="en-US" dirty="0"/>
        </a:p>
      </dgm:t>
    </dgm:pt>
    <dgm:pt modelId="{9A5BB7B3-D0DE-461D-B0E6-08BAB9CBBD3B}" type="parTrans" cxnId="{9E8713FC-16AC-4A34-AE34-7DFBA911765E}">
      <dgm:prSet/>
      <dgm:spPr/>
      <dgm:t>
        <a:bodyPr/>
        <a:lstStyle/>
        <a:p>
          <a:endParaRPr lang="en-US"/>
        </a:p>
      </dgm:t>
    </dgm:pt>
    <dgm:pt modelId="{779E85DD-822E-46D4-8D97-252B7B35C524}" type="sibTrans" cxnId="{9E8713FC-16AC-4A34-AE34-7DFBA911765E}">
      <dgm:prSet/>
      <dgm:spPr/>
      <dgm:t>
        <a:bodyPr/>
        <a:lstStyle/>
        <a:p>
          <a:endParaRPr lang="en-US"/>
        </a:p>
      </dgm:t>
    </dgm:pt>
    <dgm:pt modelId="{4EEE9566-8586-4FCE-A8BD-863BEE848E57}">
      <dgm:prSet phldrT="[Text]" custT="1"/>
      <dgm:spPr>
        <a:solidFill>
          <a:srgbClr val="FF99FF">
            <a:alpha val="90000"/>
          </a:srgbClr>
        </a:solidFill>
      </dgm:spPr>
      <dgm:t>
        <a:bodyPr/>
        <a:lstStyle/>
        <a:p>
          <a:r>
            <a:rPr lang="en-US" sz="2500" b="0" dirty="0" err="1" smtClean="0">
              <a:latin typeface="Times New Roman" panose="02020603050405020304" pitchFamily="18" charset="0"/>
              <a:cs typeface="Times New Roman" panose="02020603050405020304" pitchFamily="18" charset="0"/>
            </a:rPr>
            <a:t>Kiểu</a:t>
          </a:r>
          <a:r>
            <a:rPr lang="en-US" sz="2500" b="0" dirty="0" smtClean="0">
              <a:latin typeface="Times New Roman" panose="02020603050405020304" pitchFamily="18" charset="0"/>
              <a:cs typeface="Times New Roman" panose="02020603050405020304" pitchFamily="18" charset="0"/>
            </a:rPr>
            <a:t> </a:t>
          </a:r>
          <a:r>
            <a:rPr lang="en-US" sz="2500" b="0" dirty="0" err="1" smtClean="0">
              <a:latin typeface="Times New Roman" panose="02020603050405020304" pitchFamily="18" charset="0"/>
              <a:cs typeface="Times New Roman" panose="02020603050405020304" pitchFamily="18" charset="0"/>
            </a:rPr>
            <a:t>đoạn</a:t>
          </a:r>
          <a:r>
            <a:rPr lang="en-US" sz="2500" b="0" dirty="0" smtClean="0">
              <a:latin typeface="Times New Roman" panose="02020603050405020304" pitchFamily="18" charset="0"/>
              <a:cs typeface="Times New Roman" panose="02020603050405020304" pitchFamily="18" charset="0"/>
            </a:rPr>
            <a:t>: </a:t>
          </a:r>
          <a:r>
            <a:rPr lang="en-US" sz="2500" b="0" dirty="0" err="1" smtClean="0">
              <a:latin typeface="Times New Roman" panose="02020603050405020304" pitchFamily="18" charset="0"/>
              <a:cs typeface="Times New Roman" panose="02020603050405020304" pitchFamily="18" charset="0"/>
            </a:rPr>
            <a:t>Tổng</a:t>
          </a:r>
          <a:r>
            <a:rPr lang="en-US" sz="2500" b="0" dirty="0" smtClean="0">
              <a:latin typeface="Times New Roman" panose="02020603050405020304" pitchFamily="18" charset="0"/>
              <a:cs typeface="Times New Roman" panose="02020603050405020304" pitchFamily="18" charset="0"/>
            </a:rPr>
            <a:t>–</a:t>
          </a:r>
          <a:r>
            <a:rPr lang="en-US" sz="2500" b="0" dirty="0" err="1" smtClean="0">
              <a:latin typeface="Times New Roman" panose="02020603050405020304" pitchFamily="18" charset="0"/>
              <a:cs typeface="Times New Roman" panose="02020603050405020304" pitchFamily="18" charset="0"/>
            </a:rPr>
            <a:t>phân-hợp</a:t>
          </a:r>
          <a:endParaRPr lang="en-US" sz="2500" b="0" dirty="0"/>
        </a:p>
      </dgm:t>
    </dgm:pt>
    <dgm:pt modelId="{6A50F945-698A-44BF-B66F-B5E93595DAB3}" type="parTrans" cxnId="{806340E5-0D38-4DDA-8362-65BB03A5A374}">
      <dgm:prSet/>
      <dgm:spPr/>
      <dgm:t>
        <a:bodyPr/>
        <a:lstStyle/>
        <a:p>
          <a:endParaRPr lang="en-US"/>
        </a:p>
      </dgm:t>
    </dgm:pt>
    <dgm:pt modelId="{F258EB40-BB30-4F2F-9CB7-96326A145EC2}" type="sibTrans" cxnId="{806340E5-0D38-4DDA-8362-65BB03A5A374}">
      <dgm:prSet/>
      <dgm:spPr/>
      <dgm:t>
        <a:bodyPr/>
        <a:lstStyle/>
        <a:p>
          <a:endParaRPr lang="en-US"/>
        </a:p>
      </dgm:t>
    </dgm:pt>
    <dgm:pt modelId="{8724A04E-61D7-4A5E-A588-EFCCABF2A9DC}">
      <dgm:prSet phldrT="[Text]" custT="1"/>
      <dgm:spPr>
        <a:solidFill>
          <a:srgbClr val="FF99FF">
            <a:alpha val="90000"/>
          </a:srgbClr>
        </a:solidFill>
      </dgm:spPr>
      <dgm:t>
        <a:bodyPr/>
        <a:lstStyle/>
        <a:p>
          <a:r>
            <a:rPr lang="en-US" sz="2500" b="0" dirty="0" err="1" smtClean="0">
              <a:latin typeface="Times New Roman" panose="02020603050405020304" pitchFamily="18" charset="0"/>
              <a:cs typeface="Times New Roman" panose="02020603050405020304" pitchFamily="18" charset="0"/>
            </a:rPr>
            <a:t>Số</a:t>
          </a:r>
          <a:r>
            <a:rPr lang="en-US" sz="2500" b="0" dirty="0" smtClean="0">
              <a:latin typeface="Times New Roman" panose="02020603050405020304" pitchFamily="18" charset="0"/>
              <a:cs typeface="Times New Roman" panose="02020603050405020304" pitchFamily="18" charset="0"/>
            </a:rPr>
            <a:t> </a:t>
          </a:r>
          <a:r>
            <a:rPr lang="en-US" sz="2500" b="0" dirty="0" err="1" smtClean="0">
              <a:latin typeface="Times New Roman" panose="02020603050405020304" pitchFamily="18" charset="0"/>
              <a:cs typeface="Times New Roman" panose="02020603050405020304" pitchFamily="18" charset="0"/>
            </a:rPr>
            <a:t>câu</a:t>
          </a:r>
          <a:r>
            <a:rPr lang="en-US" sz="2500" b="0" dirty="0" smtClean="0">
              <a:latin typeface="Times New Roman" panose="02020603050405020304" pitchFamily="18" charset="0"/>
              <a:cs typeface="Times New Roman" panose="02020603050405020304" pitchFamily="18" charset="0"/>
            </a:rPr>
            <a:t>: 12 </a:t>
          </a:r>
          <a:r>
            <a:rPr lang="en-US" sz="2500" b="0" dirty="0" err="1" smtClean="0">
              <a:latin typeface="Times New Roman" panose="02020603050405020304" pitchFamily="18" charset="0"/>
              <a:cs typeface="Times New Roman" panose="02020603050405020304" pitchFamily="18" charset="0"/>
            </a:rPr>
            <a:t>câu</a:t>
          </a:r>
          <a:endParaRPr lang="en-US" sz="2500" b="0" dirty="0"/>
        </a:p>
      </dgm:t>
    </dgm:pt>
    <dgm:pt modelId="{B6DB0E36-317E-48D5-947A-C574040D0AB8}" type="parTrans" cxnId="{969F3A8E-6BA7-4DF2-B965-D1E9F9513AB0}">
      <dgm:prSet/>
      <dgm:spPr/>
      <dgm:t>
        <a:bodyPr/>
        <a:lstStyle/>
        <a:p>
          <a:endParaRPr lang="en-US"/>
        </a:p>
      </dgm:t>
    </dgm:pt>
    <dgm:pt modelId="{2CAFEAB7-9E54-49B6-A6AF-5339C7536BBA}" type="sibTrans" cxnId="{969F3A8E-6BA7-4DF2-B965-D1E9F9513AB0}">
      <dgm:prSet/>
      <dgm:spPr/>
      <dgm:t>
        <a:bodyPr/>
        <a:lstStyle/>
        <a:p>
          <a:endParaRPr lang="en-US"/>
        </a:p>
      </dgm:t>
    </dgm:pt>
    <dgm:pt modelId="{664F00E9-6C27-4D1E-8A7F-80D01B9140AE}">
      <dgm:prSet phldrT="[Text]"/>
      <dgm:spPr/>
      <dgm:t>
        <a:bodyPr/>
        <a:lstStyle/>
        <a:p>
          <a:endParaRPr lang="en-US" dirty="0"/>
        </a:p>
      </dgm:t>
    </dgm:pt>
    <dgm:pt modelId="{60DDBE90-703C-4D9A-98F9-1DA2EB4839F7}" type="parTrans" cxnId="{FF9389E2-100C-4570-B4D8-881005B6AF2F}">
      <dgm:prSet/>
      <dgm:spPr/>
      <dgm:t>
        <a:bodyPr/>
        <a:lstStyle/>
        <a:p>
          <a:endParaRPr lang="en-US"/>
        </a:p>
      </dgm:t>
    </dgm:pt>
    <dgm:pt modelId="{DF91A9BD-CA84-4B8E-B291-B42E99D602B0}" type="sibTrans" cxnId="{FF9389E2-100C-4570-B4D8-881005B6AF2F}">
      <dgm:prSet/>
      <dgm:spPr/>
      <dgm:t>
        <a:bodyPr/>
        <a:lstStyle/>
        <a:p>
          <a:endParaRPr lang="en-US"/>
        </a:p>
      </dgm:t>
    </dgm:pt>
    <dgm:pt modelId="{58D52773-C51A-47F3-AEA2-1A07FC2FD0C6}">
      <dgm:prSet phldrT="[Text]" custT="1"/>
      <dgm:spPr>
        <a:solidFill>
          <a:schemeClr val="accent2">
            <a:lumMod val="40000"/>
            <a:lumOff val="60000"/>
            <a:alpha val="90000"/>
          </a:schemeClr>
        </a:solidFill>
      </dgm:spPr>
      <dgm:t>
        <a:bodyPr/>
        <a:lstStyle/>
        <a:p>
          <a:pPr algn="just">
            <a:lnSpc>
              <a:spcPct val="120000"/>
            </a:lnSpc>
          </a:pP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Thái</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độ</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bất</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chấp</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khó</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khăn</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coi</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thường</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hiểm</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nguy</a:t>
          </a:r>
          <a:endParaRPr lang="en-US" sz="2500" b="0" dirty="0"/>
        </a:p>
      </dgm:t>
    </dgm:pt>
    <dgm:pt modelId="{77819AE7-A30E-4987-9A94-D6C64F8104A0}" type="parTrans" cxnId="{449280CA-9242-4EAC-8B7A-30DB9FDC34CA}">
      <dgm:prSet/>
      <dgm:spPr/>
      <dgm:t>
        <a:bodyPr/>
        <a:lstStyle/>
        <a:p>
          <a:endParaRPr lang="en-US"/>
        </a:p>
      </dgm:t>
    </dgm:pt>
    <dgm:pt modelId="{99EC9059-91F1-4067-BE9B-C07AAA551C8C}" type="sibTrans" cxnId="{449280CA-9242-4EAC-8B7A-30DB9FDC34CA}">
      <dgm:prSet/>
      <dgm:spPr/>
      <dgm:t>
        <a:bodyPr/>
        <a:lstStyle/>
        <a:p>
          <a:endParaRPr lang="en-US"/>
        </a:p>
      </dgm:t>
    </dgm:pt>
    <dgm:pt modelId="{73EEA909-492A-4B53-8695-3373D9576BE5}">
      <dgm:prSet phldrT="[Text]" custT="1"/>
      <dgm:spPr/>
      <dgm:t>
        <a:bodyPr/>
        <a:lstStyle/>
        <a:p>
          <a:endParaRPr lang="en-US" sz="3200" b="1" dirty="0">
            <a:solidFill>
              <a:schemeClr val="bg1"/>
            </a:solidFill>
            <a:latin typeface="Times New Roman" panose="02020603050405020304" pitchFamily="18" charset="0"/>
            <a:cs typeface="Times New Roman" panose="02020603050405020304" pitchFamily="18" charset="0"/>
          </a:endParaRPr>
        </a:p>
      </dgm:t>
    </dgm:pt>
    <dgm:pt modelId="{F07FA099-D3F1-4660-A2EC-C59A6C13608C}" type="parTrans" cxnId="{B1C196A7-C99D-4E81-8137-EBA2DFACED5C}">
      <dgm:prSet/>
      <dgm:spPr/>
      <dgm:t>
        <a:bodyPr/>
        <a:lstStyle/>
        <a:p>
          <a:endParaRPr lang="en-US"/>
        </a:p>
      </dgm:t>
    </dgm:pt>
    <dgm:pt modelId="{01659C79-8E51-4ABD-AC7C-EB81B5787DB6}" type="sibTrans" cxnId="{B1C196A7-C99D-4E81-8137-EBA2DFACED5C}">
      <dgm:prSet/>
      <dgm:spPr/>
      <dgm:t>
        <a:bodyPr/>
        <a:lstStyle/>
        <a:p>
          <a:endParaRPr lang="en-US"/>
        </a:p>
      </dgm:t>
    </dgm:pt>
    <dgm:pt modelId="{466443A8-1C68-400A-8D6B-7673253270F1}">
      <dgm:prSet phldrT="[Text]" custT="1"/>
      <dgm:spPr>
        <a:solidFill>
          <a:schemeClr val="accent4">
            <a:lumMod val="40000"/>
            <a:lumOff val="60000"/>
          </a:schemeClr>
        </a:solidFill>
      </dgm:spPr>
      <dgm:t>
        <a:bodyPr/>
        <a:lstStyle/>
        <a:p>
          <a:pPr algn="just"/>
          <a:r>
            <a:rPr lang="en-US" sz="2500" b="1" dirty="0" err="1" smtClean="0">
              <a:latin typeface="Times New Roman" panose="02020603050405020304" pitchFamily="18" charset="0"/>
              <a:cs typeface="Times New Roman" panose="02020603050405020304" pitchFamily="18" charset="0"/>
            </a:rPr>
            <a:t>Câu</a:t>
          </a:r>
          <a:r>
            <a:rPr lang="en-US" sz="2500" b="1" dirty="0" smtClean="0">
              <a:latin typeface="Times New Roman" panose="02020603050405020304" pitchFamily="18" charset="0"/>
              <a:cs typeface="Times New Roman" panose="02020603050405020304" pitchFamily="18" charset="0"/>
            </a:rPr>
            <a:t> </a:t>
          </a:r>
          <a:r>
            <a:rPr lang="en-US" sz="2500" b="1" dirty="0" err="1" smtClean="0">
              <a:latin typeface="Times New Roman" panose="02020603050405020304" pitchFamily="18" charset="0"/>
              <a:cs typeface="Times New Roman" panose="02020603050405020304" pitchFamily="18" charset="0"/>
            </a:rPr>
            <a:t>cảm</a:t>
          </a:r>
          <a:r>
            <a:rPr lang="en-US" sz="2500" b="1" dirty="0" smtClean="0">
              <a:latin typeface="Times New Roman" panose="02020603050405020304" pitchFamily="18" charset="0"/>
              <a:cs typeface="Times New Roman" panose="02020603050405020304" pitchFamily="18" charset="0"/>
            </a:rPr>
            <a:t> </a:t>
          </a:r>
          <a:r>
            <a:rPr lang="en-US" sz="2500" b="1" dirty="0" err="1" smtClean="0">
              <a:latin typeface="Times New Roman" panose="02020603050405020304" pitchFamily="18" charset="0"/>
              <a:cs typeface="Times New Roman" panose="02020603050405020304" pitchFamily="18" charset="0"/>
            </a:rPr>
            <a:t>thán</a:t>
          </a:r>
          <a:r>
            <a:rPr lang="en-US" sz="2500" b="1" dirty="0" smtClean="0">
              <a:latin typeface="Times New Roman" panose="02020603050405020304" pitchFamily="18" charset="0"/>
              <a:cs typeface="Times New Roman" panose="02020603050405020304" pitchFamily="18" charset="0"/>
            </a:rPr>
            <a:t> </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Dùng</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để</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bộc</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lộ</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cảm</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xúc</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có</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các</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từ</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cảm</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thán</a:t>
          </a:r>
          <a:r>
            <a:rPr lang="en-US" sz="2500" b="0" i="1" dirty="0" smtClean="0">
              <a:latin typeface="Times New Roman" panose="02020603050405020304" pitchFamily="18" charset="0"/>
              <a:cs typeface="Times New Roman" panose="02020603050405020304" pitchFamily="18" charset="0"/>
            </a:rPr>
            <a:t>)</a:t>
          </a:r>
          <a:endParaRPr lang="en-US" sz="2500" b="0" i="1" dirty="0"/>
        </a:p>
      </dgm:t>
    </dgm:pt>
    <dgm:pt modelId="{A659D0B9-057B-4E28-8291-121D89D20E78}" type="parTrans" cxnId="{06A4DEA4-4B92-4EE2-B90D-92C3ACB10310}">
      <dgm:prSet/>
      <dgm:spPr/>
      <dgm:t>
        <a:bodyPr/>
        <a:lstStyle/>
        <a:p>
          <a:endParaRPr lang="en-US"/>
        </a:p>
      </dgm:t>
    </dgm:pt>
    <dgm:pt modelId="{987BC430-32A9-45BB-9AD4-1E9631B56E62}" type="sibTrans" cxnId="{06A4DEA4-4B92-4EE2-B90D-92C3ACB10310}">
      <dgm:prSet/>
      <dgm:spPr/>
      <dgm:t>
        <a:bodyPr/>
        <a:lstStyle/>
        <a:p>
          <a:endParaRPr lang="en-US"/>
        </a:p>
      </dgm:t>
    </dgm:pt>
    <dgm:pt modelId="{8146F569-4776-455C-9AF6-0099FC477EC1}">
      <dgm:prSet phldrT="[Text]" custT="1"/>
      <dgm:spPr>
        <a:solidFill>
          <a:schemeClr val="accent4">
            <a:lumMod val="40000"/>
            <a:lumOff val="60000"/>
          </a:schemeClr>
        </a:solidFill>
      </dgm:spPr>
      <dgm:t>
        <a:bodyPr/>
        <a:lstStyle/>
        <a:p>
          <a:pPr algn="just"/>
          <a:r>
            <a:rPr lang="en-US" sz="2500" b="1" dirty="0" err="1" smtClean="0">
              <a:latin typeface="Times New Roman" panose="02020603050405020304" pitchFamily="18" charset="0"/>
              <a:cs typeface="Times New Roman" panose="02020603050405020304" pitchFamily="18" charset="0"/>
            </a:rPr>
            <a:t>Phép</a:t>
          </a:r>
          <a:r>
            <a:rPr lang="en-US" sz="2500" b="1" dirty="0" smtClean="0">
              <a:latin typeface="Times New Roman" panose="02020603050405020304" pitchFamily="18" charset="0"/>
              <a:cs typeface="Times New Roman" panose="02020603050405020304" pitchFamily="18" charset="0"/>
            </a:rPr>
            <a:t> </a:t>
          </a:r>
          <a:r>
            <a:rPr lang="en-US" sz="2500" b="1" dirty="0" err="1" smtClean="0">
              <a:latin typeface="Times New Roman" panose="02020603050405020304" pitchFamily="18" charset="0"/>
              <a:cs typeface="Times New Roman" panose="02020603050405020304" pitchFamily="18" charset="0"/>
            </a:rPr>
            <a:t>nối</a:t>
          </a:r>
          <a:r>
            <a:rPr lang="en-US" sz="2500" b="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sử</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dụng</a:t>
          </a:r>
          <a:r>
            <a:rPr lang="en-US" sz="2500" b="0" i="1" dirty="0" smtClean="0">
              <a:latin typeface="Times New Roman" panose="02020603050405020304" pitchFamily="18" charset="0"/>
              <a:cs typeface="Times New Roman" panose="02020603050405020304" pitchFamily="18" charset="0"/>
            </a:rPr>
            <a:t> ở </a:t>
          </a:r>
          <a:r>
            <a:rPr lang="en-US" sz="2500" b="0" i="1" dirty="0" err="1" smtClean="0">
              <a:latin typeface="Times New Roman" panose="02020603050405020304" pitchFamily="18" charset="0"/>
              <a:cs typeface="Times New Roman" panose="02020603050405020304" pitchFamily="18" charset="0"/>
            </a:rPr>
            <a:t>câu</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đứng</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sau</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các</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từ</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ngữ</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biểu</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thị</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quan</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hệ</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với</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câu</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trước</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Tiếp</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theo</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hơn</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nữa</a:t>
          </a:r>
          <a:r>
            <a:rPr lang="en-US" sz="2500" b="0" i="1" dirty="0" smtClean="0">
              <a:latin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cs typeface="Times New Roman" panose="02020603050405020304" pitchFamily="18" charset="0"/>
            </a:rPr>
            <a:t>và</a:t>
          </a:r>
          <a:r>
            <a:rPr lang="en-US" sz="2500" b="0" i="1" dirty="0" smtClean="0">
              <a:latin typeface="Times New Roman" panose="02020603050405020304" pitchFamily="18" charset="0"/>
              <a:cs typeface="Times New Roman" panose="02020603050405020304" pitchFamily="18" charset="0"/>
            </a:rPr>
            <a:t>…)</a:t>
          </a:r>
          <a:endParaRPr lang="en-US" sz="2500" b="0" i="1" dirty="0"/>
        </a:p>
      </dgm:t>
    </dgm:pt>
    <dgm:pt modelId="{3F495025-E510-43F2-8316-6EC4DC07E3A0}" type="parTrans" cxnId="{3173AF5F-E6F5-40F6-B062-8A6EB663BFE1}">
      <dgm:prSet/>
      <dgm:spPr/>
      <dgm:t>
        <a:bodyPr/>
        <a:lstStyle/>
        <a:p>
          <a:endParaRPr lang="en-US"/>
        </a:p>
      </dgm:t>
    </dgm:pt>
    <dgm:pt modelId="{04B37E75-BC64-4843-932A-440329E2538A}" type="sibTrans" cxnId="{3173AF5F-E6F5-40F6-B062-8A6EB663BFE1}">
      <dgm:prSet/>
      <dgm:spPr/>
      <dgm:t>
        <a:bodyPr/>
        <a:lstStyle/>
        <a:p>
          <a:endParaRPr lang="en-US"/>
        </a:p>
      </dgm:t>
    </dgm:pt>
    <dgm:pt modelId="{6C9DEC54-E69C-42AB-A944-4175402B4B75}">
      <dgm:prSet phldrT="[Text]" custT="1"/>
      <dgm:spPr>
        <a:solidFill>
          <a:schemeClr val="accent2">
            <a:lumMod val="40000"/>
            <a:lumOff val="60000"/>
            <a:alpha val="90000"/>
          </a:schemeClr>
        </a:solidFill>
      </dgm:spPr>
      <dgm:t>
        <a:bodyPr/>
        <a:lstStyle/>
        <a:p>
          <a:pPr algn="just">
            <a:lnSpc>
              <a:spcPct val="120000"/>
            </a:lnSpc>
          </a:pP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Tâm</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hồn</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trẻ</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trung</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lạc</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quan</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yêu</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đời</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người</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lính</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lái</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xe</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không</a:t>
          </a:r>
          <a:r>
            <a:rPr lang="en-US" sz="2500" b="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dirty="0" err="1" smtClean="0">
              <a:latin typeface="Times New Roman" panose="02020603050405020304" pitchFamily="18" charset="0"/>
              <a:ea typeface="Times New Roman" panose="02020603050405020304" pitchFamily="18" charset="0"/>
              <a:cs typeface="Times New Roman" panose="02020603050405020304" pitchFamily="18" charset="0"/>
            </a:rPr>
            <a:t>kính</a:t>
          </a:r>
          <a:endParaRPr lang="en-US" sz="2500" b="0" dirty="0"/>
        </a:p>
      </dgm:t>
    </dgm:pt>
    <dgm:pt modelId="{B2038459-89CF-4425-8C02-B739641EA9C6}" type="parTrans" cxnId="{B651B784-465B-44EC-90C0-845DD25C0711}">
      <dgm:prSet/>
      <dgm:spPr/>
      <dgm:t>
        <a:bodyPr/>
        <a:lstStyle/>
        <a:p>
          <a:endParaRPr lang="en-US"/>
        </a:p>
      </dgm:t>
    </dgm:pt>
    <dgm:pt modelId="{8BB898A8-5649-476E-84A1-3F613F83F7DA}" type="sibTrans" cxnId="{B651B784-465B-44EC-90C0-845DD25C0711}">
      <dgm:prSet/>
      <dgm:spPr/>
      <dgm:t>
        <a:bodyPr/>
        <a:lstStyle/>
        <a:p>
          <a:endParaRPr lang="en-US"/>
        </a:p>
      </dgm:t>
    </dgm:pt>
    <dgm:pt modelId="{CD1E4952-107F-4EB9-87A6-1CBFEBB61972}" type="pres">
      <dgm:prSet presAssocID="{BE1A15CA-462B-4964-97E0-C38E4BBC8945}" presName="Name0" presStyleCnt="0">
        <dgm:presLayoutVars>
          <dgm:dir/>
          <dgm:animLvl val="lvl"/>
          <dgm:resizeHandles val="exact"/>
        </dgm:presLayoutVars>
      </dgm:prSet>
      <dgm:spPr/>
      <dgm:t>
        <a:bodyPr/>
        <a:lstStyle/>
        <a:p>
          <a:endParaRPr lang="en-US"/>
        </a:p>
      </dgm:t>
    </dgm:pt>
    <dgm:pt modelId="{8808174A-4794-4D7E-AECD-646022D4CA51}" type="pres">
      <dgm:prSet presAssocID="{F566FC3C-AEEF-4604-9D65-D9437AF481EF}" presName="linNode" presStyleCnt="0"/>
      <dgm:spPr/>
    </dgm:pt>
    <dgm:pt modelId="{244A8CDA-C9BF-4557-AFAE-38E9DE16AC0C}" type="pres">
      <dgm:prSet presAssocID="{F566FC3C-AEEF-4604-9D65-D9437AF481EF}" presName="parentText" presStyleLbl="node1" presStyleIdx="0" presStyleCnt="3" custScaleX="80765">
        <dgm:presLayoutVars>
          <dgm:chMax val="1"/>
          <dgm:bulletEnabled val="1"/>
        </dgm:presLayoutVars>
      </dgm:prSet>
      <dgm:spPr/>
      <dgm:t>
        <a:bodyPr/>
        <a:lstStyle/>
        <a:p>
          <a:endParaRPr lang="en-US"/>
        </a:p>
      </dgm:t>
    </dgm:pt>
    <dgm:pt modelId="{5787CF2D-BE55-478E-80DF-1B6A4DB25C59}" type="pres">
      <dgm:prSet presAssocID="{F566FC3C-AEEF-4604-9D65-D9437AF481EF}" presName="descendantText" presStyleLbl="alignAccFollowNode1" presStyleIdx="0" presStyleCnt="3" custAng="0" custScaleY="127391" custLinFactNeighborX="8220" custLinFactNeighborY="-197">
        <dgm:presLayoutVars>
          <dgm:bulletEnabled val="1"/>
        </dgm:presLayoutVars>
      </dgm:prSet>
      <dgm:spPr/>
      <dgm:t>
        <a:bodyPr/>
        <a:lstStyle/>
        <a:p>
          <a:endParaRPr lang="en-US"/>
        </a:p>
      </dgm:t>
    </dgm:pt>
    <dgm:pt modelId="{8B5F5F7A-1729-4901-91E4-0722E183F24E}" type="pres">
      <dgm:prSet presAssocID="{779E85DD-822E-46D4-8D97-252B7B35C524}" presName="sp" presStyleCnt="0"/>
      <dgm:spPr/>
    </dgm:pt>
    <dgm:pt modelId="{097ADB05-7EC8-4E4A-BC03-B7F67E7ADB95}" type="pres">
      <dgm:prSet presAssocID="{664F00E9-6C27-4D1E-8A7F-80D01B9140AE}" presName="linNode" presStyleCnt="0"/>
      <dgm:spPr/>
    </dgm:pt>
    <dgm:pt modelId="{69F2010A-D78D-45BF-AC61-A23E86527814}" type="pres">
      <dgm:prSet presAssocID="{664F00E9-6C27-4D1E-8A7F-80D01B9140AE}" presName="parentText" presStyleLbl="node1" presStyleIdx="1" presStyleCnt="3" custScaleX="80068" custLinFactNeighborX="217" custLinFactNeighborY="-1558">
        <dgm:presLayoutVars>
          <dgm:chMax val="1"/>
          <dgm:bulletEnabled val="1"/>
        </dgm:presLayoutVars>
      </dgm:prSet>
      <dgm:spPr/>
      <dgm:t>
        <a:bodyPr/>
        <a:lstStyle/>
        <a:p>
          <a:endParaRPr lang="en-US"/>
        </a:p>
      </dgm:t>
    </dgm:pt>
    <dgm:pt modelId="{23CFC850-BD1A-4151-A618-82A3385C58BF}" type="pres">
      <dgm:prSet presAssocID="{664F00E9-6C27-4D1E-8A7F-80D01B9140AE}" presName="descendantText" presStyleLbl="alignAccFollowNode1" presStyleIdx="1" presStyleCnt="3" custAng="0" custScaleY="135340" custLinFactNeighborX="9041" custLinFactNeighborY="101">
        <dgm:presLayoutVars>
          <dgm:bulletEnabled val="1"/>
        </dgm:presLayoutVars>
      </dgm:prSet>
      <dgm:spPr/>
      <dgm:t>
        <a:bodyPr/>
        <a:lstStyle/>
        <a:p>
          <a:endParaRPr lang="en-US"/>
        </a:p>
      </dgm:t>
    </dgm:pt>
    <dgm:pt modelId="{352471CA-F2C5-4E2B-8DB7-25BD2AEAFDB9}" type="pres">
      <dgm:prSet presAssocID="{DF91A9BD-CA84-4B8E-B291-B42E99D602B0}" presName="sp" presStyleCnt="0"/>
      <dgm:spPr/>
    </dgm:pt>
    <dgm:pt modelId="{E01A751B-86F7-4998-B977-D3DDC466B68C}" type="pres">
      <dgm:prSet presAssocID="{73EEA909-492A-4B53-8695-3373D9576BE5}" presName="linNode" presStyleCnt="0"/>
      <dgm:spPr/>
    </dgm:pt>
    <dgm:pt modelId="{02EF7A3C-CC14-4B55-8F32-A50CBE750E63}" type="pres">
      <dgm:prSet presAssocID="{73EEA909-492A-4B53-8695-3373D9576BE5}" presName="parentText" presStyleLbl="node1" presStyleIdx="2" presStyleCnt="3" custScaleX="83654" custLinFactNeighborX="-429" custLinFactNeighborY="-3280">
        <dgm:presLayoutVars>
          <dgm:chMax val="1"/>
          <dgm:bulletEnabled val="1"/>
        </dgm:presLayoutVars>
      </dgm:prSet>
      <dgm:spPr/>
      <dgm:t>
        <a:bodyPr/>
        <a:lstStyle/>
        <a:p>
          <a:endParaRPr lang="en-US"/>
        </a:p>
      </dgm:t>
    </dgm:pt>
    <dgm:pt modelId="{A7D43B27-0F93-47A4-986F-8299951CEB0C}" type="pres">
      <dgm:prSet presAssocID="{73EEA909-492A-4B53-8695-3373D9576BE5}" presName="descendantText" presStyleLbl="alignAccFollowNode1" presStyleIdx="2" presStyleCnt="3" custAng="0" custScaleY="123089" custLinFactNeighborX="6283" custLinFactNeighborY="1328">
        <dgm:presLayoutVars>
          <dgm:bulletEnabled val="1"/>
        </dgm:presLayoutVars>
      </dgm:prSet>
      <dgm:spPr/>
      <dgm:t>
        <a:bodyPr/>
        <a:lstStyle/>
        <a:p>
          <a:endParaRPr lang="en-US"/>
        </a:p>
      </dgm:t>
    </dgm:pt>
  </dgm:ptLst>
  <dgm:cxnLst>
    <dgm:cxn modelId="{FF9389E2-100C-4570-B4D8-881005B6AF2F}" srcId="{BE1A15CA-462B-4964-97E0-C38E4BBC8945}" destId="{664F00E9-6C27-4D1E-8A7F-80D01B9140AE}" srcOrd="1" destOrd="0" parTransId="{60DDBE90-703C-4D9A-98F9-1DA2EB4839F7}" sibTransId="{DF91A9BD-CA84-4B8E-B291-B42E99D602B0}"/>
    <dgm:cxn modelId="{FE6E9961-D021-484A-B9AB-6C6B2A191320}" type="presOf" srcId="{466443A8-1C68-400A-8D6B-7673253270F1}" destId="{A7D43B27-0F93-47A4-986F-8299951CEB0C}" srcOrd="0" destOrd="0" presId="urn:microsoft.com/office/officeart/2005/8/layout/vList5"/>
    <dgm:cxn modelId="{9E8713FC-16AC-4A34-AE34-7DFBA911765E}" srcId="{BE1A15CA-462B-4964-97E0-C38E4BBC8945}" destId="{F566FC3C-AEEF-4604-9D65-D9437AF481EF}" srcOrd="0" destOrd="0" parTransId="{9A5BB7B3-D0DE-461D-B0E6-08BAB9CBBD3B}" sibTransId="{779E85DD-822E-46D4-8D97-252B7B35C524}"/>
    <dgm:cxn modelId="{B651B784-465B-44EC-90C0-845DD25C0711}" srcId="{664F00E9-6C27-4D1E-8A7F-80D01B9140AE}" destId="{6C9DEC54-E69C-42AB-A944-4175402B4B75}" srcOrd="1" destOrd="0" parTransId="{B2038459-89CF-4425-8C02-B739641EA9C6}" sibTransId="{8BB898A8-5649-476E-84A1-3F613F83F7DA}"/>
    <dgm:cxn modelId="{3EEE69F0-87E4-4201-BE0F-AE4E8ECD9405}" type="presOf" srcId="{58D52773-C51A-47F3-AEA2-1A07FC2FD0C6}" destId="{23CFC850-BD1A-4151-A618-82A3385C58BF}" srcOrd="0" destOrd="0" presId="urn:microsoft.com/office/officeart/2005/8/layout/vList5"/>
    <dgm:cxn modelId="{052591F0-FFEC-4F90-AC46-286CA6CB603F}" type="presOf" srcId="{F566FC3C-AEEF-4604-9D65-D9437AF481EF}" destId="{244A8CDA-C9BF-4557-AFAE-38E9DE16AC0C}" srcOrd="0" destOrd="0" presId="urn:microsoft.com/office/officeart/2005/8/layout/vList5"/>
    <dgm:cxn modelId="{B8C3E761-140A-48F1-8E3B-B589CF80DBAF}" type="presOf" srcId="{8724A04E-61D7-4A5E-A588-EFCCABF2A9DC}" destId="{5787CF2D-BE55-478E-80DF-1B6A4DB25C59}" srcOrd="0" destOrd="1" presId="urn:microsoft.com/office/officeart/2005/8/layout/vList5"/>
    <dgm:cxn modelId="{A64D8B9D-0E87-4ECC-AF7E-62900188C190}" type="presOf" srcId="{664F00E9-6C27-4D1E-8A7F-80D01B9140AE}" destId="{69F2010A-D78D-45BF-AC61-A23E86527814}" srcOrd="0" destOrd="0" presId="urn:microsoft.com/office/officeart/2005/8/layout/vList5"/>
    <dgm:cxn modelId="{969F3A8E-6BA7-4DF2-B965-D1E9F9513AB0}" srcId="{F566FC3C-AEEF-4604-9D65-D9437AF481EF}" destId="{8724A04E-61D7-4A5E-A588-EFCCABF2A9DC}" srcOrd="1" destOrd="0" parTransId="{B6DB0E36-317E-48D5-947A-C574040D0AB8}" sibTransId="{2CAFEAB7-9E54-49B6-A6AF-5339C7536BBA}"/>
    <dgm:cxn modelId="{7AFAE03B-DDF4-4284-8811-1B8F7B2BC228}" type="presOf" srcId="{4EEE9566-8586-4FCE-A8BD-863BEE848E57}" destId="{5787CF2D-BE55-478E-80DF-1B6A4DB25C59}" srcOrd="0" destOrd="0" presId="urn:microsoft.com/office/officeart/2005/8/layout/vList5"/>
    <dgm:cxn modelId="{06A4DEA4-4B92-4EE2-B90D-92C3ACB10310}" srcId="{73EEA909-492A-4B53-8695-3373D9576BE5}" destId="{466443A8-1C68-400A-8D6B-7673253270F1}" srcOrd="0" destOrd="0" parTransId="{A659D0B9-057B-4E28-8291-121D89D20E78}" sibTransId="{987BC430-32A9-45BB-9AD4-1E9631B56E62}"/>
    <dgm:cxn modelId="{3173AF5F-E6F5-40F6-B062-8A6EB663BFE1}" srcId="{73EEA909-492A-4B53-8695-3373D9576BE5}" destId="{8146F569-4776-455C-9AF6-0099FC477EC1}" srcOrd="1" destOrd="0" parTransId="{3F495025-E510-43F2-8316-6EC4DC07E3A0}" sibTransId="{04B37E75-BC64-4843-932A-440329E2538A}"/>
    <dgm:cxn modelId="{EB87A6C3-C6AE-4DAD-B9BB-37AFADF002C1}" type="presOf" srcId="{6C9DEC54-E69C-42AB-A944-4175402B4B75}" destId="{23CFC850-BD1A-4151-A618-82A3385C58BF}" srcOrd="0" destOrd="1" presId="urn:microsoft.com/office/officeart/2005/8/layout/vList5"/>
    <dgm:cxn modelId="{449280CA-9242-4EAC-8B7A-30DB9FDC34CA}" srcId="{664F00E9-6C27-4D1E-8A7F-80D01B9140AE}" destId="{58D52773-C51A-47F3-AEA2-1A07FC2FD0C6}" srcOrd="0" destOrd="0" parTransId="{77819AE7-A30E-4987-9A94-D6C64F8104A0}" sibTransId="{99EC9059-91F1-4067-BE9B-C07AAA551C8C}"/>
    <dgm:cxn modelId="{806340E5-0D38-4DDA-8362-65BB03A5A374}" srcId="{F566FC3C-AEEF-4604-9D65-D9437AF481EF}" destId="{4EEE9566-8586-4FCE-A8BD-863BEE848E57}" srcOrd="0" destOrd="0" parTransId="{6A50F945-698A-44BF-B66F-B5E93595DAB3}" sibTransId="{F258EB40-BB30-4F2F-9CB7-96326A145EC2}"/>
    <dgm:cxn modelId="{BB7CE0BE-45AF-4A82-852D-1FB3859AA359}" type="presOf" srcId="{73EEA909-492A-4B53-8695-3373D9576BE5}" destId="{02EF7A3C-CC14-4B55-8F32-A50CBE750E63}" srcOrd="0" destOrd="0" presId="urn:microsoft.com/office/officeart/2005/8/layout/vList5"/>
    <dgm:cxn modelId="{D96F0CE9-830D-4DF2-B068-AD161EE04225}" type="presOf" srcId="{8146F569-4776-455C-9AF6-0099FC477EC1}" destId="{A7D43B27-0F93-47A4-986F-8299951CEB0C}" srcOrd="0" destOrd="1" presId="urn:microsoft.com/office/officeart/2005/8/layout/vList5"/>
    <dgm:cxn modelId="{B1C196A7-C99D-4E81-8137-EBA2DFACED5C}" srcId="{BE1A15CA-462B-4964-97E0-C38E4BBC8945}" destId="{73EEA909-492A-4B53-8695-3373D9576BE5}" srcOrd="2" destOrd="0" parTransId="{F07FA099-D3F1-4660-A2EC-C59A6C13608C}" sibTransId="{01659C79-8E51-4ABD-AC7C-EB81B5787DB6}"/>
    <dgm:cxn modelId="{3661DF0F-AED6-41EF-B7D3-0DC155EDE246}" type="presOf" srcId="{BE1A15CA-462B-4964-97E0-C38E4BBC8945}" destId="{CD1E4952-107F-4EB9-87A6-1CBFEBB61972}" srcOrd="0" destOrd="0" presId="urn:microsoft.com/office/officeart/2005/8/layout/vList5"/>
    <dgm:cxn modelId="{0A7A21DA-4AC2-4F8E-A777-D80157C682CE}" type="presParOf" srcId="{CD1E4952-107F-4EB9-87A6-1CBFEBB61972}" destId="{8808174A-4794-4D7E-AECD-646022D4CA51}" srcOrd="0" destOrd="0" presId="urn:microsoft.com/office/officeart/2005/8/layout/vList5"/>
    <dgm:cxn modelId="{0DAB624B-14E3-4938-A3EB-A26B2D67AE8D}" type="presParOf" srcId="{8808174A-4794-4D7E-AECD-646022D4CA51}" destId="{244A8CDA-C9BF-4557-AFAE-38E9DE16AC0C}" srcOrd="0" destOrd="0" presId="urn:microsoft.com/office/officeart/2005/8/layout/vList5"/>
    <dgm:cxn modelId="{7AF5666D-B7AE-48D5-AED8-AC4C2A7AF02A}" type="presParOf" srcId="{8808174A-4794-4D7E-AECD-646022D4CA51}" destId="{5787CF2D-BE55-478E-80DF-1B6A4DB25C59}" srcOrd="1" destOrd="0" presId="urn:microsoft.com/office/officeart/2005/8/layout/vList5"/>
    <dgm:cxn modelId="{1BB41835-42F7-46A7-9C93-30B9C5610F04}" type="presParOf" srcId="{CD1E4952-107F-4EB9-87A6-1CBFEBB61972}" destId="{8B5F5F7A-1729-4901-91E4-0722E183F24E}" srcOrd="1" destOrd="0" presId="urn:microsoft.com/office/officeart/2005/8/layout/vList5"/>
    <dgm:cxn modelId="{86A2EC5D-47A2-43A9-BE42-EA76920EFE47}" type="presParOf" srcId="{CD1E4952-107F-4EB9-87A6-1CBFEBB61972}" destId="{097ADB05-7EC8-4E4A-BC03-B7F67E7ADB95}" srcOrd="2" destOrd="0" presId="urn:microsoft.com/office/officeart/2005/8/layout/vList5"/>
    <dgm:cxn modelId="{1F43C5C7-42C5-425D-B042-4D86143105BD}" type="presParOf" srcId="{097ADB05-7EC8-4E4A-BC03-B7F67E7ADB95}" destId="{69F2010A-D78D-45BF-AC61-A23E86527814}" srcOrd="0" destOrd="0" presId="urn:microsoft.com/office/officeart/2005/8/layout/vList5"/>
    <dgm:cxn modelId="{C483B4C6-A9F9-4933-9AED-7ED55165678E}" type="presParOf" srcId="{097ADB05-7EC8-4E4A-BC03-B7F67E7ADB95}" destId="{23CFC850-BD1A-4151-A618-82A3385C58BF}" srcOrd="1" destOrd="0" presId="urn:microsoft.com/office/officeart/2005/8/layout/vList5"/>
    <dgm:cxn modelId="{16460D8B-6F5F-4AC8-8E05-1248FAC8990E}" type="presParOf" srcId="{CD1E4952-107F-4EB9-87A6-1CBFEBB61972}" destId="{352471CA-F2C5-4E2B-8DB7-25BD2AEAFDB9}" srcOrd="3" destOrd="0" presId="urn:microsoft.com/office/officeart/2005/8/layout/vList5"/>
    <dgm:cxn modelId="{F90C57BA-684D-433F-A00A-BD258D10339F}" type="presParOf" srcId="{CD1E4952-107F-4EB9-87A6-1CBFEBB61972}" destId="{E01A751B-86F7-4998-B977-D3DDC466B68C}" srcOrd="4" destOrd="0" presId="urn:microsoft.com/office/officeart/2005/8/layout/vList5"/>
    <dgm:cxn modelId="{E411FB7B-1C04-432B-9360-20190B545121}" type="presParOf" srcId="{E01A751B-86F7-4998-B977-D3DDC466B68C}" destId="{02EF7A3C-CC14-4B55-8F32-A50CBE750E63}" srcOrd="0" destOrd="0" presId="urn:microsoft.com/office/officeart/2005/8/layout/vList5"/>
    <dgm:cxn modelId="{F2644949-6ADE-4277-ACD9-F3484CEF46BE}" type="presParOf" srcId="{E01A751B-86F7-4998-B977-D3DDC466B68C}" destId="{A7D43B27-0F93-47A4-986F-8299951CEB0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87CF2D-BE55-478E-80DF-1B6A4DB25C59}">
      <dsp:nvSpPr>
        <dsp:cNvPr id="0" name=""/>
        <dsp:cNvSpPr/>
      </dsp:nvSpPr>
      <dsp:spPr>
        <a:xfrm rot="5400000">
          <a:off x="7226681" y="-3057524"/>
          <a:ext cx="1512941" cy="7628002"/>
        </a:xfrm>
        <a:prstGeom prst="round2SameRect">
          <a:avLst/>
        </a:prstGeom>
        <a:solidFill>
          <a:srgbClr val="FF99FF">
            <a:alpha val="90000"/>
          </a:srgb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111250">
            <a:lnSpc>
              <a:spcPct val="90000"/>
            </a:lnSpc>
            <a:spcBef>
              <a:spcPct val="0"/>
            </a:spcBef>
            <a:spcAft>
              <a:spcPct val="15000"/>
            </a:spcAft>
            <a:buChar char="••"/>
          </a:pPr>
          <a:r>
            <a:rPr lang="en-US" sz="2500" b="0" kern="1200" dirty="0" err="1" smtClean="0">
              <a:latin typeface="Times New Roman" panose="02020603050405020304" pitchFamily="18" charset="0"/>
              <a:cs typeface="Times New Roman" panose="02020603050405020304" pitchFamily="18" charset="0"/>
            </a:rPr>
            <a:t>Kiểu</a:t>
          </a:r>
          <a:r>
            <a:rPr lang="en-US" sz="2500" b="0" kern="1200" dirty="0" smtClean="0">
              <a:latin typeface="Times New Roman" panose="02020603050405020304" pitchFamily="18" charset="0"/>
              <a:cs typeface="Times New Roman" panose="02020603050405020304" pitchFamily="18" charset="0"/>
            </a:rPr>
            <a:t> </a:t>
          </a:r>
          <a:r>
            <a:rPr lang="en-US" sz="2500" b="0" kern="1200" dirty="0" err="1" smtClean="0">
              <a:latin typeface="Times New Roman" panose="02020603050405020304" pitchFamily="18" charset="0"/>
              <a:cs typeface="Times New Roman" panose="02020603050405020304" pitchFamily="18" charset="0"/>
            </a:rPr>
            <a:t>đoạn</a:t>
          </a:r>
          <a:r>
            <a:rPr lang="en-US" sz="2500" b="0" kern="1200" dirty="0" smtClean="0">
              <a:latin typeface="Times New Roman" panose="02020603050405020304" pitchFamily="18" charset="0"/>
              <a:cs typeface="Times New Roman" panose="02020603050405020304" pitchFamily="18" charset="0"/>
            </a:rPr>
            <a:t>: </a:t>
          </a:r>
          <a:r>
            <a:rPr lang="en-US" sz="2500" b="0" kern="1200" dirty="0" err="1" smtClean="0">
              <a:latin typeface="Times New Roman" panose="02020603050405020304" pitchFamily="18" charset="0"/>
              <a:cs typeface="Times New Roman" panose="02020603050405020304" pitchFamily="18" charset="0"/>
            </a:rPr>
            <a:t>Tổng</a:t>
          </a:r>
          <a:r>
            <a:rPr lang="en-US" sz="2500" b="0" kern="1200" dirty="0" smtClean="0">
              <a:latin typeface="Times New Roman" panose="02020603050405020304" pitchFamily="18" charset="0"/>
              <a:cs typeface="Times New Roman" panose="02020603050405020304" pitchFamily="18" charset="0"/>
            </a:rPr>
            <a:t>–</a:t>
          </a:r>
          <a:r>
            <a:rPr lang="en-US" sz="2500" b="0" kern="1200" dirty="0" err="1" smtClean="0">
              <a:latin typeface="Times New Roman" panose="02020603050405020304" pitchFamily="18" charset="0"/>
              <a:cs typeface="Times New Roman" panose="02020603050405020304" pitchFamily="18" charset="0"/>
            </a:rPr>
            <a:t>phân-hợp</a:t>
          </a:r>
          <a:endParaRPr lang="en-US" sz="2500" b="0" kern="1200" dirty="0"/>
        </a:p>
        <a:p>
          <a:pPr marL="228600" lvl="1" indent="-228600" algn="l" defTabSz="1111250">
            <a:lnSpc>
              <a:spcPct val="90000"/>
            </a:lnSpc>
            <a:spcBef>
              <a:spcPct val="0"/>
            </a:spcBef>
            <a:spcAft>
              <a:spcPct val="15000"/>
            </a:spcAft>
            <a:buChar char="••"/>
          </a:pPr>
          <a:r>
            <a:rPr lang="en-US" sz="2500" b="0" kern="1200" dirty="0" err="1" smtClean="0">
              <a:latin typeface="Times New Roman" panose="02020603050405020304" pitchFamily="18" charset="0"/>
              <a:cs typeface="Times New Roman" panose="02020603050405020304" pitchFamily="18" charset="0"/>
            </a:rPr>
            <a:t>Số</a:t>
          </a:r>
          <a:r>
            <a:rPr lang="en-US" sz="2500" b="0" kern="1200" dirty="0" smtClean="0">
              <a:latin typeface="Times New Roman" panose="02020603050405020304" pitchFamily="18" charset="0"/>
              <a:cs typeface="Times New Roman" panose="02020603050405020304" pitchFamily="18" charset="0"/>
            </a:rPr>
            <a:t> </a:t>
          </a:r>
          <a:r>
            <a:rPr lang="en-US" sz="2500" b="0" kern="1200" dirty="0" err="1" smtClean="0">
              <a:latin typeface="Times New Roman" panose="02020603050405020304" pitchFamily="18" charset="0"/>
              <a:cs typeface="Times New Roman" panose="02020603050405020304" pitchFamily="18" charset="0"/>
            </a:rPr>
            <a:t>câu</a:t>
          </a:r>
          <a:r>
            <a:rPr lang="en-US" sz="2500" b="0" kern="1200" dirty="0" smtClean="0">
              <a:latin typeface="Times New Roman" panose="02020603050405020304" pitchFamily="18" charset="0"/>
              <a:cs typeface="Times New Roman" panose="02020603050405020304" pitchFamily="18" charset="0"/>
            </a:rPr>
            <a:t>: 12 </a:t>
          </a:r>
          <a:r>
            <a:rPr lang="en-US" sz="2500" b="0" kern="1200" dirty="0" err="1" smtClean="0">
              <a:latin typeface="Times New Roman" panose="02020603050405020304" pitchFamily="18" charset="0"/>
              <a:cs typeface="Times New Roman" panose="02020603050405020304" pitchFamily="18" charset="0"/>
            </a:rPr>
            <a:t>câu</a:t>
          </a:r>
          <a:endParaRPr lang="en-US" sz="2500" b="0" kern="1200" dirty="0"/>
        </a:p>
      </dsp:txBody>
      <dsp:txXfrm rot="-5400000">
        <a:off x="4169151" y="73862"/>
        <a:ext cx="7554146" cy="1365229"/>
      </dsp:txXfrm>
    </dsp:sp>
    <dsp:sp modelId="{244A8CDA-C9BF-4557-AFAE-38E9DE16AC0C}">
      <dsp:nvSpPr>
        <dsp:cNvPr id="0" name=""/>
        <dsp:cNvSpPr/>
      </dsp:nvSpPr>
      <dsp:spPr>
        <a:xfrm>
          <a:off x="351025" y="16543"/>
          <a:ext cx="3465425" cy="1484545"/>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endParaRPr lang="en-US" sz="6500" kern="1200" dirty="0"/>
        </a:p>
      </dsp:txBody>
      <dsp:txXfrm>
        <a:off x="423495" y="89013"/>
        <a:ext cx="3320485" cy="1339605"/>
      </dsp:txXfrm>
    </dsp:sp>
    <dsp:sp modelId="{23CFC850-BD1A-4151-A618-82A3385C58BF}">
      <dsp:nvSpPr>
        <dsp:cNvPr id="0" name=""/>
        <dsp:cNvSpPr/>
      </dsp:nvSpPr>
      <dsp:spPr>
        <a:xfrm rot="5400000">
          <a:off x="7184799" y="-1419613"/>
          <a:ext cx="1607347" cy="7628002"/>
        </a:xfrm>
        <a:prstGeom prst="round2SameRect">
          <a:avLst/>
        </a:prstGeom>
        <a:solidFill>
          <a:schemeClr val="accent2">
            <a:lumMod val="40000"/>
            <a:lumOff val="60000"/>
            <a:alpha val="90000"/>
          </a:schemeClr>
        </a:solidFill>
        <a:ln w="25400" cap="flat" cmpd="sng" algn="ctr">
          <a:solidFill>
            <a:schemeClr val="accent4">
              <a:tint val="40000"/>
              <a:alpha val="90000"/>
              <a:hueOff val="-1972853"/>
              <a:satOff val="11079"/>
              <a:lumOff val="70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1111250">
            <a:lnSpc>
              <a:spcPct val="120000"/>
            </a:lnSpc>
            <a:spcBef>
              <a:spcPct val="0"/>
            </a:spcBef>
            <a:spcAft>
              <a:spcPct val="15000"/>
            </a:spcAft>
            <a:buChar char="••"/>
          </a:pP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Thái</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độ</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bất</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chấp</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khó</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khăn</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coi</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thường</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hiểm</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nguy</a:t>
          </a:r>
          <a:endParaRPr lang="en-US" sz="2500" b="0" kern="1200" dirty="0"/>
        </a:p>
        <a:p>
          <a:pPr marL="228600" lvl="1" indent="-228600" algn="just" defTabSz="1111250">
            <a:lnSpc>
              <a:spcPct val="120000"/>
            </a:lnSpc>
            <a:spcBef>
              <a:spcPct val="0"/>
            </a:spcBef>
            <a:spcAft>
              <a:spcPct val="15000"/>
            </a:spcAft>
            <a:buChar char="••"/>
          </a:pP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Tâm</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hồn</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trẻ</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trung</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lạc</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quan</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yêu</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đời</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người</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lính</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lái</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xe</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không</a:t>
          </a:r>
          <a:r>
            <a:rPr lang="en-US" sz="2500" b="0" i="1" kern="1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ea typeface="Times New Roman" panose="02020603050405020304" pitchFamily="18" charset="0"/>
              <a:cs typeface="Times New Roman" panose="02020603050405020304" pitchFamily="18" charset="0"/>
            </a:rPr>
            <a:t>kính</a:t>
          </a:r>
          <a:endParaRPr lang="en-US" sz="2500" b="0" kern="1200" dirty="0"/>
        </a:p>
      </dsp:txBody>
      <dsp:txXfrm rot="-5400000">
        <a:off x="4174472" y="1669178"/>
        <a:ext cx="7549538" cy="1450419"/>
      </dsp:txXfrm>
    </dsp:sp>
    <dsp:sp modelId="{69F2010A-D78D-45BF-AC61-A23E86527814}">
      <dsp:nvSpPr>
        <dsp:cNvPr id="0" name=""/>
        <dsp:cNvSpPr/>
      </dsp:nvSpPr>
      <dsp:spPr>
        <a:xfrm>
          <a:off x="367578" y="1627786"/>
          <a:ext cx="3435518" cy="1484545"/>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endParaRPr lang="en-US" sz="6500" kern="1200" dirty="0"/>
        </a:p>
      </dsp:txBody>
      <dsp:txXfrm>
        <a:off x="440048" y="1700256"/>
        <a:ext cx="3290578" cy="1339605"/>
      </dsp:txXfrm>
    </dsp:sp>
    <dsp:sp modelId="{A7D43B27-0F93-47A4-986F-8299951CEB0C}">
      <dsp:nvSpPr>
        <dsp:cNvPr id="0" name=""/>
        <dsp:cNvSpPr/>
      </dsp:nvSpPr>
      <dsp:spPr>
        <a:xfrm rot="5400000">
          <a:off x="7300576" y="209325"/>
          <a:ext cx="1461849" cy="7635459"/>
        </a:xfrm>
        <a:prstGeom prst="round2SameRect">
          <a:avLst/>
        </a:prstGeom>
        <a:solidFill>
          <a:schemeClr val="accent4">
            <a:lumMod val="40000"/>
            <a:lumOff val="6000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1111250">
            <a:lnSpc>
              <a:spcPct val="90000"/>
            </a:lnSpc>
            <a:spcBef>
              <a:spcPct val="0"/>
            </a:spcBef>
            <a:spcAft>
              <a:spcPct val="15000"/>
            </a:spcAft>
            <a:buChar char="••"/>
          </a:pPr>
          <a:r>
            <a:rPr lang="en-US" sz="2500" b="1" kern="1200" dirty="0" err="1" smtClean="0">
              <a:latin typeface="Times New Roman" panose="02020603050405020304" pitchFamily="18" charset="0"/>
              <a:cs typeface="Times New Roman" panose="02020603050405020304" pitchFamily="18" charset="0"/>
            </a:rPr>
            <a:t>Câu</a:t>
          </a:r>
          <a:r>
            <a:rPr lang="en-US" sz="2500" b="1" kern="1200" dirty="0" smtClean="0">
              <a:latin typeface="Times New Roman" panose="02020603050405020304" pitchFamily="18" charset="0"/>
              <a:cs typeface="Times New Roman" panose="02020603050405020304" pitchFamily="18" charset="0"/>
            </a:rPr>
            <a:t> </a:t>
          </a:r>
          <a:r>
            <a:rPr lang="en-US" sz="2500" b="1" kern="1200" dirty="0" err="1" smtClean="0">
              <a:latin typeface="Times New Roman" panose="02020603050405020304" pitchFamily="18" charset="0"/>
              <a:cs typeface="Times New Roman" panose="02020603050405020304" pitchFamily="18" charset="0"/>
            </a:rPr>
            <a:t>cảm</a:t>
          </a:r>
          <a:r>
            <a:rPr lang="en-US" sz="2500" b="1" kern="1200" dirty="0" smtClean="0">
              <a:latin typeface="Times New Roman" panose="02020603050405020304" pitchFamily="18" charset="0"/>
              <a:cs typeface="Times New Roman" panose="02020603050405020304" pitchFamily="18" charset="0"/>
            </a:rPr>
            <a:t> </a:t>
          </a:r>
          <a:r>
            <a:rPr lang="en-US" sz="2500" b="1" kern="1200" dirty="0" err="1" smtClean="0">
              <a:latin typeface="Times New Roman" panose="02020603050405020304" pitchFamily="18" charset="0"/>
              <a:cs typeface="Times New Roman" panose="02020603050405020304" pitchFamily="18" charset="0"/>
            </a:rPr>
            <a:t>thán</a:t>
          </a:r>
          <a:r>
            <a:rPr lang="en-US" sz="2500" b="1" kern="1200" dirty="0" smtClean="0">
              <a:latin typeface="Times New Roman" panose="02020603050405020304" pitchFamily="18" charset="0"/>
              <a:cs typeface="Times New Roman" panose="02020603050405020304" pitchFamily="18" charset="0"/>
            </a:rPr>
            <a:t> </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Dùng</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để</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bộc</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lộ</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cảm</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xúc</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có</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các</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từ</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cảm</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thán</a:t>
          </a:r>
          <a:r>
            <a:rPr lang="en-US" sz="2500" b="0" i="1" kern="1200" dirty="0" smtClean="0">
              <a:latin typeface="Times New Roman" panose="02020603050405020304" pitchFamily="18" charset="0"/>
              <a:cs typeface="Times New Roman" panose="02020603050405020304" pitchFamily="18" charset="0"/>
            </a:rPr>
            <a:t>)</a:t>
          </a:r>
          <a:endParaRPr lang="en-US" sz="2500" b="0" i="1" kern="1200" dirty="0"/>
        </a:p>
        <a:p>
          <a:pPr marL="228600" lvl="1" indent="-228600" algn="just" defTabSz="1111250">
            <a:lnSpc>
              <a:spcPct val="90000"/>
            </a:lnSpc>
            <a:spcBef>
              <a:spcPct val="0"/>
            </a:spcBef>
            <a:spcAft>
              <a:spcPct val="15000"/>
            </a:spcAft>
            <a:buChar char="••"/>
          </a:pPr>
          <a:r>
            <a:rPr lang="en-US" sz="2500" b="1" kern="1200" dirty="0" err="1" smtClean="0">
              <a:latin typeface="Times New Roman" panose="02020603050405020304" pitchFamily="18" charset="0"/>
              <a:cs typeface="Times New Roman" panose="02020603050405020304" pitchFamily="18" charset="0"/>
            </a:rPr>
            <a:t>Phép</a:t>
          </a:r>
          <a:r>
            <a:rPr lang="en-US" sz="2500" b="1" kern="1200" dirty="0" smtClean="0">
              <a:latin typeface="Times New Roman" panose="02020603050405020304" pitchFamily="18" charset="0"/>
              <a:cs typeface="Times New Roman" panose="02020603050405020304" pitchFamily="18" charset="0"/>
            </a:rPr>
            <a:t> </a:t>
          </a:r>
          <a:r>
            <a:rPr lang="en-US" sz="2500" b="1" kern="1200" dirty="0" err="1" smtClean="0">
              <a:latin typeface="Times New Roman" panose="02020603050405020304" pitchFamily="18" charset="0"/>
              <a:cs typeface="Times New Roman" panose="02020603050405020304" pitchFamily="18" charset="0"/>
            </a:rPr>
            <a:t>nối</a:t>
          </a:r>
          <a:r>
            <a:rPr lang="en-US" sz="2500" b="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sử</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dụng</a:t>
          </a:r>
          <a:r>
            <a:rPr lang="en-US" sz="2500" b="0" i="1" kern="1200" dirty="0" smtClean="0">
              <a:latin typeface="Times New Roman" panose="02020603050405020304" pitchFamily="18" charset="0"/>
              <a:cs typeface="Times New Roman" panose="02020603050405020304" pitchFamily="18" charset="0"/>
            </a:rPr>
            <a:t> ở </a:t>
          </a:r>
          <a:r>
            <a:rPr lang="en-US" sz="2500" b="0" i="1" kern="1200" dirty="0" err="1" smtClean="0">
              <a:latin typeface="Times New Roman" panose="02020603050405020304" pitchFamily="18" charset="0"/>
              <a:cs typeface="Times New Roman" panose="02020603050405020304" pitchFamily="18" charset="0"/>
            </a:rPr>
            <a:t>câu</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đứng</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sau</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các</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từ</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ngữ</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biểu</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thị</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quan</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hệ</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với</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câu</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trước</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Tiếp</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theo</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hơn</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nữa</a:t>
          </a:r>
          <a:r>
            <a:rPr lang="en-US" sz="2500" b="0" i="1" kern="1200" dirty="0" smtClean="0">
              <a:latin typeface="Times New Roman" panose="02020603050405020304" pitchFamily="18" charset="0"/>
              <a:cs typeface="Times New Roman" panose="02020603050405020304" pitchFamily="18" charset="0"/>
            </a:rPr>
            <a:t>, </a:t>
          </a:r>
          <a:r>
            <a:rPr lang="en-US" sz="2500" b="0" i="1" kern="1200" dirty="0" err="1" smtClean="0">
              <a:latin typeface="Times New Roman" panose="02020603050405020304" pitchFamily="18" charset="0"/>
              <a:cs typeface="Times New Roman" panose="02020603050405020304" pitchFamily="18" charset="0"/>
            </a:rPr>
            <a:t>và</a:t>
          </a:r>
          <a:r>
            <a:rPr lang="en-US" sz="2500" b="0" i="1" kern="1200" dirty="0" smtClean="0">
              <a:latin typeface="Times New Roman" panose="02020603050405020304" pitchFamily="18" charset="0"/>
              <a:cs typeface="Times New Roman" panose="02020603050405020304" pitchFamily="18" charset="0"/>
            </a:rPr>
            <a:t>…)</a:t>
          </a:r>
          <a:endParaRPr lang="en-US" sz="2500" b="0" i="1" kern="1200" dirty="0"/>
        </a:p>
      </dsp:txBody>
      <dsp:txXfrm rot="-5400000">
        <a:off x="4213771" y="3367492"/>
        <a:ext cx="7564097" cy="1319125"/>
      </dsp:txXfrm>
    </dsp:sp>
    <dsp:sp modelId="{02EF7A3C-CC14-4B55-8F32-A50CBE750E63}">
      <dsp:nvSpPr>
        <dsp:cNvPr id="0" name=""/>
        <dsp:cNvSpPr/>
      </dsp:nvSpPr>
      <dsp:spPr>
        <a:xfrm>
          <a:off x="318269" y="3222395"/>
          <a:ext cx="3592893" cy="1484545"/>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endParaRPr lang="en-US" sz="3200" b="1" kern="1200" dirty="0">
            <a:solidFill>
              <a:schemeClr val="bg1"/>
            </a:solidFill>
            <a:latin typeface="Times New Roman" panose="02020603050405020304" pitchFamily="18" charset="0"/>
            <a:cs typeface="Times New Roman" panose="02020603050405020304" pitchFamily="18" charset="0"/>
          </a:endParaRPr>
        </a:p>
      </dsp:txBody>
      <dsp:txXfrm>
        <a:off x="390739" y="3294865"/>
        <a:ext cx="3447953" cy="133960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A0FA14-59DD-4A98-8566-0C7BC76A2F8B}" type="datetimeFigureOut">
              <a:rPr lang="en-US" smtClean="0"/>
              <a:t>5/22/2021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A1CDFD-604D-4581-90F2-D69E1A6B57BD}" type="slidenum">
              <a:rPr lang="en-US" smtClean="0"/>
              <a:t>‹#›</a:t>
            </a:fld>
            <a:endParaRPr lang="en-US"/>
          </a:p>
        </p:txBody>
      </p:sp>
    </p:spTree>
    <p:extLst>
      <p:ext uri="{BB962C8B-B14F-4D97-AF65-F5344CB8AC3E}">
        <p14:creationId xmlns:p14="http://schemas.microsoft.com/office/powerpoint/2010/main" val="1284460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A1CDFD-604D-4581-90F2-D69E1A6B57BD}" type="slidenum">
              <a:rPr lang="en-US" smtClean="0"/>
              <a:t>9</a:t>
            </a:fld>
            <a:endParaRPr lang="en-US"/>
          </a:p>
        </p:txBody>
      </p:sp>
    </p:spTree>
    <p:extLst>
      <p:ext uri="{BB962C8B-B14F-4D97-AF65-F5344CB8AC3E}">
        <p14:creationId xmlns:p14="http://schemas.microsoft.com/office/powerpoint/2010/main" val="1456903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6D986E-E816-4E4A-9490-BC298E20538C}"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2539301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6D986E-E816-4E4A-9490-BC298E20538C}"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1694219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6D986E-E816-4E4A-9490-BC298E20538C}"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1044432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6D986E-E816-4E4A-9490-BC298E20538C}"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259274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6D986E-E816-4E4A-9490-BC298E20538C}"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1044312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6D986E-E816-4E4A-9490-BC298E20538C}"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29029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6D986E-E816-4E4A-9490-BC298E20538C}" type="datetimeFigureOut">
              <a:rPr lang="en-US" smtClean="0"/>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363766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6D986E-E816-4E4A-9490-BC298E20538C}" type="datetimeFigureOut">
              <a:rPr lang="en-US" smtClean="0"/>
              <a:t>5/22/2021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690363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6D986E-E816-4E4A-9490-BC298E20538C}" type="datetimeFigureOut">
              <a:rPr lang="en-US" smtClean="0"/>
              <a:t>5/22/2021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79411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6D986E-E816-4E4A-9490-BC298E20538C}"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358636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6D986E-E816-4E4A-9490-BC298E20538C}"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0FC2F-E6F1-498C-8A8E-6EEA2EA5FCE2}" type="slidenum">
              <a:rPr lang="en-US" smtClean="0"/>
              <a:t>‹#›</a:t>
            </a:fld>
            <a:endParaRPr lang="en-US"/>
          </a:p>
        </p:txBody>
      </p:sp>
    </p:spTree>
    <p:extLst>
      <p:ext uri="{BB962C8B-B14F-4D97-AF65-F5344CB8AC3E}">
        <p14:creationId xmlns:p14="http://schemas.microsoft.com/office/powerpoint/2010/main" val="1197713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6D986E-E816-4E4A-9490-BC298E20538C}" type="datetimeFigureOut">
              <a:rPr lang="en-US" smtClean="0"/>
              <a:t>5/22/2021</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0FC2F-E6F1-498C-8A8E-6EEA2EA5FCE2}" type="slidenum">
              <a:rPr lang="en-US" smtClean="0"/>
              <a:t>‹#›</a:t>
            </a:fld>
            <a:endParaRPr lang="en-US"/>
          </a:p>
        </p:txBody>
      </p:sp>
    </p:spTree>
    <p:extLst>
      <p:ext uri="{BB962C8B-B14F-4D97-AF65-F5344CB8AC3E}">
        <p14:creationId xmlns:p14="http://schemas.microsoft.com/office/powerpoint/2010/main" val="42189979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1891" y="744952"/>
            <a:ext cx="11902964" cy="1856358"/>
          </a:xfrm>
        </p:spPr>
        <p:style>
          <a:lnRef idx="1">
            <a:schemeClr val="accent2"/>
          </a:lnRef>
          <a:fillRef idx="2">
            <a:schemeClr val="accent2"/>
          </a:fillRef>
          <a:effectRef idx="1">
            <a:schemeClr val="accent2"/>
          </a:effectRef>
          <a:fontRef idx="minor">
            <a:schemeClr val="dk1"/>
          </a:fontRef>
        </p:style>
        <p:txBody>
          <a:bodyPr>
            <a:noAutofit/>
          </a:bodyPr>
          <a:lstStyle/>
          <a:p>
            <a:pPr algn="l">
              <a:lnSpc>
                <a:spcPct val="130000"/>
              </a:lnSpc>
              <a:spcBef>
                <a:spcPts val="300"/>
              </a:spcBef>
            </a:pPr>
            <a:r>
              <a:rPr lang="en-US" sz="4000" b="1" dirty="0" err="1" smtClean="0">
                <a:solidFill>
                  <a:srgbClr val="0000CC"/>
                </a:solidFill>
                <a:latin typeface="Times New Roman" panose="02020603050405020304" pitchFamily="18" charset="0"/>
                <a:cs typeface="Times New Roman" panose="02020603050405020304" pitchFamily="18" charset="0"/>
              </a:rPr>
              <a:t>Tiết</a:t>
            </a:r>
            <a:r>
              <a:rPr lang="en-US" sz="4000" b="1" dirty="0" smtClean="0">
                <a:solidFill>
                  <a:srgbClr val="0000CC"/>
                </a:solidFill>
                <a:latin typeface="Times New Roman" panose="02020603050405020304" pitchFamily="18" charset="0"/>
                <a:cs typeface="Times New Roman" panose="02020603050405020304" pitchFamily="18" charset="0"/>
              </a:rPr>
              <a:t> 165,166 </a:t>
            </a:r>
            <a:r>
              <a:rPr lang="en-US" sz="4000" b="1" dirty="0" err="1">
                <a:solidFill>
                  <a:srgbClr val="0000CC"/>
                </a:solidFill>
                <a:latin typeface="Times New Roman" panose="02020603050405020304" pitchFamily="18" charset="0"/>
                <a:cs typeface="Times New Roman" panose="02020603050405020304" pitchFamily="18" charset="0"/>
              </a:rPr>
              <a:t>N</a:t>
            </a:r>
            <a:r>
              <a:rPr lang="en-US" sz="4000" b="1" dirty="0" err="1" smtClean="0">
                <a:solidFill>
                  <a:srgbClr val="0000CC"/>
                </a:solidFill>
                <a:latin typeface="Times New Roman" panose="02020603050405020304" pitchFamily="18" charset="0"/>
                <a:cs typeface="Times New Roman" panose="02020603050405020304" pitchFamily="18" charset="0"/>
              </a:rPr>
              <a:t>ghị</a:t>
            </a:r>
            <a:r>
              <a:rPr lang="en-US" sz="4000" b="1" dirty="0" smtClean="0">
                <a:solidFill>
                  <a:srgbClr val="0000CC"/>
                </a:solidFill>
                <a:latin typeface="Times New Roman" panose="02020603050405020304" pitchFamily="18" charset="0"/>
                <a:cs typeface="Times New Roman" panose="02020603050405020304" pitchFamily="18" charset="0"/>
              </a:rPr>
              <a:t> </a:t>
            </a:r>
            <a:r>
              <a:rPr lang="en-US" sz="4000" b="1" dirty="0" err="1" smtClean="0">
                <a:solidFill>
                  <a:srgbClr val="0000CC"/>
                </a:solidFill>
                <a:latin typeface="Times New Roman" panose="02020603050405020304" pitchFamily="18" charset="0"/>
                <a:cs typeface="Times New Roman" panose="02020603050405020304" pitchFamily="18" charset="0"/>
              </a:rPr>
              <a:t>luận</a:t>
            </a:r>
            <a:r>
              <a:rPr lang="en-US" sz="4000" b="1" dirty="0" smtClean="0">
                <a:solidFill>
                  <a:srgbClr val="0000CC"/>
                </a:solidFill>
                <a:latin typeface="Times New Roman" panose="02020603050405020304" pitchFamily="18" charset="0"/>
                <a:cs typeface="Times New Roman" panose="02020603050405020304" pitchFamily="18" charset="0"/>
              </a:rPr>
              <a:t> </a:t>
            </a:r>
            <a:r>
              <a:rPr lang="en-US" sz="4000" b="1" dirty="0" err="1" smtClean="0">
                <a:solidFill>
                  <a:srgbClr val="0000CC"/>
                </a:solidFill>
                <a:latin typeface="Times New Roman" panose="02020603050405020304" pitchFamily="18" charset="0"/>
                <a:cs typeface="Times New Roman" panose="02020603050405020304" pitchFamily="18" charset="0"/>
              </a:rPr>
              <a:t>về</a:t>
            </a:r>
            <a:r>
              <a:rPr lang="en-US" sz="4000" b="1" dirty="0" smtClean="0">
                <a:solidFill>
                  <a:srgbClr val="0000CC"/>
                </a:solidFill>
                <a:latin typeface="Times New Roman" panose="02020603050405020304" pitchFamily="18" charset="0"/>
                <a:cs typeface="Times New Roman" panose="02020603050405020304" pitchFamily="18" charset="0"/>
              </a:rPr>
              <a:t> </a:t>
            </a:r>
            <a:r>
              <a:rPr lang="en-US" sz="4000" b="1" dirty="0" err="1" smtClean="0">
                <a:solidFill>
                  <a:srgbClr val="0000CC"/>
                </a:solidFill>
                <a:latin typeface="Times New Roman" panose="02020603050405020304" pitchFamily="18" charset="0"/>
                <a:cs typeface="Times New Roman" panose="02020603050405020304" pitchFamily="18" charset="0"/>
              </a:rPr>
              <a:t>một</a:t>
            </a:r>
            <a:r>
              <a:rPr lang="en-US" sz="4000" b="1" dirty="0" smtClean="0">
                <a:solidFill>
                  <a:srgbClr val="0000CC"/>
                </a:solidFill>
                <a:latin typeface="Times New Roman" panose="02020603050405020304" pitchFamily="18" charset="0"/>
                <a:cs typeface="Times New Roman" panose="02020603050405020304" pitchFamily="18" charset="0"/>
              </a:rPr>
              <a:t> </a:t>
            </a:r>
            <a:r>
              <a:rPr lang="en-US" sz="4000" b="1" dirty="0" err="1" smtClean="0">
                <a:solidFill>
                  <a:srgbClr val="0000CC"/>
                </a:solidFill>
                <a:latin typeface="Times New Roman" panose="02020603050405020304" pitchFamily="18" charset="0"/>
                <a:cs typeface="Times New Roman" panose="02020603050405020304" pitchFamily="18" charset="0"/>
              </a:rPr>
              <a:t>đoạn</a:t>
            </a:r>
            <a:r>
              <a:rPr lang="en-US" sz="4000" b="1" dirty="0" smtClean="0">
                <a:solidFill>
                  <a:srgbClr val="0000CC"/>
                </a:solidFill>
                <a:latin typeface="Times New Roman" panose="02020603050405020304" pitchFamily="18" charset="0"/>
                <a:cs typeface="Times New Roman" panose="02020603050405020304" pitchFamily="18" charset="0"/>
              </a:rPr>
              <a:t> </a:t>
            </a:r>
            <a:r>
              <a:rPr lang="en-US" sz="4000" b="1" dirty="0" err="1" smtClean="0">
                <a:solidFill>
                  <a:srgbClr val="0000CC"/>
                </a:solidFill>
                <a:latin typeface="Times New Roman" panose="02020603050405020304" pitchFamily="18" charset="0"/>
                <a:cs typeface="Times New Roman" panose="02020603050405020304" pitchFamily="18" charset="0"/>
              </a:rPr>
              <a:t>thơ</a:t>
            </a:r>
            <a:r>
              <a:rPr lang="en-US" sz="4000" b="1" dirty="0" smtClean="0">
                <a:solidFill>
                  <a:srgbClr val="0000CC"/>
                </a:solidFill>
                <a:latin typeface="Times New Roman" panose="02020603050405020304" pitchFamily="18" charset="0"/>
                <a:cs typeface="Times New Roman" panose="02020603050405020304" pitchFamily="18" charset="0"/>
              </a:rPr>
              <a:t> </a:t>
            </a:r>
          </a:p>
          <a:p>
            <a:pPr>
              <a:lnSpc>
                <a:spcPct val="130000"/>
              </a:lnSpc>
              <a:spcBef>
                <a:spcPts val="300"/>
              </a:spcBef>
            </a:pPr>
            <a:r>
              <a:rPr lang="en-US" sz="4000" b="1" dirty="0" err="1" smtClean="0">
                <a:solidFill>
                  <a:srgbClr val="0000CC"/>
                </a:solidFill>
                <a:latin typeface="Times New Roman" panose="02020603050405020304" pitchFamily="18" charset="0"/>
                <a:cs typeface="Times New Roman" panose="02020603050405020304" pitchFamily="18" charset="0"/>
              </a:rPr>
              <a:t>có</a:t>
            </a:r>
            <a:r>
              <a:rPr lang="en-US" sz="4000" b="1" dirty="0" smtClean="0">
                <a:solidFill>
                  <a:srgbClr val="0000CC"/>
                </a:solidFill>
                <a:latin typeface="Times New Roman" panose="02020603050405020304" pitchFamily="18" charset="0"/>
                <a:cs typeface="Times New Roman" panose="02020603050405020304" pitchFamily="18" charset="0"/>
              </a:rPr>
              <a:t> </a:t>
            </a:r>
            <a:r>
              <a:rPr lang="en-US" sz="4000" b="1" dirty="0" err="1" smtClean="0">
                <a:solidFill>
                  <a:srgbClr val="0000CC"/>
                </a:solidFill>
                <a:latin typeface="Times New Roman" panose="02020603050405020304" pitchFamily="18" charset="0"/>
                <a:cs typeface="Times New Roman" panose="02020603050405020304" pitchFamily="18" charset="0"/>
              </a:rPr>
              <a:t>kiến</a:t>
            </a:r>
            <a:r>
              <a:rPr lang="en-US" sz="4000" b="1" dirty="0" smtClean="0">
                <a:solidFill>
                  <a:srgbClr val="0000CC"/>
                </a:solidFill>
                <a:latin typeface="Times New Roman" panose="02020603050405020304" pitchFamily="18" charset="0"/>
                <a:cs typeface="Times New Roman" panose="02020603050405020304" pitchFamily="18" charset="0"/>
              </a:rPr>
              <a:t> </a:t>
            </a:r>
            <a:r>
              <a:rPr lang="en-US" sz="4000" b="1" dirty="0" err="1" smtClean="0">
                <a:solidFill>
                  <a:srgbClr val="0000CC"/>
                </a:solidFill>
                <a:latin typeface="Times New Roman" panose="02020603050405020304" pitchFamily="18" charset="0"/>
                <a:cs typeface="Times New Roman" panose="02020603050405020304" pitchFamily="18" charset="0"/>
              </a:rPr>
              <a:t>thức</a:t>
            </a:r>
            <a:r>
              <a:rPr lang="en-US" sz="4000" b="1" dirty="0" smtClean="0">
                <a:solidFill>
                  <a:srgbClr val="0000CC"/>
                </a:solidFill>
                <a:latin typeface="Times New Roman" panose="02020603050405020304" pitchFamily="18" charset="0"/>
                <a:cs typeface="Times New Roman" panose="02020603050405020304" pitchFamily="18" charset="0"/>
              </a:rPr>
              <a:t> </a:t>
            </a:r>
            <a:r>
              <a:rPr lang="en-US" sz="4000" b="1" dirty="0" err="1" smtClean="0">
                <a:solidFill>
                  <a:srgbClr val="0000CC"/>
                </a:solidFill>
                <a:latin typeface="Times New Roman" panose="02020603050405020304" pitchFamily="18" charset="0"/>
                <a:cs typeface="Times New Roman" panose="02020603050405020304" pitchFamily="18" charset="0"/>
              </a:rPr>
              <a:t>Tiếng</a:t>
            </a:r>
            <a:r>
              <a:rPr lang="en-US" sz="4000" b="1" dirty="0" smtClean="0">
                <a:solidFill>
                  <a:srgbClr val="0000CC"/>
                </a:solidFill>
                <a:latin typeface="Times New Roman" panose="02020603050405020304" pitchFamily="18" charset="0"/>
                <a:cs typeface="Times New Roman" panose="02020603050405020304" pitchFamily="18" charset="0"/>
              </a:rPr>
              <a:t> </a:t>
            </a:r>
            <a:r>
              <a:rPr lang="en-US" sz="4000" b="1" dirty="0" err="1" smtClean="0">
                <a:solidFill>
                  <a:srgbClr val="0000CC"/>
                </a:solidFill>
                <a:latin typeface="Times New Roman" panose="02020603050405020304" pitchFamily="18" charset="0"/>
                <a:cs typeface="Times New Roman" panose="02020603050405020304" pitchFamily="18" charset="0"/>
              </a:rPr>
              <a:t>Việt</a:t>
            </a:r>
            <a:r>
              <a:rPr lang="en-US" sz="4000" b="1" dirty="0" smtClean="0">
                <a:solidFill>
                  <a:srgbClr val="0000CC"/>
                </a:solidFill>
                <a:latin typeface="Times New Roman" panose="02020603050405020304" pitchFamily="18" charset="0"/>
                <a:cs typeface="Times New Roman" panose="02020603050405020304" pitchFamily="18" charset="0"/>
              </a:rPr>
              <a:t>(</a:t>
            </a:r>
            <a:r>
              <a:rPr lang="en-US" sz="4000" b="1" dirty="0" err="1" smtClean="0">
                <a:solidFill>
                  <a:srgbClr val="0000CC"/>
                </a:solidFill>
                <a:latin typeface="Times New Roman" panose="02020603050405020304" pitchFamily="18" charset="0"/>
                <a:cs typeface="Times New Roman" panose="02020603050405020304" pitchFamily="18" charset="0"/>
              </a:rPr>
              <a:t>tiếp</a:t>
            </a:r>
            <a:r>
              <a:rPr lang="en-US" sz="4000" b="1" dirty="0" smtClean="0">
                <a:solidFill>
                  <a:srgbClr val="0000CC"/>
                </a:solidFill>
                <a:latin typeface="Times New Roman" panose="02020603050405020304" pitchFamily="18" charset="0"/>
                <a:cs typeface="Times New Roman" panose="02020603050405020304" pitchFamily="18" charset="0"/>
              </a:rPr>
              <a:t>)</a:t>
            </a:r>
            <a:endParaRPr lang="en-US" sz="4400" b="1" dirty="0" smtClean="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4001687"/>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3"/>
          <p:cNvSpPr/>
          <p:nvPr/>
        </p:nvSpPr>
        <p:spPr>
          <a:xfrm>
            <a:off x="204951" y="649779"/>
            <a:ext cx="11855669" cy="5749266"/>
          </a:xfrm>
          <a:prstGeom prst="rect">
            <a:avLst/>
          </a:prstGeom>
          <a:noFill/>
          <a:ln w="28575">
            <a:noFill/>
          </a:ln>
        </p:spPr>
        <p:txBody>
          <a:bodyPr wrap="square">
            <a:spAutoFit/>
          </a:bodyPr>
          <a:lstStyle/>
          <a:p>
            <a:pPr indent="182880" algn="ctr"/>
            <a:endParaRPr lang="en-US" sz="2200" b="1" dirty="0">
              <a:solidFill>
                <a:srgbClr val="FFFF00"/>
              </a:solidFill>
              <a:latin typeface="Segoe UI Historic" panose="020B0502040204020203" pitchFamily="34" charset="0"/>
              <a:ea typeface="Segoe UI Historic" panose="020B0502040204020203" pitchFamily="34" charset="0"/>
              <a:cs typeface="Segoe UI Historic" panose="020B0502040204020203" pitchFamily="34" charset="0"/>
            </a:endParaRPr>
          </a:p>
          <a:p>
            <a:pPr algn="just">
              <a:lnSpc>
                <a:spcPct val="120000"/>
              </a:lnSpc>
            </a:pPr>
            <a:r>
              <a:rPr lang="en-US" sz="2200" b="1" i="1" dirty="0" smtClean="0">
                <a:latin typeface="Times New Roman" panose="02020603050405020304" pitchFamily="18" charset="0"/>
                <a:ea typeface="Segoe UI Historic" panose="020B0502040204020203" pitchFamily="34" charset="0"/>
                <a:cs typeface="Times New Roman" panose="02020603050405020304" pitchFamily="18" charset="0"/>
              </a:rPr>
              <a:t>- Ý </a:t>
            </a:r>
            <a:r>
              <a:rPr lang="en-US" sz="2200" b="1" i="1" dirty="0">
                <a:latin typeface="Times New Roman" panose="02020603050405020304" pitchFamily="18" charset="0"/>
                <a:ea typeface="Segoe UI Historic" panose="020B0502040204020203" pitchFamily="34" charset="0"/>
                <a:cs typeface="Times New Roman" panose="02020603050405020304" pitchFamily="18" charset="0"/>
              </a:rPr>
              <a:t>1: </a:t>
            </a:r>
            <a:r>
              <a:rPr lang="en-US" sz="2200" b="1" i="1" dirty="0" err="1" smtClean="0">
                <a:latin typeface="Times New Roman" panose="02020603050405020304" pitchFamily="18" charset="0"/>
                <a:ea typeface="Segoe UI Historic" panose="020B0502040204020203" pitchFamily="34" charset="0"/>
                <a:cs typeface="Times New Roman" panose="02020603050405020304" pitchFamily="18" charset="0"/>
              </a:rPr>
              <a:t>Thái</a:t>
            </a:r>
            <a:r>
              <a:rPr lang="en-US" sz="2200" b="1" i="1" dirty="0" smtClean="0">
                <a:latin typeface="Times New Roman" panose="02020603050405020304" pitchFamily="18" charset="0"/>
                <a:ea typeface="Segoe UI Historic" panose="020B0502040204020203" pitchFamily="34"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độ</a:t>
            </a:r>
            <a:r>
              <a:rPr lang="en-US" sz="2400" b="1" i="1" dirty="0" smtClean="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bất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chấp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khăn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coi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thường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hiểm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nguy</a:t>
            </a:r>
            <a:r>
              <a:rPr lang="en-US" sz="2400" b="1" i="1" dirty="0">
                <a:latin typeface="Times New Roman" panose="02020603050405020304" pitchFamily="18" charset="0"/>
                <a:cs typeface="Times New Roman" panose="02020603050405020304" pitchFamily="18" charset="0"/>
              </a:rPr>
              <a:t> </a:t>
            </a:r>
            <a:endParaRPr lang="en-US" sz="2400" b="1" i="1" dirty="0" smtClean="0">
              <a:latin typeface="Times New Roman" panose="02020603050405020304" pitchFamily="18" charset="0"/>
              <a:cs typeface="Times New Roman" panose="02020603050405020304" pitchFamily="18" charset="0"/>
            </a:endParaRPr>
          </a:p>
          <a:p>
            <a:pPr algn="just">
              <a:lnSpc>
                <a:spcPct val="120000"/>
              </a:lnSpc>
            </a:pPr>
            <a:r>
              <a:rPr lang="en-US" sz="2200" dirty="0" smtClean="0">
                <a:latin typeface="Times New Roman" panose="02020603050405020304" pitchFamily="18" charset="0"/>
                <a:ea typeface="Segoe UI Historic" panose="020B0502040204020203" pitchFamily="34"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t>
            </a:r>
            <a:r>
              <a:rPr lang="en-US" sz="2400" dirty="0" err="1" smtClean="0">
                <a:latin typeface="Times New Roman" panose="02020603050405020304" pitchFamily="18" charset="0"/>
                <a:cs typeface="Times New Roman" panose="02020603050405020304" pitchFamily="18" charset="0"/>
              </a:rPr>
              <a:t>ình</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so </a:t>
            </a:r>
            <a:r>
              <a:rPr lang="en-US" sz="2400" dirty="0" err="1" smtClean="0">
                <a:latin typeface="Times New Roman" panose="02020603050405020304" pitchFamily="18" charset="0"/>
                <a:cs typeface="Times New Roman" panose="02020603050405020304" pitchFamily="18" charset="0"/>
              </a:rPr>
              <a:t>sánh</a:t>
            </a:r>
            <a:r>
              <a:rPr lang="en-US" sz="2400" i="1" dirty="0" err="1" smtClean="0">
                <a:latin typeface="Times New Roman" panose="02020603050405020304" pitchFamily="18" charset="0"/>
                <a:cs typeface="Times New Roman" panose="02020603050405020304" pitchFamily="18" charset="0"/>
              </a:rPr>
              <a:t>“</a:t>
            </a:r>
            <a:r>
              <a:rPr lang="en-US" sz="2400" i="1" dirty="0" err="1" smtClean="0">
                <a:solidFill>
                  <a:srgbClr val="FF0000"/>
                </a:solidFill>
                <a:latin typeface="Times New Roman" panose="02020603050405020304" pitchFamily="18" charset="0"/>
                <a:cs typeface="Times New Roman" panose="02020603050405020304" pitchFamily="18" charset="0"/>
              </a:rPr>
              <a:t>Bụi</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phun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tóc</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trắng</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như</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người</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già</a:t>
            </a:r>
            <a:r>
              <a:rPr lang="en-US" sz="2400" i="1" dirty="0" smtClean="0">
                <a:solidFill>
                  <a:srgbClr val="FF0000"/>
                </a:solidFill>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đã</a:t>
            </a:r>
            <a:r>
              <a:rPr lang="en-US" sz="2400" i="1"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nổi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bật</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cuộc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chiến</a:t>
            </a:r>
            <a:r>
              <a:rPr lang="en-US" sz="2400" dirty="0" smtClean="0">
                <a:latin typeface="Times New Roman" panose="02020603050405020304" pitchFamily="18" charset="0"/>
                <a:cs typeface="Times New Roman" panose="02020603050405020304" pitchFamily="18" charset="0"/>
              </a:rPr>
              <a:t>.</a:t>
            </a:r>
          </a:p>
          <a:p>
            <a:pPr algn="just">
              <a:lnSpc>
                <a:spcPct val="120000"/>
              </a:lnSpc>
            </a:pP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Cấu</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trúc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không</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có</a:t>
            </a:r>
            <a:r>
              <a:rPr lang="en-US" sz="2400" dirty="0" smtClean="0">
                <a:solidFill>
                  <a:srgbClr val="FF0000"/>
                </a:solidFill>
                <a:latin typeface="Times New Roman" panose="02020603050405020304" pitchFamily="18" charset="0"/>
                <a:cs typeface="Times New Roman" panose="02020603050405020304" pitchFamily="18" charset="0"/>
              </a:rPr>
              <a:t>…</a:t>
            </a:r>
            <a:r>
              <a:rPr lang="en-US" sz="2400" i="1" dirty="0" smtClean="0">
                <a:solidFill>
                  <a:srgbClr val="FF0000"/>
                </a:solidFill>
                <a:latin typeface="Times New Roman" panose="02020603050405020304" pitchFamily="18" charset="0"/>
                <a:cs typeface="Times New Roman" panose="02020603050405020304" pitchFamily="18" charset="0"/>
              </a:rPr>
              <a:t>ừ </a:t>
            </a:r>
            <a:r>
              <a:rPr lang="en-US" sz="2400" i="1" dirty="0" err="1">
                <a:solidFill>
                  <a:srgbClr val="FF0000"/>
                </a:solidFill>
                <a:latin typeface="Times New Roman" panose="02020603050405020304" pitchFamily="18" charset="0"/>
                <a:cs typeface="Times New Roman" panose="02020603050405020304" pitchFamily="18" charset="0"/>
              </a:rPr>
              <a:t>thì</a:t>
            </a:r>
            <a:r>
              <a:rPr lang="en-US" sz="2400" i="1" dirty="0" smtClean="0">
                <a:solidFill>
                  <a:srgbClr val="FF0000"/>
                </a:solidFill>
                <a:latin typeface="Times New Roman" panose="02020603050405020304" pitchFamily="18" charset="0"/>
                <a:cs typeface="Times New Roman" panose="02020603050405020304" pitchFamily="18" charset="0"/>
              </a:rPr>
              <a:t>...</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thức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một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sự</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khăn</a:t>
            </a:r>
            <a:r>
              <a:rPr lang="en-US" sz="2400" dirty="0" smtClean="0">
                <a:latin typeface="Times New Roman" panose="02020603050405020304" pitchFamily="18" charset="0"/>
                <a:cs typeface="Times New Roman" panose="02020603050405020304" pitchFamily="18" charset="0"/>
              </a:rPr>
              <a:t>… </a:t>
            </a:r>
          </a:p>
          <a:p>
            <a:pPr algn="just">
              <a:lnSpc>
                <a:spcPct val="120000"/>
              </a:lnSpc>
            </a:pPr>
            <a:r>
              <a:rPr lang="en-US" sz="2400" b="1" i="1" dirty="0" smtClean="0">
                <a:latin typeface="Times New Roman" panose="02020603050405020304" pitchFamily="18" charset="0"/>
                <a:ea typeface="Segoe UI Historic" panose="020B0502040204020203" pitchFamily="34" charset="0"/>
                <a:cs typeface="Times New Roman" panose="02020603050405020304" pitchFamily="18" charset="0"/>
              </a:rPr>
              <a:t>- </a:t>
            </a:r>
            <a:r>
              <a:rPr lang="en-US" sz="2200" b="1" i="1" dirty="0" smtClean="0">
                <a:latin typeface="Times New Roman" panose="02020603050405020304" pitchFamily="18" charset="0"/>
                <a:ea typeface="Segoe UI Historic" panose="020B0502040204020203" pitchFamily="34" charset="0"/>
                <a:cs typeface="Times New Roman" panose="02020603050405020304" pitchFamily="18" charset="0"/>
              </a:rPr>
              <a:t>Ý </a:t>
            </a:r>
            <a:r>
              <a:rPr lang="en-US" sz="2200" b="1" i="1" dirty="0">
                <a:latin typeface="Times New Roman" panose="02020603050405020304" pitchFamily="18" charset="0"/>
                <a:ea typeface="Segoe UI Historic" panose="020B0502040204020203" pitchFamily="34" charset="0"/>
                <a:cs typeface="Times New Roman" panose="02020603050405020304" pitchFamily="18" charset="0"/>
              </a:rPr>
              <a:t>2</a:t>
            </a:r>
            <a:r>
              <a:rPr lang="en-US" sz="2200" b="1" i="1" dirty="0" smtClean="0">
                <a:latin typeface="Times New Roman" panose="02020603050405020304" pitchFamily="18" charset="0"/>
                <a:ea typeface="Segoe UI Historic" panose="020B0502040204020203" pitchFamily="34" charset="0"/>
                <a:cs typeface="Times New Roman" panose="02020603050405020304" pitchFamily="18" charset="0"/>
              </a:rPr>
              <a:t>:</a:t>
            </a:r>
            <a:r>
              <a:rPr lang="en-US" sz="20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a:t>
            </a:r>
            <a:r>
              <a:rPr lang="en-US" sz="2400" b="1" i="1" dirty="0" err="1" smtClean="0">
                <a:latin typeface="Times New Roman" panose="02020603050405020304" pitchFamily="18" charset="0"/>
                <a:cs typeface="Times New Roman" panose="02020603050405020304" pitchFamily="18" charset="0"/>
              </a:rPr>
              <a:t>âm</a:t>
            </a:r>
            <a:r>
              <a:rPr lang="en-US" sz="2400" b="1" i="1" dirty="0" smtClean="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hồn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trẻ</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trung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quan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yêu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đời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người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lính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lái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xe</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không</a:t>
            </a:r>
            <a:r>
              <a:rPr lang="en-US" sz="2400" b="1" i="1" dirty="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kính</a:t>
            </a:r>
            <a:endParaRPr lang="en-US" sz="2400" b="1" i="1" dirty="0" smtClean="0">
              <a:latin typeface="Times New Roman" panose="02020603050405020304" pitchFamily="18" charset="0"/>
              <a:cs typeface="Times New Roman" panose="02020603050405020304" pitchFamily="18" charset="0"/>
            </a:endParaRPr>
          </a:p>
          <a:p>
            <a:pPr algn="just">
              <a:lnSpc>
                <a:spcPct val="120000"/>
              </a:lnSpc>
            </a:pP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Từ</a:t>
            </a:r>
            <a:r>
              <a:rPr lang="en-US" sz="2400" b="1" i="1" dirty="0" smtClean="0">
                <a:latin typeface="Times New Roman" panose="02020603050405020304" pitchFamily="18" charset="0"/>
                <a:cs typeface="Times New Roman" panose="02020603050405020304" pitchFamily="18" charset="0"/>
              </a:rPr>
              <a:t> </a:t>
            </a:r>
            <a:r>
              <a:rPr lang="en-US" sz="2400" b="1" i="1" dirty="0" smtClean="0">
                <a:solidFill>
                  <a:srgbClr val="FF0000"/>
                </a:solidFill>
                <a:latin typeface="Times New Roman" panose="02020603050405020304" pitchFamily="18" charset="0"/>
                <a:cs typeface="Times New Roman" panose="02020603050405020304" pitchFamily="18" charset="0"/>
              </a:rPr>
              <a:t>“</a:t>
            </a:r>
            <a:r>
              <a:rPr lang="en-US" sz="2400" b="1" i="1" dirty="0" err="1" smtClean="0">
                <a:solidFill>
                  <a:srgbClr val="FF0000"/>
                </a:solidFill>
                <a:latin typeface="Times New Roman" panose="02020603050405020304" pitchFamily="18" charset="0"/>
                <a:cs typeface="Times New Roman" panose="02020603050405020304" pitchFamily="18" charset="0"/>
              </a:rPr>
              <a:t>chưa</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b="1" i="1" dirty="0" err="1" smtClean="0">
                <a:solidFill>
                  <a:srgbClr val="FF0000"/>
                </a:solidFill>
                <a:latin typeface="Times New Roman" panose="02020603050405020304" pitchFamily="18" charset="0"/>
                <a:cs typeface="Times New Roman" panose="02020603050405020304" pitchFamily="18" charset="0"/>
              </a:rPr>
              <a:t>cần</a:t>
            </a:r>
            <a:r>
              <a:rPr lang="en-US" sz="2400" b="1" i="1" dirty="0" smtClean="0">
                <a:solidFill>
                  <a:srgbClr val="FF0000"/>
                </a:solidFill>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t>
            </a:r>
            <a:r>
              <a:rPr lang="en-US" sz="2400" dirty="0" err="1" smtClean="0">
                <a:latin typeface="Times New Roman" panose="02020603050405020304" pitchFamily="18" charset="0"/>
                <a:cs typeface="Times New Roman" panose="02020603050405020304" pitchFamily="18" charset="0"/>
              </a:rPr>
              <a:t>ình</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thơ</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a:t>
            </a:r>
            <a:r>
              <a:rPr lang="en-US" sz="2400" i="1" dirty="0" err="1">
                <a:solidFill>
                  <a:srgbClr val="FF0000"/>
                </a:solidFill>
                <a:latin typeface="Times New Roman" panose="02020603050405020304" pitchFamily="18" charset="0"/>
                <a:cs typeface="Times New Roman" panose="02020603050405020304" pitchFamily="18" charset="0"/>
              </a:rPr>
              <a:t>phì</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phèo</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châm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điếu</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thuốc</a:t>
            </a:r>
            <a:r>
              <a:rPr lang="en-US" sz="2400" dirty="0">
                <a:solidFill>
                  <a:srgbClr val="FF0000"/>
                </a:solidFill>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cách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đảo</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từ</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láy</a:t>
            </a:r>
            <a:r>
              <a:rPr lang="en-US" sz="2400"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phì</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phèo</a:t>
            </a:r>
            <a:r>
              <a:rPr lang="en-US" sz="2400" i="1"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thấy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tếu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hóm</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hỉnh</a:t>
            </a:r>
            <a:r>
              <a:rPr lang="en-US" sz="2400" dirty="0" smtClean="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tư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cứng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cỏi</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ngang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tàng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xe</a:t>
            </a:r>
            <a:r>
              <a:rPr lang="en-US" sz="2400" dirty="0">
                <a:latin typeface="Times New Roman" panose="02020603050405020304" pitchFamily="18" charset="0"/>
                <a:cs typeface="Times New Roman" panose="02020603050405020304" pitchFamily="18" charset="0"/>
              </a:rPr>
              <a:t>. </a:t>
            </a:r>
          </a:p>
          <a:p>
            <a:pPr algn="just">
              <a:lnSpc>
                <a:spcPct val="120000"/>
              </a:lnSpc>
            </a:pP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Tiếng</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cười</a:t>
            </a:r>
            <a:r>
              <a:rPr lang="en-US" sz="2400"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haha</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tiếng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cười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sảng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khoái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vui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vẻ</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quan</a:t>
            </a:r>
            <a:r>
              <a:rPr lang="en-US" sz="2400" dirty="0" smtClean="0">
                <a:latin typeface="Times New Roman" panose="02020603050405020304" pitchFamily="18" charset="0"/>
                <a:cs typeface="Times New Roman" panose="02020603050405020304" pitchFamily="18" charset="0"/>
              </a:rPr>
              <a:t>, qua </a:t>
            </a:r>
            <a:r>
              <a:rPr lang="en-US" sz="2400" dirty="0" err="1" smtClean="0">
                <a:latin typeface="Times New Roman" panose="02020603050405020304" pitchFamily="18" charset="0"/>
                <a:cs typeface="Times New Roman" panose="02020603050405020304" pitchFamily="18" charset="0"/>
              </a:rPr>
              <a:t>đó</a:t>
            </a:r>
            <a:r>
              <a:rPr lang="en-US" sz="2400" dirty="0" smtClean="0">
                <a:latin typeface="Times New Roman" panose="02020603050405020304" pitchFamily="18" charset="0"/>
                <a:cs typeface="Times New Roman" panose="02020603050405020304" pitchFamily="18" charset="0"/>
              </a:rPr>
              <a:t> ta </a:t>
            </a:r>
            <a:r>
              <a:rPr lang="en-US" sz="2400" dirty="0" err="1" smtClean="0">
                <a:latin typeface="Times New Roman" panose="02020603050405020304" pitchFamily="18" charset="0"/>
                <a:cs typeface="Times New Roman" panose="02020603050405020304" pitchFamily="18" charset="0"/>
              </a:rPr>
              <a:t>cảm</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nhận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được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tâm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hồn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trẻ</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lính</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algn="just">
              <a:lnSpc>
                <a:spcPct val="120000"/>
              </a:lnSpc>
            </a:pPr>
            <a:endParaRPr lang="en-US" sz="2400" b="1" dirty="0">
              <a:latin typeface="Times New Roman" panose="02020603050405020304" pitchFamily="18" charset="0"/>
              <a:ea typeface="Segoe UI Historic" panose="020B0502040204020203" pitchFamily="34" charset="0"/>
              <a:cs typeface="Times New Roman" panose="02020603050405020304" pitchFamily="18" charset="0"/>
            </a:endParaRPr>
          </a:p>
        </p:txBody>
      </p:sp>
      <p:sp>
        <p:nvSpPr>
          <p:cNvPr id="3" name="TextBox 2"/>
          <p:cNvSpPr txBox="1"/>
          <p:nvPr/>
        </p:nvSpPr>
        <p:spPr>
          <a:xfrm>
            <a:off x="2712203" y="123980"/>
            <a:ext cx="6059838" cy="807334"/>
          </a:xfrm>
          <a:prstGeom prst="rect">
            <a:avLst/>
          </a:prstGeom>
          <a:solidFill>
            <a:srgbClr val="00B0F0"/>
          </a:solidFill>
        </p:spPr>
        <p:txBody>
          <a:bodyPr wrap="square" rtlCol="0">
            <a:spAutoFit/>
          </a:bodyPr>
          <a:lstStyle/>
          <a:p>
            <a:pPr indent="182880" algn="ctr"/>
            <a:endParaRPr lang="en-US" dirty="0"/>
          </a:p>
        </p:txBody>
      </p:sp>
      <p:sp>
        <p:nvSpPr>
          <p:cNvPr id="6" name="TextBox 5"/>
          <p:cNvSpPr txBox="1"/>
          <p:nvPr/>
        </p:nvSpPr>
        <p:spPr>
          <a:xfrm>
            <a:off x="3006671" y="296814"/>
            <a:ext cx="5470902" cy="461665"/>
          </a:xfrm>
          <a:prstGeom prst="rect">
            <a:avLst/>
          </a:prstGeom>
          <a:solidFill>
            <a:schemeClr val="bg1"/>
          </a:solidFill>
        </p:spPr>
        <p:txBody>
          <a:bodyPr wrap="square" rtlCol="0">
            <a:spAutoFit/>
          </a:bodyPr>
          <a:lstStyle/>
          <a:p>
            <a:pPr indent="182880" algn="ctr"/>
            <a:r>
              <a:rPr lang="en-US" sz="2400" b="1" dirty="0" smtClean="0">
                <a:solidFill>
                  <a:srgbClr val="FF0000"/>
                </a:solidFill>
                <a:latin typeface="Times New Roman"/>
                <a:ea typeface="Calibri"/>
                <a:cs typeface="Times New Roman"/>
              </a:rPr>
              <a:t>MẠCH </a:t>
            </a:r>
            <a:r>
              <a:rPr lang="en-US" sz="2400" b="1" dirty="0">
                <a:solidFill>
                  <a:srgbClr val="FF0000"/>
                </a:solidFill>
                <a:latin typeface="Times New Roman"/>
                <a:ea typeface="Calibri"/>
                <a:cs typeface="Times New Roman"/>
              </a:rPr>
              <a:t>Ý TRONG THÂN </a:t>
            </a:r>
            <a:r>
              <a:rPr lang="en-US" sz="2400" b="1" dirty="0" smtClean="0">
                <a:solidFill>
                  <a:srgbClr val="FF0000"/>
                </a:solidFill>
                <a:latin typeface="Times New Roman"/>
                <a:ea typeface="Calibri"/>
                <a:cs typeface="Times New Roman"/>
              </a:rPr>
              <a:t>ĐOẠN</a:t>
            </a:r>
          </a:p>
        </p:txBody>
      </p:sp>
    </p:spTree>
    <p:extLst>
      <p:ext uri="{BB962C8B-B14F-4D97-AF65-F5344CB8AC3E}">
        <p14:creationId xmlns:p14="http://schemas.microsoft.com/office/powerpoint/2010/main" val="166751630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65793475"/>
              </p:ext>
            </p:extLst>
          </p:nvPr>
        </p:nvGraphicFramePr>
        <p:xfrm>
          <a:off x="905328" y="1730828"/>
          <a:ext cx="3552372" cy="2225040"/>
        </p:xfrm>
        <a:graphic>
          <a:graphicData uri="http://schemas.openxmlformats.org/drawingml/2006/table">
            <a:tbl>
              <a:tblPr firstRow="1" bandRow="1">
                <a:tableStyleId>{5C22544A-7EE6-4342-B048-85BDC9FD1C3A}</a:tableStyleId>
              </a:tblPr>
              <a:tblGrid>
                <a:gridCol w="3552372"/>
              </a:tblGrid>
              <a:tr h="370840">
                <a:tc>
                  <a:txBody>
                    <a:bodyPr/>
                    <a:lstStyle/>
                    <a:p>
                      <a:pPr algn="ctr"/>
                      <a:r>
                        <a:rPr lang="en-US" sz="2800" dirty="0" err="1" smtClean="0">
                          <a:latin typeface="Times New Roman" pitchFamily="18" charset="0"/>
                          <a:cs typeface="Times New Roman" pitchFamily="18" charset="0"/>
                        </a:rPr>
                        <a:t>Dựa</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vào</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dàn</a:t>
                      </a:r>
                      <a:r>
                        <a:rPr lang="en-US" sz="2800" baseline="0" dirty="0" smtClean="0">
                          <a:latin typeface="Times New Roman" pitchFamily="18" charset="0"/>
                          <a:cs typeface="Times New Roman" pitchFamily="18" charset="0"/>
                        </a:rPr>
                        <a:t> ý:</a:t>
                      </a:r>
                    </a:p>
                    <a:p>
                      <a:pPr algn="ctr"/>
                      <a:endParaRPr lang="en-US" sz="2800" baseline="0" dirty="0" smtClean="0">
                        <a:latin typeface="Times New Roman" pitchFamily="18" charset="0"/>
                        <a:cs typeface="Times New Roman" pitchFamily="18" charset="0"/>
                      </a:endParaRPr>
                    </a:p>
                    <a:p>
                      <a:pPr marL="0" indent="0" algn="l">
                        <a:buFontTx/>
                        <a:buNone/>
                      </a:pP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viết</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câu</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chủ</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đề</a:t>
                      </a:r>
                      <a:endParaRPr lang="en-US" sz="2800" baseline="0" dirty="0" smtClean="0">
                        <a:latin typeface="Times New Roman" pitchFamily="18" charset="0"/>
                        <a:cs typeface="Times New Roman" pitchFamily="18" charset="0"/>
                      </a:endParaRPr>
                    </a:p>
                    <a:p>
                      <a:pPr marL="0" indent="0" algn="l">
                        <a:buFontTx/>
                        <a:buNone/>
                      </a:pP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câu</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kết</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đoạn</a:t>
                      </a:r>
                      <a:endParaRPr lang="en-US" sz="2800" baseline="0" dirty="0" smtClean="0">
                        <a:latin typeface="Times New Roman" pitchFamily="18" charset="0"/>
                        <a:cs typeface="Times New Roman" pitchFamily="18" charset="0"/>
                      </a:endParaRPr>
                    </a:p>
                    <a:p>
                      <a:pPr marL="0" indent="0" algn="l">
                        <a:buFontTx/>
                        <a:buNone/>
                      </a:pP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câu</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cảm</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thán</a:t>
                      </a:r>
                      <a:endParaRPr lang="en-US" sz="2800" dirty="0">
                        <a:latin typeface="Times New Roman" pitchFamily="18" charset="0"/>
                        <a:cs typeface="Times New Roman" pitchFamily="18" charset="0"/>
                      </a:endParaRPr>
                    </a:p>
                  </a:txBody>
                  <a:tcPr/>
                </a:tc>
              </a:tr>
            </a:tbl>
          </a:graphicData>
        </a:graphic>
      </p:graphicFrame>
      <p:sp>
        <p:nvSpPr>
          <p:cNvPr id="3" name="Notched Right Arrow 2"/>
          <p:cNvSpPr/>
          <p:nvPr/>
        </p:nvSpPr>
        <p:spPr>
          <a:xfrm>
            <a:off x="4914899" y="2677885"/>
            <a:ext cx="1012371" cy="424543"/>
          </a:xfrm>
          <a:prstGeom prst="notchedRightArrow">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093975963"/>
              </p:ext>
            </p:extLst>
          </p:nvPr>
        </p:nvGraphicFramePr>
        <p:xfrm>
          <a:off x="6674757" y="1777635"/>
          <a:ext cx="3552372" cy="2124893"/>
        </p:xfrm>
        <a:graphic>
          <a:graphicData uri="http://schemas.openxmlformats.org/drawingml/2006/table">
            <a:tbl>
              <a:tblPr firstRow="1" bandRow="1">
                <a:tableStyleId>{5C22544A-7EE6-4342-B048-85BDC9FD1C3A}</a:tableStyleId>
              </a:tblPr>
              <a:tblGrid>
                <a:gridCol w="3552372"/>
              </a:tblGrid>
              <a:tr h="2124893">
                <a:tc>
                  <a:txBody>
                    <a:bodyPr/>
                    <a:lstStyle/>
                    <a:p>
                      <a:endParaRPr lang="en-US" sz="2800" dirty="0" smtClean="0">
                        <a:latin typeface="Times New Roman" pitchFamily="18" charset="0"/>
                        <a:cs typeface="Times New Roman" pitchFamily="18" charset="0"/>
                      </a:endParaRPr>
                    </a:p>
                    <a:p>
                      <a:pPr algn="ctr"/>
                      <a:r>
                        <a:rPr lang="en-US" sz="2800" dirty="0" err="1" smtClean="0">
                          <a:latin typeface="Times New Roman" pitchFamily="18" charset="0"/>
                          <a:cs typeface="Times New Roman" pitchFamily="18" charset="0"/>
                        </a:rPr>
                        <a:t>Dựa</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vào</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dàn</a:t>
                      </a:r>
                      <a:r>
                        <a:rPr lang="en-US" sz="2800" baseline="0" dirty="0" smtClean="0">
                          <a:latin typeface="Times New Roman" pitchFamily="18" charset="0"/>
                          <a:cs typeface="Times New Roman" pitchFamily="18" charset="0"/>
                        </a:rPr>
                        <a:t> ý </a:t>
                      </a:r>
                      <a:r>
                        <a:rPr lang="en-US" sz="2800" baseline="0" dirty="0" err="1" smtClean="0">
                          <a:latin typeface="Times New Roman" pitchFamily="18" charset="0"/>
                          <a:cs typeface="Times New Roman" pitchFamily="18" charset="0"/>
                        </a:rPr>
                        <a:t>viết</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đoạn</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văn</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theo</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yêu</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cầu</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của</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đề</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bài</a:t>
                      </a:r>
                      <a:endParaRPr lang="en-US" sz="2800" baseline="0" dirty="0" smtClean="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1356226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anim calcmode="lin" valueType="num">
                                      <p:cBhvr>
                                        <p:cTn id="19" dur="1000" fill="hold"/>
                                        <p:tgtEl>
                                          <p:spTgt spid="5"/>
                                        </p:tgtEl>
                                        <p:attrNameLst>
                                          <p:attrName>ppt_x</p:attrName>
                                        </p:attrNameLst>
                                      </p:cBhvr>
                                      <p:tavLst>
                                        <p:tav tm="0">
                                          <p:val>
                                            <p:strVal val="#ppt_x"/>
                                          </p:val>
                                        </p:tav>
                                        <p:tav tm="100000">
                                          <p:val>
                                            <p:strVal val="#ppt_x"/>
                                          </p:val>
                                        </p:tav>
                                      </p:tavLst>
                                    </p:anim>
                                    <p:anim calcmode="lin" valueType="num">
                                      <p:cBhvr>
                                        <p:cTn id="2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891"/>
            <a:ext cx="12192000" cy="6903891"/>
          </a:xfrm>
          <a:prstGeom prst="rect">
            <a:avLst/>
          </a:prstGeom>
        </p:spPr>
      </p:pic>
      <p:sp>
        <p:nvSpPr>
          <p:cNvPr id="3" name="TextBox 2"/>
          <p:cNvSpPr txBox="1"/>
          <p:nvPr/>
        </p:nvSpPr>
        <p:spPr>
          <a:xfrm>
            <a:off x="1895959" y="1131376"/>
            <a:ext cx="8400082" cy="4081438"/>
          </a:xfrm>
          <a:prstGeom prst="rect">
            <a:avLst/>
          </a:prstGeom>
          <a:noFill/>
        </p:spPr>
        <p:txBody>
          <a:bodyPr wrap="square" rtlCol="0">
            <a:spAutoFit/>
          </a:bodyPr>
          <a:lstStyle/>
          <a:p>
            <a:pPr algn="ctr">
              <a:lnSpc>
                <a:spcPct val="150000"/>
              </a:lnSpc>
            </a:pPr>
            <a:r>
              <a:rPr lang="en-US" sz="6000" b="1" dirty="0" smtClean="0">
                <a:solidFill>
                  <a:srgbClr val="FF0000"/>
                </a:solidFill>
                <a:latin typeface="Times New Roman" panose="02020603050405020304" pitchFamily="18" charset="0"/>
                <a:cs typeface="Times New Roman" panose="02020603050405020304" pitchFamily="18" charset="0"/>
              </a:rPr>
              <a:t>XIN CHÂN THÀNH CẢM ƠN CÁC CÔ VÀ </a:t>
            </a:r>
          </a:p>
          <a:p>
            <a:pPr algn="ctr">
              <a:lnSpc>
                <a:spcPct val="150000"/>
              </a:lnSpc>
            </a:pPr>
            <a:r>
              <a:rPr lang="en-US" sz="6000" b="1" dirty="0" smtClean="0">
                <a:solidFill>
                  <a:srgbClr val="FF0000"/>
                </a:solidFill>
                <a:latin typeface="Times New Roman" panose="02020603050405020304" pitchFamily="18" charset="0"/>
                <a:cs typeface="Times New Roman" panose="02020603050405020304" pitchFamily="18" charset="0"/>
              </a:rPr>
              <a:t>CÁC CON HỌC SINH</a:t>
            </a:r>
            <a:endParaRPr lang="en-US" sz="6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590962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71957" y="480447"/>
            <a:ext cx="3502617" cy="22162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339523" y="480447"/>
            <a:ext cx="3502617" cy="22162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8307089" y="480447"/>
            <a:ext cx="3502617" cy="22162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74173" y="1070040"/>
            <a:ext cx="2898183" cy="923330"/>
          </a:xfrm>
          <a:prstGeom prst="rect">
            <a:avLst/>
          </a:prstGeom>
          <a:solidFill>
            <a:srgbClr val="FFFF00"/>
          </a:solidFill>
        </p:spPr>
        <p:txBody>
          <a:bodyPr wrap="square" rtlCol="0">
            <a:spAutoFit/>
          </a:bodyPr>
          <a:lstStyle/>
          <a:p>
            <a:pPr algn="ctr"/>
            <a:r>
              <a:rPr lang="en-US" sz="5400" b="1" dirty="0" smtClean="0">
                <a:latin typeface="Times New Roman" panose="02020603050405020304" pitchFamily="18" charset="0"/>
                <a:cs typeface="Times New Roman" panose="02020603050405020304" pitchFamily="18" charset="0"/>
              </a:rPr>
              <a:t>HỌC</a:t>
            </a:r>
            <a:endParaRPr lang="en-US" sz="5400" b="1" dirty="0">
              <a:latin typeface="Times New Roman" panose="02020603050405020304" pitchFamily="18" charset="0"/>
              <a:cs typeface="Times New Roman" panose="02020603050405020304" pitchFamily="18" charset="0"/>
            </a:endParaRPr>
          </a:p>
        </p:txBody>
      </p:sp>
      <p:sp>
        <p:nvSpPr>
          <p:cNvPr id="9" name="TextBox 8"/>
          <p:cNvSpPr txBox="1"/>
          <p:nvPr/>
        </p:nvSpPr>
        <p:spPr>
          <a:xfrm>
            <a:off x="4711483" y="1162373"/>
            <a:ext cx="2898183" cy="923330"/>
          </a:xfrm>
          <a:prstGeom prst="rect">
            <a:avLst/>
          </a:prstGeom>
          <a:solidFill>
            <a:srgbClr val="FFFF00"/>
          </a:solidFill>
        </p:spPr>
        <p:txBody>
          <a:bodyPr wrap="square" rtlCol="0">
            <a:spAutoFit/>
          </a:bodyPr>
          <a:lstStyle/>
          <a:p>
            <a:pPr algn="ctr"/>
            <a:r>
              <a:rPr lang="en-US" sz="5400" b="1" dirty="0" smtClean="0">
                <a:latin typeface="Times New Roman" panose="02020603050405020304" pitchFamily="18" charset="0"/>
                <a:cs typeface="Times New Roman" panose="02020603050405020304" pitchFamily="18" charset="0"/>
              </a:rPr>
              <a:t>ÔN</a:t>
            </a:r>
            <a:endParaRPr lang="en-US" sz="5400"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8609305" y="1162373"/>
            <a:ext cx="2898183" cy="923330"/>
          </a:xfrm>
          <a:prstGeom prst="rect">
            <a:avLst/>
          </a:prstGeom>
          <a:solidFill>
            <a:srgbClr val="FFFF00"/>
          </a:solidFill>
        </p:spPr>
        <p:txBody>
          <a:bodyPr wrap="square" rtlCol="0">
            <a:spAutoFit/>
          </a:bodyPr>
          <a:lstStyle/>
          <a:p>
            <a:pPr algn="ctr"/>
            <a:r>
              <a:rPr lang="en-US" sz="5400" b="1" dirty="0" smtClean="0">
                <a:latin typeface="Times New Roman" panose="02020603050405020304" pitchFamily="18" charset="0"/>
                <a:cs typeface="Times New Roman" panose="02020603050405020304" pitchFamily="18" charset="0"/>
              </a:rPr>
              <a:t>LUYỆN</a:t>
            </a:r>
            <a:endParaRPr lang="en-US" sz="5400" b="1"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139480" y="3780344"/>
            <a:ext cx="3130662" cy="255454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just"/>
            <a:r>
              <a:rPr lang="en-US" sz="3200" b="1" i="1" dirty="0" err="1" smtClean="0">
                <a:latin typeface="Times New Roman" panose="02020603050405020304" pitchFamily="18" charset="0"/>
                <a:cs typeface="Times New Roman" panose="02020603050405020304" pitchFamily="18" charset="0"/>
              </a:rPr>
              <a:t>Kiến</a:t>
            </a:r>
            <a:r>
              <a:rPr lang="en-US" sz="3200" b="1" i="1" dirty="0" smtClean="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thức</a:t>
            </a:r>
            <a:r>
              <a:rPr lang="en-US" sz="3200" b="1" i="1" dirty="0" smtClean="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cơ</a:t>
            </a:r>
            <a:r>
              <a:rPr lang="en-US" sz="3200" b="1" i="1" dirty="0" smtClean="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bản</a:t>
            </a:r>
            <a:r>
              <a:rPr lang="en-US" sz="3200" b="1" i="1" dirty="0" smtClean="0">
                <a:latin typeface="Times New Roman" panose="02020603050405020304" pitchFamily="18" charset="0"/>
                <a:cs typeface="Times New Roman" panose="02020603050405020304" pitchFamily="18" charset="0"/>
              </a:rPr>
              <a:t> </a:t>
            </a:r>
            <a:r>
              <a:rPr lang="en-US" sz="3200" i="1"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kiến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thức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trong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sách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giáo</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khoa</a:t>
            </a:r>
            <a:r>
              <a:rPr lang="en-US" sz="3200" dirty="0" smtClean="0">
                <a:latin typeface="Times New Roman" panose="02020603050405020304" pitchFamily="18" charset="0"/>
                <a:cs typeface="Times New Roman" panose="02020603050405020304" pitchFamily="18" charset="0"/>
              </a:rPr>
              <a:t>)</a:t>
            </a:r>
          </a:p>
          <a:p>
            <a:pPr algn="ctr"/>
            <a:endParaRPr lang="en-US" sz="3200" dirty="0">
              <a:latin typeface="Times New Roman" panose="02020603050405020304" pitchFamily="18" charset="0"/>
              <a:cs typeface="Times New Roman" panose="02020603050405020304" pitchFamily="18" charset="0"/>
            </a:endParaRPr>
          </a:p>
          <a:p>
            <a:pPr algn="ctr"/>
            <a:endParaRPr lang="en-US" sz="3200"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3874572" y="3688300"/>
            <a:ext cx="3967568" cy="2677656"/>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800" b="1" i="1" dirty="0" err="1" smtClean="0">
                <a:latin typeface="Times New Roman" panose="02020603050405020304" pitchFamily="18" charset="0"/>
                <a:cs typeface="Times New Roman" panose="02020603050405020304" pitchFamily="18" charset="0"/>
              </a:rPr>
              <a:t>Tổng</a:t>
            </a:r>
            <a:r>
              <a:rPr lang="en-US" sz="2800" b="1" i="1" dirty="0" smtClean="0">
                <a:latin typeface="Times New Roman" panose="02020603050405020304" pitchFamily="18" charset="0"/>
                <a:cs typeface="Times New Roman" panose="02020603050405020304" pitchFamily="18" charset="0"/>
              </a:rPr>
              <a:t> </a:t>
            </a:r>
            <a:r>
              <a:rPr lang="en-US" sz="2800" b="1" i="1" dirty="0" err="1" smtClean="0">
                <a:latin typeface="Times New Roman" panose="02020603050405020304" pitchFamily="18" charset="0"/>
                <a:cs typeface="Times New Roman" panose="02020603050405020304" pitchFamily="18" charset="0"/>
              </a:rPr>
              <a:t>hợp</a:t>
            </a:r>
            <a:r>
              <a:rPr lang="en-US" sz="2800" b="1" i="1" dirty="0" smtClean="0">
                <a:latin typeface="Times New Roman" panose="02020603050405020304" pitchFamily="18" charset="0"/>
                <a:cs typeface="Times New Roman" panose="02020603050405020304" pitchFamily="18" charset="0"/>
              </a:rPr>
              <a:t> </a:t>
            </a:r>
            <a:r>
              <a:rPr lang="en-US" sz="2800" b="1" i="1" dirty="0" err="1" smtClean="0">
                <a:latin typeface="Times New Roman" panose="02020603050405020304" pitchFamily="18" charset="0"/>
                <a:cs typeface="Times New Roman" panose="02020603050405020304" pitchFamily="18" charset="0"/>
              </a:rPr>
              <a:t>chuyên</a:t>
            </a:r>
            <a:r>
              <a:rPr lang="en-US" sz="2800" b="1" i="1" dirty="0" smtClean="0">
                <a:latin typeface="Times New Roman" panose="02020603050405020304" pitchFamily="18" charset="0"/>
                <a:cs typeface="Times New Roman" panose="02020603050405020304" pitchFamily="18" charset="0"/>
              </a:rPr>
              <a:t> </a:t>
            </a:r>
            <a:r>
              <a:rPr lang="en-US" sz="2800" b="1" i="1" dirty="0" err="1" smtClean="0">
                <a:latin typeface="Times New Roman" panose="02020603050405020304" pitchFamily="18" charset="0"/>
                <a:cs typeface="Times New Roman" panose="02020603050405020304" pitchFamily="18" charset="0"/>
              </a:rPr>
              <a:t>sâu</a:t>
            </a:r>
            <a:endParaRPr lang="en-US" sz="2800" b="1" i="1"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Học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rồi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ôn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trên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cơ</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sở</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kiến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đã</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chắt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lọc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kiến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cơ</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bản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kiến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trọng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tâm</a:t>
            </a:r>
            <a:r>
              <a:rPr lang="en-US" sz="2800" dirty="0" smtClean="0">
                <a:latin typeface="Times New Roman" panose="02020603050405020304" pitchFamily="18" charset="0"/>
                <a:cs typeface="Times New Roman" panose="02020603050405020304" pitchFamily="18" charset="0"/>
              </a:rPr>
              <a:t>)</a:t>
            </a:r>
          </a:p>
          <a:p>
            <a:pPr algn="just"/>
            <a:endParaRPr lang="en-US" sz="2800"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8224432" y="3626455"/>
            <a:ext cx="3967568" cy="292387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800" b="1" i="1" dirty="0" err="1" smtClean="0">
                <a:latin typeface="Times New Roman" panose="02020603050405020304" pitchFamily="18" charset="0"/>
                <a:cs typeface="Times New Roman" panose="02020603050405020304" pitchFamily="18" charset="0"/>
              </a:rPr>
              <a:t>Giải</a:t>
            </a:r>
            <a:r>
              <a:rPr lang="en-US" sz="2800" b="1" i="1" dirty="0" smtClean="0">
                <a:latin typeface="Times New Roman" panose="02020603050405020304" pitchFamily="18" charset="0"/>
                <a:cs typeface="Times New Roman" panose="02020603050405020304" pitchFamily="18" charset="0"/>
              </a:rPr>
              <a:t> </a:t>
            </a:r>
            <a:r>
              <a:rPr lang="en-US" sz="2800" b="1" i="1" dirty="0" err="1" smtClean="0">
                <a:latin typeface="Times New Roman" panose="02020603050405020304" pitchFamily="18" charset="0"/>
                <a:cs typeface="Times New Roman" panose="02020603050405020304" pitchFamily="18" charset="0"/>
              </a:rPr>
              <a:t>đề</a:t>
            </a:r>
            <a:r>
              <a:rPr lang="en-US" sz="2800" b="1" i="1" dirty="0" smtClean="0">
                <a:latin typeface="Times New Roman" panose="02020603050405020304" pitchFamily="18" charset="0"/>
                <a:cs typeface="Times New Roman" panose="02020603050405020304" pitchFamily="18" charset="0"/>
              </a:rPr>
              <a:t> </a:t>
            </a:r>
            <a:r>
              <a:rPr lang="en-US" sz="2800" b="1" i="1" dirty="0" err="1" smtClean="0">
                <a:latin typeface="Times New Roman" panose="02020603050405020304" pitchFamily="18" charset="0"/>
                <a:cs typeface="Times New Roman" panose="02020603050405020304" pitchFamily="18" charset="0"/>
              </a:rPr>
              <a:t>thi</a:t>
            </a:r>
            <a:endParaRPr lang="en-US" sz="2800" b="1" i="1" dirty="0" smtClean="0">
              <a:latin typeface="Times New Roman" panose="02020603050405020304" pitchFamily="18" charset="0"/>
              <a:cs typeface="Times New Roman" panose="02020603050405020304" pitchFamily="18" charset="0"/>
            </a:endParaRPr>
          </a:p>
          <a:p>
            <a:pPr algn="ct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luyện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tập</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tổng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hợp</a:t>
            </a:r>
            <a:r>
              <a:rPr lang="en-US" sz="2800" dirty="0" smtClean="0">
                <a:latin typeface="Times New Roman" panose="02020603050405020304" pitchFamily="18" charset="0"/>
                <a:cs typeface="Times New Roman" panose="02020603050405020304" pitchFamily="18" charset="0"/>
              </a:rPr>
              <a:t>)</a:t>
            </a:r>
          </a:p>
          <a:p>
            <a:pPr algn="ctr"/>
            <a:endParaRPr lang="en-US" sz="3200" dirty="0">
              <a:latin typeface="Times New Roman" panose="02020603050405020304" pitchFamily="18" charset="0"/>
              <a:cs typeface="Times New Roman" panose="02020603050405020304" pitchFamily="18" charset="0"/>
            </a:endParaRPr>
          </a:p>
          <a:p>
            <a:pPr algn="ctr"/>
            <a:endParaRPr lang="en-US" sz="3200" dirty="0" smtClean="0">
              <a:latin typeface="Times New Roman" panose="02020603050405020304" pitchFamily="18" charset="0"/>
              <a:cs typeface="Times New Roman" panose="02020603050405020304" pitchFamily="18" charset="0"/>
            </a:endParaRPr>
          </a:p>
          <a:p>
            <a:pPr algn="ctr"/>
            <a:endParaRPr lang="en-US" sz="3200" dirty="0" smtClean="0">
              <a:latin typeface="Times New Roman" panose="02020603050405020304" pitchFamily="18" charset="0"/>
              <a:cs typeface="Times New Roman" panose="02020603050405020304" pitchFamily="18" charset="0"/>
            </a:endParaRPr>
          </a:p>
          <a:p>
            <a:pPr algn="ctr"/>
            <a:endParaRPr lang="en-US" sz="3200" dirty="0">
              <a:latin typeface="Times New Roman" panose="02020603050405020304" pitchFamily="18" charset="0"/>
              <a:cs typeface="Times New Roman" panose="02020603050405020304" pitchFamily="18" charset="0"/>
            </a:endParaRPr>
          </a:p>
        </p:txBody>
      </p:sp>
      <p:sp>
        <p:nvSpPr>
          <p:cNvPr id="14" name="Down Arrow 13"/>
          <p:cNvSpPr/>
          <p:nvPr/>
        </p:nvSpPr>
        <p:spPr>
          <a:xfrm>
            <a:off x="1588573" y="2696705"/>
            <a:ext cx="534691" cy="10836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5625883" y="2696705"/>
            <a:ext cx="534691" cy="10836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wn Arrow 15"/>
          <p:cNvSpPr/>
          <p:nvPr/>
        </p:nvSpPr>
        <p:spPr>
          <a:xfrm>
            <a:off x="9791050" y="2696705"/>
            <a:ext cx="534691" cy="9915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2967161"/>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988" y="0"/>
            <a:ext cx="11873753" cy="7155805"/>
          </a:xfrm>
          <a:prstGeom prst="rect">
            <a:avLst/>
          </a:prstGeom>
          <a:ln w="28575">
            <a:solidFill>
              <a:schemeClr val="tx1"/>
            </a:solidFill>
          </a:ln>
        </p:spPr>
        <p:txBody>
          <a:bodyPr wrap="square">
            <a:spAutoFit/>
          </a:bodyPr>
          <a:lstStyle/>
          <a:p>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Phần</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I (7 </a:t>
            </a:r>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điểm</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Cho </a:t>
            </a:r>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đoạn</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sau</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1700" dirty="0" smtClean="0">
              <a:latin typeface="Calibri" panose="020F0502020204030204" pitchFamily="34" charset="0"/>
              <a:ea typeface="Calibri" panose="020F0502020204030204" pitchFamily="34" charset="0"/>
              <a:cs typeface="Times New Roman" panose="02020603050405020304" pitchFamily="18" charset="0"/>
            </a:endParaRPr>
          </a:p>
          <a:p>
            <a:pPr marL="3657600">
              <a:tabLst>
                <a:tab pos="3429000" algn="l"/>
              </a:tabLst>
            </a:pP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Không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có</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kính</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ừ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thì</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có</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bụi</a:t>
            </a:r>
            <a:endParaRPr lang="en-US" sz="1700" dirty="0" smtClean="0">
              <a:latin typeface="Times New Roman" panose="02020603050405020304" pitchFamily="18" charset="0"/>
              <a:ea typeface="Calibri" panose="020F0502020204030204" pitchFamily="34" charset="0"/>
              <a:cs typeface="Times New Roman" panose="02020603050405020304" pitchFamily="18" charset="0"/>
            </a:endParaRPr>
          </a:p>
          <a:p>
            <a:pPr marL="3657600">
              <a:tabLst>
                <a:tab pos="3429000" algn="l"/>
              </a:tabLst>
            </a:pP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Bụi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phun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tóc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trắng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như</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người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già</a:t>
            </a:r>
            <a:endParaRPr lang="en-US" sz="1700" dirty="0" smtClean="0">
              <a:latin typeface="Calibri" panose="020F0502020204030204" pitchFamily="34" charset="0"/>
              <a:ea typeface="Calibri" panose="020F0502020204030204" pitchFamily="34" charset="0"/>
              <a:cs typeface="Times New Roman" panose="02020603050405020304" pitchFamily="18" charset="0"/>
            </a:endParaRPr>
          </a:p>
          <a:p>
            <a:pPr marL="3657600">
              <a:tabLst>
                <a:tab pos="3429000" algn="l"/>
              </a:tabLst>
            </a:pP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Chưa</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cần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rửa</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phì</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phèo</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châm</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điếu</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thuốc</a:t>
            </a:r>
            <a:endParaRPr lang="en-US" sz="1700" dirty="0" smtClean="0">
              <a:latin typeface="Times New Roman" panose="02020603050405020304" pitchFamily="18" charset="0"/>
              <a:ea typeface="Calibri" panose="020F0502020204030204" pitchFamily="34" charset="0"/>
              <a:cs typeface="Times New Roman" panose="02020603050405020304" pitchFamily="18" charset="0"/>
            </a:endParaRPr>
          </a:p>
          <a:p>
            <a:pPr marL="3657600">
              <a:tabLst>
                <a:tab pos="3429000" algn="l"/>
              </a:tabLst>
            </a:pP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Nhìn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nhau</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mặt</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lấm</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cười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ha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ha</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1700" dirty="0" smtClean="0">
              <a:latin typeface="Calibri" panose="020F0502020204030204" pitchFamily="34" charset="0"/>
              <a:ea typeface="Calibri" panose="020F0502020204030204" pitchFamily="34" charset="0"/>
              <a:cs typeface="Times New Roman" panose="02020603050405020304" pitchFamily="18" charset="0"/>
            </a:endParaRPr>
          </a:p>
          <a:p>
            <a:pPr algn="ct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Trích</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i="1" dirty="0" err="1" smtClean="0">
                <a:latin typeface="Times New Roman" panose="02020603050405020304" pitchFamily="18" charset="0"/>
                <a:ea typeface="Calibri" panose="020F0502020204030204" pitchFamily="34" charset="0"/>
                <a:cs typeface="Times New Roman" panose="02020603050405020304" pitchFamily="18" charset="0"/>
              </a:rPr>
              <a:t>Bài</a:t>
            </a:r>
            <a:r>
              <a:rPr lang="en-US" sz="17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i="1"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i="1" dirty="0" err="1" smtClean="0">
                <a:latin typeface="Times New Roman" panose="02020603050405020304" pitchFamily="18" charset="0"/>
                <a:ea typeface="Calibri" panose="020F0502020204030204" pitchFamily="34" charset="0"/>
                <a:cs typeface="Times New Roman" panose="02020603050405020304" pitchFamily="18" charset="0"/>
              </a:rPr>
              <a:t>về</a:t>
            </a:r>
            <a:r>
              <a:rPr lang="en-US" sz="17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i="1" dirty="0" err="1" smtClean="0">
                <a:latin typeface="Times New Roman" panose="02020603050405020304" pitchFamily="18" charset="0"/>
                <a:ea typeface="Calibri" panose="020F0502020204030204" pitchFamily="34" charset="0"/>
                <a:cs typeface="Times New Roman" panose="02020603050405020304" pitchFamily="18" charset="0"/>
              </a:rPr>
              <a:t>tiểu</a:t>
            </a:r>
            <a:r>
              <a:rPr lang="en-US" sz="17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i="1" dirty="0" err="1" smtClean="0">
                <a:latin typeface="Times New Roman" panose="02020603050405020304" pitchFamily="18" charset="0"/>
                <a:ea typeface="Calibri" panose="020F0502020204030204" pitchFamily="34" charset="0"/>
                <a:cs typeface="Times New Roman" panose="02020603050405020304" pitchFamily="18" charset="0"/>
              </a:rPr>
              <a:t>đội</a:t>
            </a:r>
            <a:r>
              <a:rPr lang="en-US" sz="17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i="1" dirty="0" err="1" smtClean="0">
                <a:latin typeface="Times New Roman" panose="02020603050405020304" pitchFamily="18" charset="0"/>
                <a:ea typeface="Calibri" panose="020F0502020204030204" pitchFamily="34" charset="0"/>
                <a:cs typeface="Times New Roman" panose="02020603050405020304" pitchFamily="18" charset="0"/>
              </a:rPr>
              <a:t>xe</a:t>
            </a:r>
            <a:r>
              <a:rPr lang="en-US" sz="17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i="1" dirty="0" err="1" smtClean="0">
                <a:latin typeface="Times New Roman" panose="02020603050405020304" pitchFamily="18" charset="0"/>
                <a:ea typeface="Calibri" panose="020F0502020204030204" pitchFamily="34" charset="0"/>
                <a:cs typeface="Times New Roman" panose="02020603050405020304" pitchFamily="18" charset="0"/>
              </a:rPr>
              <a:t>không</a:t>
            </a:r>
            <a:r>
              <a:rPr lang="en-US" sz="17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i="1" dirty="0" err="1" smtClean="0">
                <a:latin typeface="Times New Roman" panose="02020603050405020304" pitchFamily="18" charset="0"/>
                <a:ea typeface="Calibri" panose="020F0502020204030204" pitchFamily="34" charset="0"/>
                <a:cs typeface="Times New Roman" panose="02020603050405020304" pitchFamily="18" charset="0"/>
              </a:rPr>
              <a:t>kính</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Phạm</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Tiến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Duật</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Ngữ</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văn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9,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tập</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1)</a:t>
            </a:r>
            <a:endParaRPr lang="en-US" sz="17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Câu</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1.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Nêu</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hoàn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cảnh</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sáng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tác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của</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bài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Hoàn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cảnh</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sáng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tác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đó</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có</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ý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nghĩa</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như</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thế</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nào</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trong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việc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thể</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hiện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chủ</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đề</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của</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bài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.(1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điểm</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17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Câu</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2</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Ngôn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ngữ</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trong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đoạn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trên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có</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gì</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đặc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biệt</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Theo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em</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sự</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lựa</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chọn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ngôn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ngữ</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ấy</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của</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tác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giả</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có</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tác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dụng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gì</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trong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việc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biểu</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đạt</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nội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dung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đoạn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(1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điểm</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17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Câu</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3.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Em</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hãy</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chỉ</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rõ</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và</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phân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tích</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hiệu</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quả</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nghệ</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thuật</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của</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biện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pháp</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tu</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từ</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được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sử</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dụng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trong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câu</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thứ</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hai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(1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điểm</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17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Câu</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4</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Cũng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trong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chương</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trình</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Ngữ</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văn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9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có</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một</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bài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miêu</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tả</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nụ</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cười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người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lính</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Em</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hãy</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chép</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lại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chính</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xác</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câu</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đó</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và</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cho</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biết</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tên</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bài</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1700" dirty="0" smtClean="0">
                <a:latin typeface="Times New Roman" panose="02020603050405020304" pitchFamily="18" charset="0"/>
                <a:ea typeface="Calibri" panose="020F0502020204030204" pitchFamily="34" charset="0"/>
                <a:cs typeface="Times New Roman" panose="02020603050405020304" pitchFamily="18" charset="0"/>
              </a:rPr>
              <a:t> (0,5đ) </a:t>
            </a:r>
          </a:p>
          <a:p>
            <a:pPr algn="just"/>
            <a:r>
              <a:rPr lang="en-US" sz="17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b="1" dirty="0" err="1" smtClean="0">
                <a:latin typeface="Times New Roman" panose="02020603050405020304" pitchFamily="18" charset="0"/>
                <a:ea typeface="Calibri" panose="020F0502020204030204" pitchFamily="34" charset="0"/>
                <a:cs typeface="Times New Roman" panose="02020603050405020304" pitchFamily="18" charset="0"/>
              </a:rPr>
              <a:t>Câu</a:t>
            </a:r>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5.</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Dựa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vào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khổ</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thơ</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trên</a:t>
            </a:r>
            <a:r>
              <a:rPr lang="en-US" sz="1700" dirty="0">
                <a:latin typeface="Times New Roman" panose="02020603050405020304" pitchFamily="18" charset="0"/>
                <a:cs typeface="Times New Roman" panose="02020603050405020304" pitchFamily="18" charset="0"/>
              </a:rPr>
              <a:t> </a:t>
            </a:r>
            <a:r>
              <a:rPr lang="en-US" sz="1700" dirty="0" err="1" smtClean="0">
                <a:latin typeface="Times New Roman" panose="02020603050405020304" pitchFamily="18" charset="0"/>
                <a:cs typeface="Times New Roman" panose="02020603050405020304" pitchFamily="18" charset="0"/>
              </a:rPr>
              <a:t>hãy</a:t>
            </a:r>
            <a:r>
              <a:rPr lang="en-US" sz="1700" dirty="0" smtClean="0">
                <a:latin typeface="Times New Roman" panose="02020603050405020304" pitchFamily="18" charset="0"/>
                <a:cs typeface="Times New Roman" panose="02020603050405020304" pitchFamily="18" charset="0"/>
              </a:rPr>
              <a:t> </a:t>
            </a:r>
            <a:r>
              <a:rPr lang="en-US" sz="1700" dirty="0" err="1" smtClean="0">
                <a:latin typeface="Times New Roman" panose="02020603050405020304" pitchFamily="18" charset="0"/>
                <a:cs typeface="Times New Roman" panose="02020603050405020304" pitchFamily="18" charset="0"/>
              </a:rPr>
              <a:t>viết</a:t>
            </a:r>
            <a:r>
              <a:rPr lang="en-US" sz="1700" dirty="0" smtClean="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đoạn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văn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tổng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hợp-phân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tích-tổng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hợp</a:t>
            </a:r>
            <a:r>
              <a:rPr lang="en-US" sz="1700" dirty="0">
                <a:latin typeface="Times New Roman" panose="02020603050405020304" pitchFamily="18" charset="0"/>
                <a:cs typeface="Times New Roman" panose="02020603050405020304" pitchFamily="18" charset="0"/>
              </a:rPr>
              <a:t> </a:t>
            </a:r>
            <a:r>
              <a:rPr lang="en-US" sz="1700" dirty="0" err="1" smtClean="0">
                <a:latin typeface="Times New Roman" panose="02020603050405020304" pitchFamily="18" charset="0"/>
                <a:cs typeface="Times New Roman" panose="02020603050405020304" pitchFamily="18" charset="0"/>
              </a:rPr>
              <a:t>khoảng</a:t>
            </a:r>
            <a:r>
              <a:rPr lang="en-US" sz="1700" dirty="0" smtClean="0">
                <a:latin typeface="Times New Roman" panose="02020603050405020304" pitchFamily="18" charset="0"/>
                <a:cs typeface="Times New Roman" panose="02020603050405020304" pitchFamily="18" charset="0"/>
              </a:rPr>
              <a:t> 12 </a:t>
            </a:r>
            <a:r>
              <a:rPr lang="en-US" sz="1700" dirty="0" err="1" smtClean="0">
                <a:latin typeface="Times New Roman" panose="02020603050405020304" pitchFamily="18" charset="0"/>
                <a:cs typeface="Times New Roman" panose="02020603050405020304" pitchFamily="18" charset="0"/>
              </a:rPr>
              <a:t>câu</a:t>
            </a:r>
            <a:r>
              <a:rPr lang="en-US" sz="1700" dirty="0" smtClean="0">
                <a:latin typeface="Times New Roman" panose="02020603050405020304" pitchFamily="18" charset="0"/>
                <a:cs typeface="Times New Roman" panose="02020603050405020304" pitchFamily="18" charset="0"/>
              </a:rPr>
              <a:t> </a:t>
            </a:r>
            <a:r>
              <a:rPr lang="en-US" sz="1700" dirty="0" err="1" smtClean="0">
                <a:latin typeface="Times New Roman" panose="02020603050405020304" pitchFamily="18" charset="0"/>
                <a:cs typeface="Times New Roman" panose="02020603050405020304" pitchFamily="18" charset="0"/>
              </a:rPr>
              <a:t>để</a:t>
            </a:r>
            <a:r>
              <a:rPr lang="en-US" sz="1700" dirty="0" smtClean="0">
                <a:latin typeface="Times New Roman" panose="02020603050405020304" pitchFamily="18" charset="0"/>
                <a:cs typeface="Times New Roman" panose="02020603050405020304" pitchFamily="18" charset="0"/>
              </a:rPr>
              <a:t> </a:t>
            </a:r>
            <a:r>
              <a:rPr lang="en-US" sz="1700" dirty="0" err="1" smtClean="0">
                <a:latin typeface="Times New Roman" panose="02020603050405020304" pitchFamily="18" charset="0"/>
                <a:cs typeface="Times New Roman" panose="02020603050405020304" pitchFamily="18" charset="0"/>
              </a:rPr>
              <a:t>làm</a:t>
            </a:r>
            <a:r>
              <a:rPr lang="en-US" sz="1700" dirty="0" smtClean="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rõ</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thái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độ</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bất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chấp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khăn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coi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thường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hiểm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nguy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tâm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hồn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trẻ</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trung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lạc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quan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yêu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người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lính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lái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xe</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không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kính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Trong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đoạn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sử</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dụng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một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câu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cảm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thán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phép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nối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Gạch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chân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dưới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câu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cảm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thán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phép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nối</a:t>
            </a:r>
            <a:r>
              <a:rPr lang="en-US" sz="1700" dirty="0">
                <a:latin typeface="Times New Roman" panose="02020603050405020304" pitchFamily="18" charset="0"/>
                <a:cs typeface="Times New Roman" panose="02020603050405020304" pitchFamily="18" charset="0"/>
              </a:rPr>
              <a:t>). (3,5 </a:t>
            </a:r>
            <a:r>
              <a:rPr lang="en-US" sz="1700" dirty="0" err="1">
                <a:latin typeface="Times New Roman" panose="02020603050405020304" pitchFamily="18" charset="0"/>
                <a:cs typeface="Times New Roman" panose="02020603050405020304" pitchFamily="18" charset="0"/>
              </a:rPr>
              <a:t>điểm</a:t>
            </a:r>
            <a:r>
              <a:rPr lang="en-US" sz="1700" dirty="0">
                <a:latin typeface="Times New Roman" panose="02020603050405020304" pitchFamily="18" charset="0"/>
                <a:cs typeface="Times New Roman" panose="02020603050405020304" pitchFamily="18" charset="0"/>
              </a:rPr>
              <a:t>).</a:t>
            </a:r>
          </a:p>
          <a:p>
            <a:pPr algn="just"/>
            <a:r>
              <a:rPr lang="en-US" sz="17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700" b="1" dirty="0" err="1" smtClean="0">
                <a:solidFill>
                  <a:srgbClr val="000000"/>
                </a:solidFill>
                <a:latin typeface="Times New Roman" panose="02020603050405020304" pitchFamily="18" charset="0"/>
                <a:ea typeface="Times New Roman" panose="02020603050405020304" pitchFamily="18" charset="0"/>
              </a:rPr>
              <a:t>Phần</a:t>
            </a:r>
            <a:r>
              <a:rPr lang="en-US" sz="1700" b="1" dirty="0" smtClean="0">
                <a:solidFill>
                  <a:srgbClr val="000000"/>
                </a:solidFill>
                <a:latin typeface="Times New Roman" panose="02020603050405020304" pitchFamily="18" charset="0"/>
                <a:ea typeface="Times New Roman" panose="02020603050405020304" pitchFamily="18" charset="0"/>
              </a:rPr>
              <a:t> II (3 </a:t>
            </a:r>
            <a:r>
              <a:rPr lang="en-US" sz="1700" b="1" dirty="0" err="1" smtClean="0">
                <a:solidFill>
                  <a:srgbClr val="000000"/>
                </a:solidFill>
                <a:latin typeface="Times New Roman" panose="02020603050405020304" pitchFamily="18" charset="0"/>
                <a:ea typeface="Times New Roman" panose="02020603050405020304" pitchFamily="18" charset="0"/>
              </a:rPr>
              <a:t>điểm</a:t>
            </a:r>
            <a:r>
              <a:rPr lang="en-US" sz="1700" b="1" dirty="0" smtClean="0">
                <a:solidFill>
                  <a:srgbClr val="000000"/>
                </a:solidFill>
                <a:latin typeface="Times New Roman" panose="02020603050405020304" pitchFamily="18" charset="0"/>
                <a:ea typeface="Times New Roman" panose="02020603050405020304" pitchFamily="18" charset="0"/>
              </a:rPr>
              <a:t>)</a:t>
            </a:r>
            <a:r>
              <a:rPr lang="en-US" sz="1700" dirty="0">
                <a:latin typeface="Times New Roman" panose="02020603050405020304" pitchFamily="18" charset="0"/>
                <a:ea typeface="Times New Roman" panose="02020603050405020304" pitchFamily="18" charset="0"/>
              </a:rPr>
              <a:t>.</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b="1" i="1" dirty="0" err="1" smtClean="0">
                <a:solidFill>
                  <a:srgbClr val="000000"/>
                </a:solidFill>
                <a:latin typeface="Times New Roman" panose="02020603050405020304" pitchFamily="18" charset="0"/>
                <a:ea typeface="Times New Roman" panose="02020603050405020304" pitchFamily="18" charset="0"/>
              </a:rPr>
              <a:t>Đọc</a:t>
            </a:r>
            <a:r>
              <a:rPr lang="en-US" sz="1700" b="1" i="1" dirty="0" smtClean="0">
                <a:solidFill>
                  <a:srgbClr val="000000"/>
                </a:solidFill>
                <a:latin typeface="Times New Roman" panose="02020603050405020304" pitchFamily="18" charset="0"/>
                <a:ea typeface="Times New Roman" panose="02020603050405020304" pitchFamily="18" charset="0"/>
              </a:rPr>
              <a:t> </a:t>
            </a:r>
            <a:r>
              <a:rPr lang="en-US" sz="1700" b="1" i="1" dirty="0" err="1" smtClean="0">
                <a:solidFill>
                  <a:srgbClr val="000000"/>
                </a:solidFill>
                <a:latin typeface="Times New Roman" panose="02020603050405020304" pitchFamily="18" charset="0"/>
                <a:ea typeface="Times New Roman" panose="02020603050405020304" pitchFamily="18" charset="0"/>
              </a:rPr>
              <a:t>đoạn</a:t>
            </a:r>
            <a:r>
              <a:rPr lang="en-US" sz="1700" b="1" i="1" dirty="0" smtClean="0">
                <a:solidFill>
                  <a:srgbClr val="000000"/>
                </a:solidFill>
                <a:latin typeface="Times New Roman" panose="02020603050405020304" pitchFamily="18" charset="0"/>
                <a:ea typeface="Times New Roman" panose="02020603050405020304" pitchFamily="18" charset="0"/>
              </a:rPr>
              <a:t> </a:t>
            </a:r>
            <a:r>
              <a:rPr lang="en-US" sz="1700" b="1" i="1" dirty="0" err="1" smtClean="0">
                <a:solidFill>
                  <a:srgbClr val="000000"/>
                </a:solidFill>
                <a:latin typeface="Times New Roman" panose="02020603050405020304" pitchFamily="18" charset="0"/>
                <a:ea typeface="Times New Roman" panose="02020603050405020304" pitchFamily="18" charset="0"/>
              </a:rPr>
              <a:t>văn</a:t>
            </a:r>
            <a:r>
              <a:rPr lang="en-US" sz="1700" b="1" i="1" dirty="0" smtClean="0">
                <a:solidFill>
                  <a:srgbClr val="000000"/>
                </a:solidFill>
                <a:latin typeface="Times New Roman" panose="02020603050405020304" pitchFamily="18" charset="0"/>
                <a:ea typeface="Times New Roman" panose="02020603050405020304" pitchFamily="18" charset="0"/>
              </a:rPr>
              <a:t> </a:t>
            </a:r>
            <a:r>
              <a:rPr lang="en-US" sz="1700" b="1" i="1" dirty="0" err="1" smtClean="0">
                <a:solidFill>
                  <a:srgbClr val="000000"/>
                </a:solidFill>
                <a:latin typeface="Times New Roman" panose="02020603050405020304" pitchFamily="18" charset="0"/>
                <a:ea typeface="Times New Roman" panose="02020603050405020304" pitchFamily="18" charset="0"/>
              </a:rPr>
              <a:t>sau</a:t>
            </a:r>
            <a:r>
              <a:rPr lang="en-US" sz="1700" b="1" i="1" dirty="0" smtClean="0">
                <a:solidFill>
                  <a:srgbClr val="000000"/>
                </a:solidFill>
                <a:latin typeface="Times New Roman" panose="02020603050405020304" pitchFamily="18" charset="0"/>
                <a:ea typeface="Times New Roman" panose="02020603050405020304" pitchFamily="18" charset="0"/>
              </a:rPr>
              <a:t> </a:t>
            </a:r>
            <a:r>
              <a:rPr lang="en-US" sz="1700" b="1" i="1" dirty="0" err="1" smtClean="0">
                <a:solidFill>
                  <a:srgbClr val="000000"/>
                </a:solidFill>
                <a:latin typeface="Times New Roman" panose="02020603050405020304" pitchFamily="18" charset="0"/>
                <a:ea typeface="Times New Roman" panose="02020603050405020304" pitchFamily="18" charset="0"/>
              </a:rPr>
              <a:t>và</a:t>
            </a:r>
            <a:r>
              <a:rPr lang="en-US" sz="1700" b="1" i="1" dirty="0" smtClean="0">
                <a:solidFill>
                  <a:srgbClr val="000000"/>
                </a:solidFill>
                <a:latin typeface="Times New Roman" panose="02020603050405020304" pitchFamily="18" charset="0"/>
                <a:ea typeface="Times New Roman" panose="02020603050405020304" pitchFamily="18" charset="0"/>
              </a:rPr>
              <a:t> </a:t>
            </a:r>
            <a:r>
              <a:rPr lang="en-US" sz="1700" b="1" i="1" dirty="0" err="1" smtClean="0">
                <a:solidFill>
                  <a:srgbClr val="000000"/>
                </a:solidFill>
                <a:latin typeface="Times New Roman" panose="02020603050405020304" pitchFamily="18" charset="0"/>
                <a:ea typeface="Times New Roman" panose="02020603050405020304" pitchFamily="18" charset="0"/>
              </a:rPr>
              <a:t>trả</a:t>
            </a:r>
            <a:r>
              <a:rPr lang="en-US" sz="1700" b="1" i="1" dirty="0" smtClean="0">
                <a:solidFill>
                  <a:srgbClr val="000000"/>
                </a:solidFill>
                <a:latin typeface="Times New Roman" panose="02020603050405020304" pitchFamily="18" charset="0"/>
                <a:ea typeface="Times New Roman" panose="02020603050405020304" pitchFamily="18" charset="0"/>
              </a:rPr>
              <a:t> </a:t>
            </a:r>
            <a:r>
              <a:rPr lang="en-US" sz="1700" b="1" i="1" dirty="0" err="1" smtClean="0">
                <a:solidFill>
                  <a:srgbClr val="000000"/>
                </a:solidFill>
                <a:latin typeface="Times New Roman" panose="02020603050405020304" pitchFamily="18" charset="0"/>
                <a:ea typeface="Times New Roman" panose="02020603050405020304" pitchFamily="18" charset="0"/>
              </a:rPr>
              <a:t>lời</a:t>
            </a:r>
            <a:r>
              <a:rPr lang="en-US" sz="1700" b="1" i="1" dirty="0" smtClean="0">
                <a:solidFill>
                  <a:srgbClr val="000000"/>
                </a:solidFill>
                <a:latin typeface="Times New Roman" panose="02020603050405020304" pitchFamily="18" charset="0"/>
                <a:ea typeface="Times New Roman" panose="02020603050405020304" pitchFamily="18" charset="0"/>
              </a:rPr>
              <a:t> </a:t>
            </a:r>
            <a:r>
              <a:rPr lang="en-US" sz="1700" b="1" i="1" dirty="0" err="1" smtClean="0">
                <a:solidFill>
                  <a:srgbClr val="000000"/>
                </a:solidFill>
                <a:latin typeface="Times New Roman" panose="02020603050405020304" pitchFamily="18" charset="0"/>
                <a:ea typeface="Times New Roman" panose="02020603050405020304" pitchFamily="18" charset="0"/>
              </a:rPr>
              <a:t>câu</a:t>
            </a:r>
            <a:r>
              <a:rPr lang="en-US" sz="1700" b="1" i="1" dirty="0" smtClean="0">
                <a:solidFill>
                  <a:srgbClr val="000000"/>
                </a:solidFill>
                <a:latin typeface="Times New Roman" panose="02020603050405020304" pitchFamily="18" charset="0"/>
                <a:ea typeface="Times New Roman" panose="02020603050405020304" pitchFamily="18" charset="0"/>
              </a:rPr>
              <a:t> </a:t>
            </a:r>
            <a:r>
              <a:rPr lang="en-US" sz="1700" b="1" i="1" dirty="0" err="1" smtClean="0">
                <a:solidFill>
                  <a:srgbClr val="000000"/>
                </a:solidFill>
                <a:latin typeface="Times New Roman" panose="02020603050405020304" pitchFamily="18" charset="0"/>
                <a:ea typeface="Times New Roman" panose="02020603050405020304" pitchFamily="18" charset="0"/>
              </a:rPr>
              <a:t>hỏi</a:t>
            </a:r>
            <a:r>
              <a:rPr lang="en-US" sz="1700" b="1" i="1" dirty="0" smtClean="0">
                <a:solidFill>
                  <a:srgbClr val="000000"/>
                </a:solidFill>
                <a:latin typeface="Times New Roman" panose="02020603050405020304" pitchFamily="18" charset="0"/>
                <a:ea typeface="Times New Roman" panose="02020603050405020304" pitchFamily="18" charset="0"/>
              </a:rPr>
              <a:t>:</a:t>
            </a:r>
            <a:endParaRPr lang="en-US" sz="1700" dirty="0" smtClean="0">
              <a:latin typeface="Times New Roman" panose="02020603050405020304" pitchFamily="18" charset="0"/>
              <a:ea typeface="Times New Roman" panose="02020603050405020304" pitchFamily="18" charset="0"/>
            </a:endParaRPr>
          </a:p>
          <a:p>
            <a:pPr algn="just"/>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Giáo</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dục</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tức</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là</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giải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phóng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Nó</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mở</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cánh</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cửa</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dẫn</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đến</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hòa</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bình</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công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bằng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và</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công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lí</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Những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người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nắm</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giữ</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chìa</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khóa</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cánh</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cửa</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này</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các</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thầy</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cô</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giáo</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các</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bậc</a:t>
            </a:r>
            <a:r>
              <a:rPr lang="en-US" sz="1700" i="1" dirty="0" smtClean="0">
                <a:solidFill>
                  <a:srgbClr val="000000"/>
                </a:solidFill>
                <a:latin typeface="Times New Roman" panose="02020603050405020304" pitchFamily="18" charset="0"/>
                <a:ea typeface="Times New Roman" panose="02020603050405020304" pitchFamily="18" charset="0"/>
              </a:rPr>
              <a:t> cha </a:t>
            </a:r>
            <a:r>
              <a:rPr lang="en-US" sz="1700" i="1" dirty="0" err="1" smtClean="0">
                <a:solidFill>
                  <a:srgbClr val="000000"/>
                </a:solidFill>
                <a:latin typeface="Times New Roman" panose="02020603050405020304" pitchFamily="18" charset="0"/>
                <a:ea typeface="Times New Roman" panose="02020603050405020304" pitchFamily="18" charset="0"/>
              </a:rPr>
              <a:t>mẹ</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đặc</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biệt</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là</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những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người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mẹ</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gánh</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một</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trách</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nhiệm</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vô</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cùng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quan</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trọng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bởi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vì</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cái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thế</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giới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mà</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chúng</a:t>
            </a:r>
            <a:r>
              <a:rPr lang="en-US" sz="1700" i="1" dirty="0" smtClean="0">
                <a:solidFill>
                  <a:srgbClr val="000000"/>
                </a:solidFill>
                <a:latin typeface="Times New Roman" panose="02020603050405020304" pitchFamily="18" charset="0"/>
                <a:ea typeface="Times New Roman" panose="02020603050405020304" pitchFamily="18" charset="0"/>
              </a:rPr>
              <a:t> ta </a:t>
            </a:r>
            <a:r>
              <a:rPr lang="en-US" sz="1700" i="1" dirty="0" err="1" smtClean="0">
                <a:solidFill>
                  <a:srgbClr val="000000"/>
                </a:solidFill>
                <a:latin typeface="Times New Roman" panose="02020603050405020304" pitchFamily="18" charset="0"/>
                <a:ea typeface="Times New Roman" panose="02020603050405020304" pitchFamily="18" charset="0"/>
              </a:rPr>
              <a:t>để</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lại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cho</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các</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thế</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hệ</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mai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sau</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sẽ</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tùy</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thuộc</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vào</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những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trẻ</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em</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mà</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chúng</a:t>
            </a:r>
            <a:r>
              <a:rPr lang="en-US" sz="1700" i="1" dirty="0" smtClean="0">
                <a:solidFill>
                  <a:srgbClr val="000000"/>
                </a:solidFill>
                <a:latin typeface="Times New Roman" panose="02020603050405020304" pitchFamily="18" charset="0"/>
                <a:ea typeface="Times New Roman" panose="02020603050405020304" pitchFamily="18" charset="0"/>
              </a:rPr>
              <a:t> ta </a:t>
            </a:r>
            <a:r>
              <a:rPr lang="en-US" sz="1700" i="1" dirty="0" err="1" smtClean="0">
                <a:solidFill>
                  <a:srgbClr val="000000"/>
                </a:solidFill>
                <a:latin typeface="Times New Roman" panose="02020603050405020304" pitchFamily="18" charset="0"/>
                <a:ea typeface="Times New Roman" panose="02020603050405020304" pitchFamily="18" charset="0"/>
              </a:rPr>
              <a:t>để</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lại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cho</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thế</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giới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ấy</a:t>
            </a:r>
            <a:r>
              <a:rPr lang="en-US" sz="1700" i="1" dirty="0" smtClean="0">
                <a:solidFill>
                  <a:srgbClr val="000000"/>
                </a:solidFill>
                <a:latin typeface="Times New Roman" panose="02020603050405020304" pitchFamily="18" charset="0"/>
                <a:ea typeface="Times New Roman" panose="02020603050405020304" pitchFamily="18" charset="0"/>
              </a:rPr>
              <a:t>.”</a:t>
            </a:r>
            <a:endParaRPr lang="en-US" sz="1700" dirty="0" smtClean="0">
              <a:latin typeface="Times New Roman" panose="02020603050405020304" pitchFamily="18" charset="0"/>
              <a:ea typeface="Times New Roman" panose="02020603050405020304" pitchFamily="18" charset="0"/>
            </a:endParaRPr>
          </a:p>
          <a:p>
            <a:pPr algn="just"/>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Giáo</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dục-chìa</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khóa</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của</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tương</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lai</a:t>
            </a:r>
            <a:r>
              <a:rPr lang="en-US" sz="1700" i="1" dirty="0" smtClean="0">
                <a:solidFill>
                  <a:srgbClr val="000000"/>
                </a:solidFill>
                <a:latin typeface="Times New Roman" panose="02020603050405020304" pitchFamily="18" charset="0"/>
                <a:ea typeface="Times New Roman" panose="02020603050405020304" pitchFamily="18" charset="0"/>
              </a:rPr>
              <a:t>, </a:t>
            </a:r>
            <a:r>
              <a:rPr lang="en-US" sz="1700" i="1" dirty="0" err="1" smtClean="0">
                <a:solidFill>
                  <a:srgbClr val="000000"/>
                </a:solidFill>
                <a:latin typeface="Times New Roman" panose="02020603050405020304" pitchFamily="18" charset="0"/>
                <a:ea typeface="Times New Roman" panose="02020603050405020304" pitchFamily="18" charset="0"/>
              </a:rPr>
              <a:t>Phê-đê-ri-cô</a:t>
            </a:r>
            <a:r>
              <a:rPr lang="en-US" sz="1700" i="1" dirty="0" smtClean="0">
                <a:solidFill>
                  <a:srgbClr val="000000"/>
                </a:solidFill>
                <a:latin typeface="Times New Roman" panose="02020603050405020304" pitchFamily="18" charset="0"/>
                <a:ea typeface="Times New Roman" panose="02020603050405020304" pitchFamily="18" charset="0"/>
              </a:rPr>
              <a:t> May-o, </a:t>
            </a:r>
            <a:r>
              <a:rPr lang="en-US" sz="1700" dirty="0" err="1" smtClean="0">
                <a:solidFill>
                  <a:srgbClr val="000000"/>
                </a:solidFill>
                <a:latin typeface="Times New Roman" panose="02020603050405020304" pitchFamily="18" charset="0"/>
                <a:ea typeface="Times New Roman" panose="02020603050405020304" pitchFamily="18" charset="0"/>
              </a:rPr>
              <a:t>Ngữ</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văn</a:t>
            </a:r>
            <a:r>
              <a:rPr lang="en-US" sz="1700" dirty="0" smtClean="0">
                <a:solidFill>
                  <a:srgbClr val="000000"/>
                </a:solidFill>
                <a:latin typeface="Times New Roman" panose="02020603050405020304" pitchFamily="18" charset="0"/>
                <a:ea typeface="Times New Roman" panose="02020603050405020304" pitchFamily="18" charset="0"/>
              </a:rPr>
              <a:t> 9, </a:t>
            </a:r>
            <a:r>
              <a:rPr lang="en-US" sz="1700" dirty="0" err="1" smtClean="0">
                <a:solidFill>
                  <a:srgbClr val="000000"/>
                </a:solidFill>
                <a:latin typeface="Times New Roman" panose="02020603050405020304" pitchFamily="18" charset="0"/>
                <a:ea typeface="Times New Roman" panose="02020603050405020304" pitchFamily="18" charset="0"/>
              </a:rPr>
              <a:t>tập</a:t>
            </a:r>
            <a:r>
              <a:rPr lang="en-US" sz="1700" dirty="0" smtClean="0">
                <a:solidFill>
                  <a:srgbClr val="000000"/>
                </a:solidFill>
                <a:latin typeface="Times New Roman" panose="02020603050405020304" pitchFamily="18" charset="0"/>
                <a:ea typeface="Times New Roman" panose="02020603050405020304" pitchFamily="18" charset="0"/>
              </a:rPr>
              <a:t> 2)</a:t>
            </a:r>
            <a:endParaRPr lang="en-US" sz="1700" dirty="0" smtClean="0">
              <a:latin typeface="Times New Roman" panose="02020603050405020304" pitchFamily="18" charset="0"/>
              <a:ea typeface="Times New Roman" panose="02020603050405020304" pitchFamily="18" charset="0"/>
            </a:endParaRPr>
          </a:p>
          <a:p>
            <a:pPr algn="just"/>
            <a:r>
              <a:rPr lang="en-US" sz="1700" b="1" dirty="0" err="1" smtClean="0">
                <a:solidFill>
                  <a:srgbClr val="000000"/>
                </a:solidFill>
                <a:latin typeface="Times New Roman" panose="02020603050405020304" pitchFamily="18" charset="0"/>
                <a:ea typeface="Times New Roman" panose="02020603050405020304" pitchFamily="18" charset="0"/>
              </a:rPr>
              <a:t>Câu</a:t>
            </a:r>
            <a:r>
              <a:rPr lang="en-US" sz="1700" b="1" dirty="0" smtClean="0">
                <a:solidFill>
                  <a:srgbClr val="000000"/>
                </a:solidFill>
                <a:latin typeface="Times New Roman" panose="02020603050405020304" pitchFamily="18" charset="0"/>
                <a:ea typeface="Times New Roman" panose="02020603050405020304" pitchFamily="18" charset="0"/>
              </a:rPr>
              <a:t> 1</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Chỉ</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ra</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một</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phép</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liên</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kết</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được</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sử</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dụng</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trong</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đoạn</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văn</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trên</a:t>
            </a:r>
            <a:r>
              <a:rPr lang="en-US" sz="1700" dirty="0" smtClean="0">
                <a:solidFill>
                  <a:srgbClr val="000000"/>
                </a:solidFill>
                <a:latin typeface="Times New Roman" panose="02020603050405020304" pitchFamily="18" charset="0"/>
                <a:ea typeface="Times New Roman" panose="02020603050405020304" pitchFamily="18" charset="0"/>
              </a:rPr>
              <a:t>. Cho </a:t>
            </a:r>
            <a:r>
              <a:rPr lang="en-US" sz="1700" dirty="0" err="1" smtClean="0">
                <a:solidFill>
                  <a:srgbClr val="000000"/>
                </a:solidFill>
                <a:latin typeface="Times New Roman" panose="02020603050405020304" pitchFamily="18" charset="0"/>
                <a:ea typeface="Times New Roman" panose="02020603050405020304" pitchFamily="18" charset="0"/>
              </a:rPr>
              <a:t>biết</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đó</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là</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phép</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liên</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kết</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nào</a:t>
            </a:r>
            <a:r>
              <a:rPr lang="en-US" sz="1700" dirty="0" smtClean="0">
                <a:solidFill>
                  <a:srgbClr val="000000"/>
                </a:solidFill>
                <a:latin typeface="Times New Roman" panose="02020603050405020304" pitchFamily="18" charset="0"/>
                <a:ea typeface="Times New Roman" panose="02020603050405020304" pitchFamily="18" charset="0"/>
              </a:rPr>
              <a:t>? (0,5đ)</a:t>
            </a:r>
            <a:endParaRPr lang="en-US" sz="1700" dirty="0" smtClean="0">
              <a:latin typeface="Times New Roman" panose="02020603050405020304" pitchFamily="18" charset="0"/>
              <a:ea typeface="Times New Roman" panose="02020603050405020304" pitchFamily="18" charset="0"/>
            </a:endParaRPr>
          </a:p>
          <a:p>
            <a:pPr algn="just"/>
            <a:r>
              <a:rPr lang="en-US" sz="1700" b="1" dirty="0" err="1" smtClean="0">
                <a:solidFill>
                  <a:srgbClr val="000000"/>
                </a:solidFill>
                <a:latin typeface="Times New Roman" panose="02020603050405020304" pitchFamily="18" charset="0"/>
                <a:ea typeface="Times New Roman" panose="02020603050405020304" pitchFamily="18" charset="0"/>
              </a:rPr>
              <a:t>Câu</a:t>
            </a:r>
            <a:r>
              <a:rPr lang="en-US" sz="1700" b="1" dirty="0" smtClean="0">
                <a:solidFill>
                  <a:srgbClr val="000000"/>
                </a:solidFill>
                <a:latin typeface="Times New Roman" panose="02020603050405020304" pitchFamily="18" charset="0"/>
                <a:ea typeface="Times New Roman" panose="02020603050405020304" pitchFamily="18" charset="0"/>
              </a:rPr>
              <a:t> 2</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Tại</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sao</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tác</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giả</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lại</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cho</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rằng</a:t>
            </a:r>
            <a:r>
              <a:rPr lang="en-US" sz="1700" dirty="0" smtClean="0">
                <a:solidFill>
                  <a:srgbClr val="000000"/>
                </a:solidFill>
                <a:latin typeface="Times New Roman" panose="02020603050405020304" pitchFamily="18" charset="0"/>
                <a:ea typeface="Times New Roman" panose="02020603050405020304" pitchFamily="18" charset="0"/>
              </a:rPr>
              <a:t> “ </a:t>
            </a:r>
            <a:r>
              <a:rPr lang="en-US" sz="1700" dirty="0" err="1" smtClean="0">
                <a:solidFill>
                  <a:srgbClr val="000000"/>
                </a:solidFill>
                <a:latin typeface="Times New Roman" panose="02020603050405020304" pitchFamily="18" charset="0"/>
                <a:ea typeface="Times New Roman" panose="02020603050405020304" pitchFamily="18" charset="0"/>
              </a:rPr>
              <a:t>cái</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thế</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giới</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mà</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chúng</a:t>
            </a:r>
            <a:r>
              <a:rPr lang="en-US" sz="1700" dirty="0" smtClean="0">
                <a:solidFill>
                  <a:srgbClr val="000000"/>
                </a:solidFill>
                <a:latin typeface="Times New Roman" panose="02020603050405020304" pitchFamily="18" charset="0"/>
                <a:ea typeface="Times New Roman" panose="02020603050405020304" pitchFamily="18" charset="0"/>
              </a:rPr>
              <a:t> ta </a:t>
            </a:r>
            <a:r>
              <a:rPr lang="en-US" sz="1700" dirty="0" err="1" smtClean="0">
                <a:solidFill>
                  <a:srgbClr val="000000"/>
                </a:solidFill>
                <a:latin typeface="Times New Roman" panose="02020603050405020304" pitchFamily="18" charset="0"/>
                <a:ea typeface="Times New Roman" panose="02020603050405020304" pitchFamily="18" charset="0"/>
              </a:rPr>
              <a:t>để</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lại</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cho</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các</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thế</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hệ</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mai</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sau</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sẽ</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tùy</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thuộc</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vào</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những</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trẻ</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em</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mà</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chúng</a:t>
            </a:r>
            <a:r>
              <a:rPr lang="en-US" sz="1700" dirty="0" smtClean="0">
                <a:solidFill>
                  <a:srgbClr val="000000"/>
                </a:solidFill>
                <a:latin typeface="Times New Roman" panose="02020603050405020304" pitchFamily="18" charset="0"/>
                <a:ea typeface="Times New Roman" panose="02020603050405020304" pitchFamily="18" charset="0"/>
              </a:rPr>
              <a:t> ta </a:t>
            </a:r>
            <a:r>
              <a:rPr lang="en-US" sz="1700" dirty="0" err="1" smtClean="0">
                <a:solidFill>
                  <a:srgbClr val="000000"/>
                </a:solidFill>
                <a:latin typeface="Times New Roman" panose="02020603050405020304" pitchFamily="18" charset="0"/>
                <a:ea typeface="Times New Roman" panose="02020603050405020304" pitchFamily="18" charset="0"/>
              </a:rPr>
              <a:t>để</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lại</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cho</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thế</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giới</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smtClean="0">
                <a:solidFill>
                  <a:srgbClr val="000000"/>
                </a:solidFill>
                <a:latin typeface="Times New Roman" panose="02020603050405020304" pitchFamily="18" charset="0"/>
                <a:ea typeface="Times New Roman" panose="02020603050405020304" pitchFamily="18" charset="0"/>
              </a:rPr>
              <a:t>ấy</a:t>
            </a:r>
            <a:r>
              <a:rPr lang="en-US" sz="1700" dirty="0" smtClean="0">
                <a:solidFill>
                  <a:srgbClr val="000000"/>
                </a:solidFill>
                <a:latin typeface="Times New Roman" panose="02020603050405020304" pitchFamily="18" charset="0"/>
                <a:ea typeface="Times New Roman" panose="02020603050405020304" pitchFamily="18" charset="0"/>
              </a:rPr>
              <a:t>.(0,5đ)</a:t>
            </a:r>
            <a:endParaRPr lang="en-US" sz="1700" dirty="0" smtClean="0">
              <a:latin typeface="Times New Roman" panose="02020603050405020304" pitchFamily="18" charset="0"/>
              <a:ea typeface="Times New Roman" panose="02020603050405020304" pitchFamily="18" charset="0"/>
            </a:endParaRPr>
          </a:p>
          <a:p>
            <a:pPr algn="just"/>
            <a:r>
              <a:rPr lang="en-US" sz="1700" b="1" dirty="0" err="1" smtClean="0">
                <a:solidFill>
                  <a:srgbClr val="000000"/>
                </a:solidFill>
                <a:latin typeface="Times New Roman" panose="02020603050405020304" pitchFamily="18" charset="0"/>
                <a:ea typeface="Times New Roman" panose="02020603050405020304" pitchFamily="18" charset="0"/>
              </a:rPr>
              <a:t>Câu</a:t>
            </a:r>
            <a:r>
              <a:rPr lang="en-US" sz="1700" b="1" dirty="0" smtClean="0">
                <a:solidFill>
                  <a:srgbClr val="000000"/>
                </a:solidFill>
                <a:latin typeface="Times New Roman" panose="02020603050405020304" pitchFamily="18" charset="0"/>
                <a:ea typeface="Times New Roman" panose="02020603050405020304" pitchFamily="18" charset="0"/>
              </a:rPr>
              <a:t> 3</a:t>
            </a:r>
            <a:r>
              <a:rPr lang="en-US" sz="1700" dirty="0" smtClean="0">
                <a:solidFill>
                  <a:srgbClr val="000000"/>
                </a:solidFill>
                <a:latin typeface="Times New Roman" panose="02020603050405020304" pitchFamily="18" charset="0"/>
                <a:ea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Từ</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nội</a:t>
            </a:r>
            <a:r>
              <a:rPr lang="en-US" sz="1700" dirty="0">
                <a:latin typeface="Times New Roman" panose="02020603050405020304" pitchFamily="18" charset="0"/>
                <a:cs typeface="Times New Roman" panose="02020603050405020304" pitchFamily="18" charset="0"/>
              </a:rPr>
              <a:t> dung </a:t>
            </a:r>
            <a:r>
              <a:rPr lang="en-US" sz="1700" dirty="0" err="1">
                <a:latin typeface="Times New Roman" panose="02020603050405020304" pitchFamily="18" charset="0"/>
                <a:cs typeface="Times New Roman" panose="02020603050405020304" pitchFamily="18" charset="0"/>
              </a:rPr>
              <a:t>đoạn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trích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trên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em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hãy</a:t>
            </a:r>
            <a:r>
              <a:rPr lang="en-US" sz="1700" dirty="0">
                <a:latin typeface="Times New Roman" panose="02020603050405020304" pitchFamily="18" charset="0"/>
                <a:cs typeface="Times New Roman" panose="02020603050405020304" pitchFamily="18" charset="0"/>
              </a:rPr>
              <a:t> </a:t>
            </a:r>
            <a:r>
              <a:rPr lang="vi-VN" sz="1700" dirty="0">
                <a:latin typeface="Times New Roman" panose="02020603050405020304" pitchFamily="18" charset="0"/>
                <a:cs typeface="Times New Roman" panose="02020603050405020304" pitchFamily="18" charset="0"/>
              </a:rPr>
              <a:t>viết một đoạn văn nghị luận có độ dài khoảng 2/3 trang giấ</a:t>
            </a:r>
            <a:r>
              <a:rPr lang="en-US" sz="1700" dirty="0">
                <a:latin typeface="Times New Roman" panose="02020603050405020304" pitchFamily="18" charset="0"/>
                <a:cs typeface="Times New Roman" panose="02020603050405020304" pitchFamily="18" charset="0"/>
              </a:rPr>
              <a:t>y </a:t>
            </a:r>
            <a:r>
              <a:rPr lang="en-US" sz="1700" dirty="0" err="1">
                <a:latin typeface="Times New Roman" panose="02020603050405020304" pitchFamily="18" charset="0"/>
                <a:cs typeface="Times New Roman" panose="02020603050405020304" pitchFamily="18" charset="0"/>
              </a:rPr>
              <a:t>thi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bày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suy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nghĩ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về</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vai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trò</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quan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trọng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việc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giáo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dục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nhân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cách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phẩm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chất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trẻ</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em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trong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xã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hội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hiện</a:t>
            </a:r>
            <a:r>
              <a:rPr lang="en-US" sz="1700" dirty="0">
                <a:latin typeface="Times New Roman" panose="02020603050405020304" pitchFamily="18" charset="0"/>
                <a:cs typeface="Times New Roman" panose="02020603050405020304" pitchFamily="18" charset="0"/>
              </a:rPr>
              <a:t> nay. (2 </a:t>
            </a:r>
            <a:r>
              <a:rPr lang="en-US" sz="1700" dirty="0" err="1">
                <a:latin typeface="Times New Roman" panose="02020603050405020304" pitchFamily="18" charset="0"/>
                <a:cs typeface="Times New Roman" panose="02020603050405020304" pitchFamily="18" charset="0"/>
              </a:rPr>
              <a:t>điểm</a:t>
            </a:r>
            <a:r>
              <a:rPr lang="en-US" sz="1700" dirty="0">
                <a:latin typeface="Times New Roman" panose="02020603050405020304" pitchFamily="18" charset="0"/>
                <a:cs typeface="Times New Roman" panose="02020603050405020304" pitchFamily="18" charset="0"/>
              </a:rPr>
              <a:t>)</a:t>
            </a:r>
          </a:p>
          <a:p>
            <a:pPr algn="just"/>
            <a:endParaRPr lang="en-US" sz="17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07726950"/>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83" y="1262585"/>
            <a:ext cx="1372348" cy="3539430"/>
          </a:xfrm>
          <a:prstGeom prst="rect">
            <a:avLst/>
          </a:prstGeom>
          <a:ln/>
        </p:spPr>
        <p:style>
          <a:lnRef idx="0">
            <a:schemeClr val="accent6"/>
          </a:lnRef>
          <a:fillRef idx="3">
            <a:schemeClr val="accent6"/>
          </a:fillRef>
          <a:effectRef idx="3">
            <a:schemeClr val="accent6"/>
          </a:effectRef>
          <a:fontRef idx="minor">
            <a:schemeClr val="lt1"/>
          </a:fontRef>
        </p:style>
        <p:txBody>
          <a:bodyPr wrap="square" rtlCol="0" anchor="ctr" anchorCtr="1">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en-US" sz="3200" b="1" spc="50" dirty="0" smtClean="0">
              <a:ln w="11430"/>
              <a:solidFill>
                <a:schemeClr val="tx1"/>
              </a:solidFill>
              <a:latin typeface="Times New Roman" pitchFamily="18" charset="0"/>
              <a:cs typeface="Times New Roman" pitchFamily="18" charset="0"/>
            </a:endParaRPr>
          </a:p>
          <a:p>
            <a:pPr algn="ctr"/>
            <a:r>
              <a:rPr lang="en-US" sz="3200" b="1" spc="50" dirty="0" smtClean="0">
                <a:ln w="11430"/>
                <a:solidFill>
                  <a:schemeClr val="tx1"/>
                </a:solidFill>
                <a:latin typeface="Times New Roman" pitchFamily="18" charset="0"/>
                <a:cs typeface="Times New Roman" pitchFamily="18" charset="0"/>
              </a:rPr>
              <a:t>Đề </a:t>
            </a:r>
          </a:p>
          <a:p>
            <a:pPr algn="ctr"/>
            <a:r>
              <a:rPr lang="en-US" sz="3200" b="1" spc="50" dirty="0" err="1" smtClean="0">
                <a:ln w="11430"/>
                <a:solidFill>
                  <a:schemeClr val="tx1"/>
                </a:solidFill>
                <a:latin typeface="Times New Roman" pitchFamily="18" charset="0"/>
                <a:cs typeface="Times New Roman" pitchFamily="18" charset="0"/>
              </a:rPr>
              <a:t>thi</a:t>
            </a:r>
            <a:r>
              <a:rPr lang="en-US" sz="3200" b="1" spc="50" dirty="0" smtClean="0">
                <a:ln w="11430"/>
                <a:solidFill>
                  <a:schemeClr val="tx1"/>
                </a:solidFill>
                <a:latin typeface="Times New Roman" pitchFamily="18" charset="0"/>
                <a:cs typeface="Times New Roman" pitchFamily="18" charset="0"/>
              </a:rPr>
              <a:t> </a:t>
            </a:r>
            <a:r>
              <a:rPr lang="en-US" sz="3200" b="1" spc="50" dirty="0" err="1" smtClean="0">
                <a:ln w="11430"/>
                <a:solidFill>
                  <a:schemeClr val="tx1"/>
                </a:solidFill>
                <a:latin typeface="Times New Roman" pitchFamily="18" charset="0"/>
                <a:cs typeface="Times New Roman" pitchFamily="18" charset="0"/>
              </a:rPr>
              <a:t>vào</a:t>
            </a:r>
            <a:r>
              <a:rPr lang="en-US" sz="3200" b="1" spc="50" dirty="0" smtClean="0">
                <a:ln w="11430"/>
                <a:solidFill>
                  <a:schemeClr val="tx1"/>
                </a:solidFill>
                <a:latin typeface="Times New Roman" pitchFamily="18" charset="0"/>
                <a:cs typeface="Times New Roman" pitchFamily="18" charset="0"/>
              </a:rPr>
              <a:t> THPT</a:t>
            </a:r>
            <a:endParaRPr lang="en-US" sz="3200" b="1" spc="50" dirty="0">
              <a:ln w="11430"/>
              <a:solidFill>
                <a:schemeClr val="tx1"/>
              </a:solidFill>
              <a:latin typeface="Times New Roman" pitchFamily="18" charset="0"/>
              <a:cs typeface="Times New Roman" pitchFamily="18" charset="0"/>
            </a:endParaRPr>
          </a:p>
          <a:p>
            <a:pPr algn="ctr"/>
            <a:endParaRPr lang="en-US" sz="3200" b="1" spc="50" dirty="0" smtClean="0">
              <a:ln w="11430"/>
              <a:solidFill>
                <a:schemeClr val="tx1"/>
              </a:solidFill>
              <a:latin typeface="Times New Roman" pitchFamily="18" charset="0"/>
              <a:cs typeface="Times New Roman" pitchFamily="18" charset="0"/>
            </a:endParaRPr>
          </a:p>
          <a:p>
            <a:pPr algn="ctr"/>
            <a:endParaRPr lang="en-US" sz="3200" b="1" spc="50" dirty="0">
              <a:ln w="11430"/>
              <a:solidFill>
                <a:schemeClr val="tx1"/>
              </a:solidFill>
              <a:latin typeface="Times New Roman" pitchFamily="18" charset="0"/>
              <a:cs typeface="Times New Roman" pitchFamily="18" charset="0"/>
            </a:endParaRPr>
          </a:p>
        </p:txBody>
      </p:sp>
      <p:sp>
        <p:nvSpPr>
          <p:cNvPr id="5" name="TextBox 4"/>
          <p:cNvSpPr txBox="1"/>
          <p:nvPr/>
        </p:nvSpPr>
        <p:spPr>
          <a:xfrm>
            <a:off x="1843154" y="993007"/>
            <a:ext cx="2290805" cy="584775"/>
          </a:xfrm>
          <a:prstGeom prst="rect">
            <a:avLst/>
          </a:prstGeom>
          <a:solidFill>
            <a:srgbClr val="009900"/>
          </a:solidFill>
          <a:ln/>
          <a:scene3d>
            <a:camera prst="orthographicFront"/>
            <a:lightRig rig="threePt" dir="t"/>
          </a:scene3d>
          <a:sp3d>
            <a:bevelT prst="angle"/>
          </a:sp3d>
        </p:spPr>
        <p:style>
          <a:lnRef idx="1">
            <a:schemeClr val="accent1"/>
          </a:lnRef>
          <a:fillRef idx="2">
            <a:schemeClr val="accent1"/>
          </a:fillRef>
          <a:effectRef idx="1">
            <a:schemeClr val="accent1"/>
          </a:effectRef>
          <a:fontRef idx="minor">
            <a:schemeClr val="dk1"/>
          </a:fontRef>
        </p:style>
        <p:txBody>
          <a:bodyPr wrap="square" rtlCol="0" anchor="ctr" anchorCtr="1">
            <a:spAutoFit/>
          </a:bodyPr>
          <a:lstStyle/>
          <a:p>
            <a:pPr algn="ctr"/>
            <a:r>
              <a:rPr lang="en-US" sz="3200" b="1" dirty="0" err="1" smtClean="0">
                <a:solidFill>
                  <a:schemeClr val="bg1"/>
                </a:solidFill>
                <a:latin typeface="Times New Roman" pitchFamily="18" charset="0"/>
                <a:cs typeface="Times New Roman" pitchFamily="18" charset="0"/>
              </a:rPr>
              <a:t>Cấu</a:t>
            </a:r>
            <a:r>
              <a:rPr lang="en-US" sz="3200" b="1" dirty="0" smtClean="0">
                <a:solidFill>
                  <a:schemeClr val="bg1"/>
                </a:solidFill>
                <a:latin typeface="Times New Roman" pitchFamily="18" charset="0"/>
                <a:cs typeface="Times New Roman" pitchFamily="18" charset="0"/>
              </a:rPr>
              <a:t> </a:t>
            </a:r>
            <a:r>
              <a:rPr lang="en-US" sz="3200" b="1" dirty="0" err="1" smtClean="0">
                <a:solidFill>
                  <a:schemeClr val="bg1"/>
                </a:solidFill>
                <a:latin typeface="Times New Roman" pitchFamily="18" charset="0"/>
                <a:cs typeface="Times New Roman" pitchFamily="18" charset="0"/>
              </a:rPr>
              <a:t>trúc</a:t>
            </a:r>
            <a:endParaRPr lang="en-US" sz="3200" b="1" dirty="0" smtClean="0">
              <a:solidFill>
                <a:schemeClr val="bg1"/>
              </a:solidFill>
              <a:latin typeface="Times New Roman" pitchFamily="18" charset="0"/>
              <a:cs typeface="Times New Roman" pitchFamily="18" charset="0"/>
            </a:endParaRPr>
          </a:p>
        </p:txBody>
      </p:sp>
      <p:cxnSp>
        <p:nvCxnSpPr>
          <p:cNvPr id="6" name="Straight Arrow Connector 5"/>
          <p:cNvCxnSpPr>
            <a:stCxn id="5" idx="3"/>
            <a:endCxn id="71" idx="1"/>
          </p:cNvCxnSpPr>
          <p:nvPr/>
        </p:nvCxnSpPr>
        <p:spPr>
          <a:xfrm flipV="1">
            <a:off x="4133959" y="690332"/>
            <a:ext cx="632345" cy="59506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endCxn id="9" idx="1"/>
          </p:cNvCxnSpPr>
          <p:nvPr/>
        </p:nvCxnSpPr>
        <p:spPr>
          <a:xfrm>
            <a:off x="4133959" y="1262585"/>
            <a:ext cx="632345" cy="53833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766304" y="1323867"/>
            <a:ext cx="1973293" cy="954107"/>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nchor="ctr" anchorCtr="1">
            <a:spAutoFit/>
          </a:bodyPr>
          <a:lstStyle/>
          <a:p>
            <a:r>
              <a:rPr lang="en-US" sz="2800" b="1" dirty="0" err="1" smtClean="0">
                <a:solidFill>
                  <a:schemeClr val="tx1"/>
                </a:solidFill>
                <a:latin typeface="Times New Roman" pitchFamily="18" charset="0"/>
                <a:cs typeface="Times New Roman" pitchFamily="18" charset="0"/>
              </a:rPr>
              <a:t>Phần</a:t>
            </a:r>
            <a:r>
              <a:rPr lang="en-US" sz="2800" b="1" dirty="0" smtClean="0">
                <a:solidFill>
                  <a:schemeClr val="tx1"/>
                </a:solidFill>
                <a:latin typeface="Times New Roman" pitchFamily="18" charset="0"/>
                <a:cs typeface="Times New Roman" pitchFamily="18" charset="0"/>
              </a:rPr>
              <a:t> 2: </a:t>
            </a:r>
          </a:p>
          <a:p>
            <a:r>
              <a:rPr lang="en-US" sz="2800" b="1" dirty="0" smtClean="0">
                <a:solidFill>
                  <a:schemeClr val="tx1"/>
                </a:solidFill>
                <a:latin typeface="Times New Roman" pitchFamily="18" charset="0"/>
                <a:cs typeface="Times New Roman" pitchFamily="18" charset="0"/>
              </a:rPr>
              <a:t>3 – 4 </a:t>
            </a:r>
            <a:r>
              <a:rPr lang="en-US" sz="2800" b="1" dirty="0" err="1" smtClean="0">
                <a:solidFill>
                  <a:schemeClr val="tx1"/>
                </a:solidFill>
                <a:latin typeface="Times New Roman" pitchFamily="18" charset="0"/>
                <a:cs typeface="Times New Roman" pitchFamily="18" charset="0"/>
              </a:rPr>
              <a:t>điểm</a:t>
            </a:r>
            <a:endParaRPr lang="en-US" sz="2800" b="1" dirty="0">
              <a:solidFill>
                <a:schemeClr val="tx1"/>
              </a:solidFill>
              <a:latin typeface="Times New Roman" pitchFamily="18" charset="0"/>
              <a:cs typeface="Times New Roman" pitchFamily="18" charset="0"/>
            </a:endParaRPr>
          </a:p>
        </p:txBody>
      </p:sp>
      <p:sp>
        <p:nvSpPr>
          <p:cNvPr id="10" name="TextBox 9"/>
          <p:cNvSpPr txBox="1"/>
          <p:nvPr/>
        </p:nvSpPr>
        <p:spPr>
          <a:xfrm>
            <a:off x="1843154" y="4049957"/>
            <a:ext cx="2290804" cy="1077218"/>
          </a:xfrm>
          <a:prstGeom prst="rect">
            <a:avLst/>
          </a:prstGeom>
          <a:solidFill>
            <a:srgbClr val="009900"/>
          </a:solidFill>
          <a:ln/>
          <a:scene3d>
            <a:camera prst="orthographicFront"/>
            <a:lightRig rig="threePt" dir="t"/>
          </a:scene3d>
          <a:sp3d>
            <a:bevelT prst="angle"/>
          </a:sp3d>
        </p:spPr>
        <p:style>
          <a:lnRef idx="1">
            <a:schemeClr val="accent1"/>
          </a:lnRef>
          <a:fillRef idx="2">
            <a:schemeClr val="accent1"/>
          </a:fillRef>
          <a:effectRef idx="1">
            <a:schemeClr val="accent1"/>
          </a:effectRef>
          <a:fontRef idx="minor">
            <a:schemeClr val="dk1"/>
          </a:fontRef>
        </p:style>
        <p:txBody>
          <a:bodyPr wrap="square" rtlCol="0" anchor="ctr" anchorCtr="1">
            <a:spAutoFit/>
          </a:bodyPr>
          <a:lstStyle/>
          <a:p>
            <a:r>
              <a:rPr lang="en-US" sz="3200" b="1" dirty="0" err="1" smtClean="0">
                <a:solidFill>
                  <a:schemeClr val="bg1"/>
                </a:solidFill>
                <a:latin typeface="Times New Roman" pitchFamily="18" charset="0"/>
                <a:cs typeface="Times New Roman" pitchFamily="18" charset="0"/>
              </a:rPr>
              <a:t>Dạng</a:t>
            </a:r>
            <a:r>
              <a:rPr lang="en-US" sz="3200" b="1" dirty="0" smtClean="0">
                <a:solidFill>
                  <a:schemeClr val="bg1"/>
                </a:solidFill>
                <a:latin typeface="Times New Roman" pitchFamily="18" charset="0"/>
                <a:cs typeface="Times New Roman" pitchFamily="18" charset="0"/>
              </a:rPr>
              <a:t> </a:t>
            </a:r>
          </a:p>
          <a:p>
            <a:r>
              <a:rPr lang="en-US" sz="3200" b="1" dirty="0" err="1" smtClean="0">
                <a:solidFill>
                  <a:schemeClr val="bg1"/>
                </a:solidFill>
                <a:latin typeface="Times New Roman" pitchFamily="18" charset="0"/>
                <a:cs typeface="Times New Roman" pitchFamily="18" charset="0"/>
              </a:rPr>
              <a:t>bài</a:t>
            </a:r>
            <a:r>
              <a:rPr lang="en-US" sz="3200" b="1" dirty="0" smtClean="0">
                <a:solidFill>
                  <a:schemeClr val="bg1"/>
                </a:solidFill>
                <a:latin typeface="Times New Roman" pitchFamily="18" charset="0"/>
                <a:cs typeface="Times New Roman" pitchFamily="18" charset="0"/>
              </a:rPr>
              <a:t> </a:t>
            </a:r>
            <a:r>
              <a:rPr lang="en-US" sz="3200" b="1" dirty="0" err="1" smtClean="0">
                <a:solidFill>
                  <a:schemeClr val="bg1"/>
                </a:solidFill>
                <a:latin typeface="Times New Roman" pitchFamily="18" charset="0"/>
                <a:cs typeface="Times New Roman" pitchFamily="18" charset="0"/>
              </a:rPr>
              <a:t>tập</a:t>
            </a:r>
            <a:endParaRPr lang="en-US" sz="3200" b="1" dirty="0">
              <a:solidFill>
                <a:schemeClr val="bg1"/>
              </a:solidFill>
              <a:latin typeface="Times New Roman" pitchFamily="18" charset="0"/>
              <a:cs typeface="Times New Roman" pitchFamily="18" charset="0"/>
            </a:endParaRPr>
          </a:p>
        </p:txBody>
      </p:sp>
      <p:sp>
        <p:nvSpPr>
          <p:cNvPr id="11" name="TextBox 10"/>
          <p:cNvSpPr txBox="1"/>
          <p:nvPr/>
        </p:nvSpPr>
        <p:spPr>
          <a:xfrm>
            <a:off x="4734692" y="3401692"/>
            <a:ext cx="1965654" cy="523220"/>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nchor="ctr" anchorCtr="1">
            <a:spAutoFit/>
          </a:bodyPr>
          <a:lstStyle/>
          <a:p>
            <a:pPr algn="ctr"/>
            <a:r>
              <a:rPr lang="en-US" sz="2800" b="1" dirty="0" err="1" smtClean="0">
                <a:solidFill>
                  <a:schemeClr val="tx1"/>
                </a:solidFill>
                <a:latin typeface="Times New Roman" pitchFamily="18" charset="0"/>
                <a:cs typeface="Times New Roman" pitchFamily="18" charset="0"/>
              </a:rPr>
              <a:t>Đọc</a:t>
            </a:r>
            <a:r>
              <a:rPr lang="en-US" sz="2800" b="1" dirty="0" smtClean="0">
                <a:solidFill>
                  <a:schemeClr val="tx1"/>
                </a:solidFill>
                <a:latin typeface="Times New Roman" pitchFamily="18" charset="0"/>
                <a:cs typeface="Times New Roman" pitchFamily="18" charset="0"/>
              </a:rPr>
              <a:t> – </a:t>
            </a:r>
            <a:r>
              <a:rPr lang="en-US" sz="2800" b="1" dirty="0" err="1" smtClean="0">
                <a:solidFill>
                  <a:schemeClr val="tx1"/>
                </a:solidFill>
                <a:latin typeface="Times New Roman" pitchFamily="18" charset="0"/>
                <a:cs typeface="Times New Roman" pitchFamily="18" charset="0"/>
              </a:rPr>
              <a:t>hiểu</a:t>
            </a:r>
            <a:endParaRPr lang="en-US" sz="2800" b="1" dirty="0">
              <a:solidFill>
                <a:schemeClr val="tx1"/>
              </a:solidFill>
              <a:latin typeface="Times New Roman" pitchFamily="18" charset="0"/>
              <a:cs typeface="Times New Roman" pitchFamily="18" charset="0"/>
            </a:endParaRPr>
          </a:p>
        </p:txBody>
      </p:sp>
      <p:cxnSp>
        <p:nvCxnSpPr>
          <p:cNvPr id="27" name="Straight Arrow Connector 26"/>
          <p:cNvCxnSpPr>
            <a:stCxn id="10" idx="3"/>
            <a:endCxn id="11" idx="1"/>
          </p:cNvCxnSpPr>
          <p:nvPr/>
        </p:nvCxnSpPr>
        <p:spPr>
          <a:xfrm flipV="1">
            <a:off x="4133958" y="3663302"/>
            <a:ext cx="600734" cy="92526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0" idx="3"/>
            <a:endCxn id="65" idx="1"/>
          </p:cNvCxnSpPr>
          <p:nvPr/>
        </p:nvCxnSpPr>
        <p:spPr>
          <a:xfrm>
            <a:off x="4133958" y="4588566"/>
            <a:ext cx="665035" cy="8239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67" idx="3"/>
          </p:cNvCxnSpPr>
          <p:nvPr/>
        </p:nvCxnSpPr>
        <p:spPr>
          <a:xfrm flipV="1">
            <a:off x="8536237" y="6062922"/>
            <a:ext cx="1261590" cy="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67" idx="3"/>
          </p:cNvCxnSpPr>
          <p:nvPr/>
        </p:nvCxnSpPr>
        <p:spPr>
          <a:xfrm flipV="1">
            <a:off x="8536237" y="3663301"/>
            <a:ext cx="1261590" cy="239962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4798993" y="5150893"/>
            <a:ext cx="1901354" cy="523220"/>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nchor="ctr" anchorCtr="1">
            <a:spAutoFit/>
          </a:bodyPr>
          <a:lstStyle/>
          <a:p>
            <a:pPr algn="ctr"/>
            <a:r>
              <a:rPr lang="en-US" sz="2800" b="1" dirty="0" err="1" smtClean="0">
                <a:solidFill>
                  <a:schemeClr val="tx1"/>
                </a:solidFill>
                <a:latin typeface="Times New Roman" pitchFamily="18" charset="0"/>
                <a:cs typeface="Times New Roman" pitchFamily="18" charset="0"/>
              </a:rPr>
              <a:t>Dựng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đoạn</a:t>
            </a:r>
            <a:endParaRPr lang="en-US" sz="2800" b="1" dirty="0">
              <a:solidFill>
                <a:schemeClr val="tx1"/>
              </a:solidFill>
              <a:latin typeface="Times New Roman" pitchFamily="18" charset="0"/>
              <a:cs typeface="Times New Roman" pitchFamily="18" charset="0"/>
            </a:endParaRPr>
          </a:p>
        </p:txBody>
      </p:sp>
      <p:cxnSp>
        <p:nvCxnSpPr>
          <p:cNvPr id="66" name="Straight Arrow Connector 65"/>
          <p:cNvCxnSpPr/>
          <p:nvPr/>
        </p:nvCxnSpPr>
        <p:spPr>
          <a:xfrm>
            <a:off x="4519166" y="7255102"/>
            <a:ext cx="906300" cy="8956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7046357" y="5370425"/>
            <a:ext cx="1489880" cy="1384995"/>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nchor="ctr" anchorCtr="1">
            <a:spAutoFit/>
          </a:bodyPr>
          <a:lstStyle/>
          <a:p>
            <a:pPr algn="ctr"/>
            <a:r>
              <a:rPr lang="en-US" sz="2800" b="1" dirty="0" err="1" smtClean="0">
                <a:solidFill>
                  <a:schemeClr val="tx1"/>
                </a:solidFill>
                <a:latin typeface="Times New Roman" pitchFamily="18" charset="0"/>
                <a:cs typeface="Times New Roman" pitchFamily="18" charset="0"/>
              </a:rPr>
              <a:t>Nghị</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luận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văn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học</a:t>
            </a:r>
            <a:r>
              <a:rPr lang="en-US" sz="2800" b="1" dirty="0" smtClean="0">
                <a:solidFill>
                  <a:schemeClr val="tx1"/>
                </a:solidFill>
                <a:latin typeface="Times New Roman" pitchFamily="18" charset="0"/>
                <a:cs typeface="Times New Roman" pitchFamily="18" charset="0"/>
              </a:rPr>
              <a:t>                                                                      </a:t>
            </a:r>
            <a:endParaRPr lang="en-US" sz="2800" b="1" dirty="0">
              <a:solidFill>
                <a:schemeClr val="tx1"/>
              </a:solidFill>
              <a:latin typeface="Times New Roman" pitchFamily="18" charset="0"/>
              <a:cs typeface="Times New Roman" pitchFamily="18" charset="0"/>
            </a:endParaRPr>
          </a:p>
        </p:txBody>
      </p:sp>
      <p:sp>
        <p:nvSpPr>
          <p:cNvPr id="68" name="TextBox 67"/>
          <p:cNvSpPr txBox="1"/>
          <p:nvPr/>
        </p:nvSpPr>
        <p:spPr>
          <a:xfrm>
            <a:off x="7046357" y="3772958"/>
            <a:ext cx="1487063" cy="1384995"/>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nchor="ctr" anchorCtr="1">
            <a:spAutoFit/>
          </a:bodyPr>
          <a:lstStyle/>
          <a:p>
            <a:pPr algn="ctr"/>
            <a:r>
              <a:rPr lang="en-US" sz="2800" b="1" dirty="0" err="1" smtClean="0">
                <a:solidFill>
                  <a:schemeClr val="tx1"/>
                </a:solidFill>
                <a:latin typeface="Times New Roman" pitchFamily="18" charset="0"/>
                <a:cs typeface="Times New Roman" pitchFamily="18" charset="0"/>
              </a:rPr>
              <a:t>Nghị</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luận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xã</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hội</a:t>
            </a:r>
            <a:r>
              <a:rPr lang="en-US" sz="2800" b="1" dirty="0" smtClean="0">
                <a:solidFill>
                  <a:schemeClr val="tx1"/>
                </a:solidFill>
                <a:latin typeface="Times New Roman" pitchFamily="18" charset="0"/>
                <a:cs typeface="Times New Roman" pitchFamily="18" charset="0"/>
              </a:rPr>
              <a:t>                        </a:t>
            </a:r>
            <a:endParaRPr lang="en-US" sz="2800" b="1" dirty="0">
              <a:solidFill>
                <a:schemeClr val="tx1"/>
              </a:solidFill>
              <a:latin typeface="Times New Roman" pitchFamily="18" charset="0"/>
              <a:cs typeface="Times New Roman" pitchFamily="18" charset="0"/>
            </a:endParaRPr>
          </a:p>
        </p:txBody>
      </p:sp>
      <p:sp>
        <p:nvSpPr>
          <p:cNvPr id="71" name="TextBox 70"/>
          <p:cNvSpPr txBox="1"/>
          <p:nvPr/>
        </p:nvSpPr>
        <p:spPr>
          <a:xfrm>
            <a:off x="4766304" y="213278"/>
            <a:ext cx="1973293" cy="954107"/>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nchor="ctr" anchorCtr="1">
            <a:spAutoFit/>
          </a:bodyPr>
          <a:lstStyle/>
          <a:p>
            <a:r>
              <a:rPr lang="en-US" sz="2800" b="1" dirty="0" err="1" smtClean="0">
                <a:solidFill>
                  <a:schemeClr val="tx1"/>
                </a:solidFill>
                <a:latin typeface="Times New Roman" pitchFamily="18" charset="0"/>
                <a:cs typeface="Times New Roman" pitchFamily="18" charset="0"/>
              </a:rPr>
              <a:t>Phần</a:t>
            </a:r>
            <a:r>
              <a:rPr lang="en-US" sz="2800" b="1" dirty="0" smtClean="0">
                <a:solidFill>
                  <a:schemeClr val="tx1"/>
                </a:solidFill>
                <a:latin typeface="Times New Roman" pitchFamily="18" charset="0"/>
                <a:cs typeface="Times New Roman" pitchFamily="18" charset="0"/>
              </a:rPr>
              <a:t> 1: </a:t>
            </a:r>
          </a:p>
          <a:p>
            <a:r>
              <a:rPr lang="en-US" sz="2800" b="1" dirty="0" smtClean="0">
                <a:solidFill>
                  <a:schemeClr val="tx1"/>
                </a:solidFill>
                <a:latin typeface="Times New Roman" pitchFamily="18" charset="0"/>
                <a:cs typeface="Times New Roman" pitchFamily="18" charset="0"/>
              </a:rPr>
              <a:t>6 – 7 </a:t>
            </a:r>
            <a:r>
              <a:rPr lang="en-US" sz="2800" b="1" dirty="0" err="1" smtClean="0">
                <a:solidFill>
                  <a:schemeClr val="tx1"/>
                </a:solidFill>
                <a:latin typeface="Times New Roman" pitchFamily="18" charset="0"/>
                <a:cs typeface="Times New Roman" pitchFamily="18" charset="0"/>
              </a:rPr>
              <a:t>điểm</a:t>
            </a:r>
            <a:endParaRPr lang="en-US" sz="2800" b="1" dirty="0">
              <a:solidFill>
                <a:schemeClr val="tx1"/>
              </a:solidFill>
              <a:latin typeface="Times New Roman" pitchFamily="18" charset="0"/>
              <a:cs typeface="Times New Roman" pitchFamily="18" charset="0"/>
            </a:endParaRPr>
          </a:p>
        </p:txBody>
      </p:sp>
      <p:cxnSp>
        <p:nvCxnSpPr>
          <p:cNvPr id="74" name="Straight Arrow Connector 73"/>
          <p:cNvCxnSpPr/>
          <p:nvPr/>
        </p:nvCxnSpPr>
        <p:spPr>
          <a:xfrm>
            <a:off x="6689134" y="5412503"/>
            <a:ext cx="349675" cy="60289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stCxn id="65" idx="3"/>
          </p:cNvCxnSpPr>
          <p:nvPr/>
        </p:nvCxnSpPr>
        <p:spPr>
          <a:xfrm flipV="1">
            <a:off x="6700347" y="4880955"/>
            <a:ext cx="346010" cy="53154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flipV="1">
            <a:off x="1403131" y="1577782"/>
            <a:ext cx="1450428" cy="145451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a:stCxn id="4" idx="3"/>
            <a:endCxn id="10" idx="0"/>
          </p:cNvCxnSpPr>
          <p:nvPr/>
        </p:nvCxnSpPr>
        <p:spPr>
          <a:xfrm>
            <a:off x="1403131" y="3032300"/>
            <a:ext cx="1585425" cy="101765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9797827" y="1090441"/>
            <a:ext cx="1458753" cy="2677656"/>
          </a:xfrm>
          <a:prstGeom prst="rect">
            <a:avLst/>
          </a:prstGeom>
          <a:ln/>
        </p:spPr>
        <p:style>
          <a:lnRef idx="1">
            <a:schemeClr val="accent4"/>
          </a:lnRef>
          <a:fillRef idx="3">
            <a:schemeClr val="accent4"/>
          </a:fillRef>
          <a:effectRef idx="2">
            <a:schemeClr val="accent4"/>
          </a:effectRef>
          <a:fontRef idx="minor">
            <a:schemeClr val="lt1"/>
          </a:fontRef>
        </p:style>
        <p:txBody>
          <a:bodyPr wrap="square" rtlCol="0" anchor="ctr" anchorCtr="1">
            <a:spAutoFit/>
          </a:bodyPr>
          <a:lstStyle/>
          <a:p>
            <a:pPr algn="ctr"/>
            <a:r>
              <a:rPr lang="en-US" sz="2800" b="1" dirty="0" smtClean="0">
                <a:solidFill>
                  <a:schemeClr val="bg1"/>
                </a:solidFill>
                <a:latin typeface="Times New Roman" pitchFamily="18" charset="0"/>
                <a:cs typeface="Times New Roman" pitchFamily="18" charset="0"/>
              </a:rPr>
              <a:t>NL </a:t>
            </a:r>
            <a:r>
              <a:rPr lang="en-US" sz="2800" b="1" dirty="0" err="1" smtClean="0">
                <a:solidFill>
                  <a:schemeClr val="bg1"/>
                </a:solidFill>
                <a:latin typeface="Times New Roman" pitchFamily="18" charset="0"/>
                <a:cs typeface="Times New Roman" pitchFamily="18" charset="0"/>
              </a:rPr>
              <a:t>về</a:t>
            </a:r>
            <a:r>
              <a:rPr lang="en-US" sz="2800" b="1" dirty="0" smtClean="0">
                <a:solidFill>
                  <a:schemeClr val="bg1"/>
                </a:solidFill>
                <a:latin typeface="Times New Roman" pitchFamily="18" charset="0"/>
                <a:cs typeface="Times New Roman" pitchFamily="18" charset="0"/>
              </a:rPr>
              <a:t> </a:t>
            </a:r>
          </a:p>
          <a:p>
            <a:pPr algn="ctr"/>
            <a:r>
              <a:rPr lang="en-US" sz="2800" b="1" dirty="0" err="1" smtClean="0">
                <a:solidFill>
                  <a:schemeClr val="bg1"/>
                </a:solidFill>
                <a:latin typeface="Times New Roman" pitchFamily="18" charset="0"/>
                <a:cs typeface="Times New Roman" pitchFamily="18" charset="0"/>
              </a:rPr>
              <a:t>tác</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phẩm</a:t>
            </a:r>
            <a:endParaRPr lang="en-US" sz="2800" b="1" dirty="0" smtClean="0">
              <a:solidFill>
                <a:schemeClr val="bg1"/>
              </a:solidFill>
              <a:latin typeface="Times New Roman" pitchFamily="18" charset="0"/>
              <a:cs typeface="Times New Roman" pitchFamily="18" charset="0"/>
            </a:endParaRPr>
          </a:p>
          <a:p>
            <a:pPr algn="ctr"/>
            <a:r>
              <a:rPr lang="en-US" sz="2800" b="1" dirty="0" smtClean="0">
                <a:solidFill>
                  <a:schemeClr val="bg1"/>
                </a:solidFill>
                <a:latin typeface="Times New Roman" pitchFamily="18" charset="0"/>
                <a:cs typeface="Times New Roman" pitchFamily="18" charset="0"/>
              </a:rPr>
              <a:t>(</a:t>
            </a:r>
            <a:r>
              <a:rPr lang="en-US" sz="2800" b="1" dirty="0" err="1" smtClean="0">
                <a:solidFill>
                  <a:schemeClr val="bg1"/>
                </a:solidFill>
                <a:latin typeface="Times New Roman" pitchFamily="18" charset="0"/>
                <a:cs typeface="Times New Roman" pitchFamily="18" charset="0"/>
              </a:rPr>
              <a:t>đoạn</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trích</a:t>
            </a:r>
            <a:r>
              <a:rPr lang="en-US" sz="2800" b="1" dirty="0" smtClean="0">
                <a:solidFill>
                  <a:schemeClr val="bg1"/>
                </a:solidFill>
                <a:latin typeface="Times New Roman" pitchFamily="18" charset="0"/>
                <a:cs typeface="Times New Roman" pitchFamily="18" charset="0"/>
              </a:rPr>
              <a:t>)</a:t>
            </a:r>
          </a:p>
          <a:p>
            <a:pPr algn="ctr"/>
            <a:r>
              <a:rPr lang="en-US" sz="2800" b="1" dirty="0" err="1" smtClean="0">
                <a:solidFill>
                  <a:schemeClr val="bg1"/>
                </a:solidFill>
                <a:latin typeface="Times New Roman" pitchFamily="18" charset="0"/>
                <a:cs typeface="Times New Roman" pitchFamily="18" charset="0"/>
              </a:rPr>
              <a:t>truyện</a:t>
            </a:r>
            <a:endParaRPr lang="en-US" sz="2800" b="1" dirty="0">
              <a:solidFill>
                <a:schemeClr val="bg1"/>
              </a:solidFill>
              <a:latin typeface="Times New Roman" pitchFamily="18" charset="0"/>
              <a:cs typeface="Times New Roman" pitchFamily="18" charset="0"/>
            </a:endParaRPr>
          </a:p>
        </p:txBody>
      </p:sp>
      <p:sp>
        <p:nvSpPr>
          <p:cNvPr id="76" name="TextBox 75"/>
          <p:cNvSpPr txBox="1"/>
          <p:nvPr/>
        </p:nvSpPr>
        <p:spPr>
          <a:xfrm>
            <a:off x="9797827" y="4076409"/>
            <a:ext cx="1458752" cy="2677656"/>
          </a:xfrm>
          <a:prstGeom prst="rect">
            <a:avLst/>
          </a:prstGeom>
          <a:ln/>
        </p:spPr>
        <p:style>
          <a:lnRef idx="1">
            <a:schemeClr val="accent4"/>
          </a:lnRef>
          <a:fillRef idx="3">
            <a:schemeClr val="accent4"/>
          </a:fillRef>
          <a:effectRef idx="2">
            <a:schemeClr val="accent4"/>
          </a:effectRef>
          <a:fontRef idx="minor">
            <a:schemeClr val="lt1"/>
          </a:fontRef>
        </p:style>
        <p:txBody>
          <a:bodyPr wrap="square" rtlCol="0" anchor="ctr" anchorCtr="1">
            <a:spAutoFit/>
          </a:bodyPr>
          <a:lstStyle/>
          <a:p>
            <a:pPr algn="ctr"/>
            <a:r>
              <a:rPr lang="en-US" sz="2800" b="1" dirty="0" smtClean="0">
                <a:solidFill>
                  <a:schemeClr val="bg1"/>
                </a:solidFill>
                <a:latin typeface="Times New Roman" pitchFamily="18" charset="0"/>
                <a:cs typeface="Times New Roman" pitchFamily="18" charset="0"/>
              </a:rPr>
              <a:t>NL </a:t>
            </a:r>
          </a:p>
          <a:p>
            <a:pPr algn="ctr"/>
            <a:r>
              <a:rPr lang="en-US" sz="2800" b="1" dirty="0" err="1" smtClean="0">
                <a:solidFill>
                  <a:schemeClr val="bg1"/>
                </a:solidFill>
                <a:latin typeface="Times New Roman" pitchFamily="18" charset="0"/>
                <a:cs typeface="Times New Roman" pitchFamily="18" charset="0"/>
              </a:rPr>
              <a:t>về</a:t>
            </a:r>
            <a:r>
              <a:rPr lang="en-US" sz="2800" b="1" dirty="0" smtClean="0">
                <a:solidFill>
                  <a:schemeClr val="bg1"/>
                </a:solidFill>
                <a:latin typeface="Times New Roman" pitchFamily="18" charset="0"/>
                <a:cs typeface="Times New Roman" pitchFamily="18" charset="0"/>
              </a:rPr>
              <a:t> </a:t>
            </a:r>
          </a:p>
          <a:p>
            <a:pPr algn="ctr"/>
            <a:r>
              <a:rPr lang="en-US" sz="2800" b="1" dirty="0" err="1">
                <a:solidFill>
                  <a:schemeClr val="bg1"/>
                </a:solidFill>
                <a:latin typeface="Times New Roman" pitchFamily="18" charset="0"/>
                <a:cs typeface="Times New Roman" pitchFamily="18" charset="0"/>
              </a:rPr>
              <a:t>b</a:t>
            </a:r>
            <a:r>
              <a:rPr lang="en-US" sz="2800" b="1" dirty="0" err="1" smtClean="0">
                <a:solidFill>
                  <a:schemeClr val="bg1"/>
                </a:solidFill>
                <a:latin typeface="Times New Roman" pitchFamily="18" charset="0"/>
                <a:cs typeface="Times New Roman" pitchFamily="18" charset="0"/>
              </a:rPr>
              <a:t>ài</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thơ</a:t>
            </a:r>
            <a:r>
              <a:rPr lang="en-US" sz="2800" b="1" dirty="0">
                <a:solidFill>
                  <a:schemeClr val="bg1"/>
                </a:solidFill>
                <a:latin typeface="Times New Roman" pitchFamily="18" charset="0"/>
                <a:cs typeface="Times New Roman" pitchFamily="18" charset="0"/>
              </a:rPr>
              <a:t>,</a:t>
            </a:r>
            <a:r>
              <a:rPr lang="en-US" sz="2800" b="1" dirty="0" smtClean="0">
                <a:solidFill>
                  <a:schemeClr val="bg1"/>
                </a:solidFill>
                <a:latin typeface="Times New Roman" pitchFamily="18" charset="0"/>
                <a:cs typeface="Times New Roman" pitchFamily="18" charset="0"/>
              </a:rPr>
              <a:t> </a:t>
            </a:r>
          </a:p>
          <a:p>
            <a:pPr algn="ctr"/>
            <a:r>
              <a:rPr lang="en-US" sz="2800" b="1" dirty="0" err="1" smtClean="0">
                <a:solidFill>
                  <a:schemeClr val="bg1"/>
                </a:solidFill>
                <a:latin typeface="Times New Roman" pitchFamily="18" charset="0"/>
                <a:cs typeface="Times New Roman" pitchFamily="18" charset="0"/>
              </a:rPr>
              <a:t>khổ</a:t>
            </a:r>
            <a:endParaRPr lang="en-US" sz="2800" b="1" dirty="0" smtClean="0">
              <a:solidFill>
                <a:schemeClr val="bg1"/>
              </a:solidFill>
              <a:latin typeface="Times New Roman" pitchFamily="18" charset="0"/>
              <a:cs typeface="Times New Roman" pitchFamily="18" charset="0"/>
            </a:endParaRPr>
          </a:p>
          <a:p>
            <a:pPr algn="ctr"/>
            <a:r>
              <a:rPr lang="en-US" sz="2800" b="1" dirty="0" err="1">
                <a:solidFill>
                  <a:schemeClr val="bg1"/>
                </a:solidFill>
                <a:latin typeface="Times New Roman" pitchFamily="18" charset="0"/>
                <a:cs typeface="Times New Roman" pitchFamily="18" charset="0"/>
              </a:rPr>
              <a:t>t</a:t>
            </a:r>
            <a:r>
              <a:rPr lang="en-US" sz="2800" b="1" dirty="0" err="1" smtClean="0">
                <a:solidFill>
                  <a:schemeClr val="bg1"/>
                </a:solidFill>
                <a:latin typeface="Times New Roman" pitchFamily="18" charset="0"/>
                <a:cs typeface="Times New Roman" pitchFamily="18" charset="0"/>
              </a:rPr>
              <a:t>hơ</a:t>
            </a:r>
            <a:endParaRPr lang="en-US" sz="2800" b="1" dirty="0" smtClean="0">
              <a:solidFill>
                <a:schemeClr val="bg1"/>
              </a:solidFill>
              <a:latin typeface="Times New Roman" pitchFamily="18" charset="0"/>
              <a:cs typeface="Times New Roman" pitchFamily="18" charset="0"/>
            </a:endParaRPr>
          </a:p>
          <a:p>
            <a:pPr algn="ctr"/>
            <a:endParaRPr lang="en-US"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4263497293"/>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914" y="1714500"/>
            <a:ext cx="4245429" cy="3004457"/>
          </a:xfrm>
        </p:spPr>
        <p:style>
          <a:lnRef idx="1">
            <a:schemeClr val="accent1"/>
          </a:lnRef>
          <a:fillRef idx="2">
            <a:schemeClr val="accent1"/>
          </a:fillRef>
          <a:effectRef idx="1">
            <a:schemeClr val="accent1"/>
          </a:effectRef>
          <a:fontRef idx="minor">
            <a:schemeClr val="dk1"/>
          </a:fontRef>
        </p:style>
        <p:txBody>
          <a:bodyPr>
            <a:noAutofit/>
          </a:bodyPr>
          <a:lstStyle/>
          <a:p>
            <a:pPr algn="l"/>
            <a:r>
              <a:rPr lang="en-US" sz="2800" b="1" i="1" dirty="0" smtClean="0">
                <a:solidFill>
                  <a:srgbClr val="FF0000"/>
                </a:solidFill>
                <a:latin typeface="Times New Roman" pitchFamily="18" charset="0"/>
                <a:cs typeface="Times New Roman" pitchFamily="18" charset="0"/>
              </a:rPr>
              <a:t>    So </a:t>
            </a:r>
            <a:r>
              <a:rPr lang="en-US" sz="2800" b="1" i="1" dirty="0" err="1" smtClean="0">
                <a:solidFill>
                  <a:srgbClr val="FF0000"/>
                </a:solidFill>
                <a:latin typeface="Times New Roman" pitchFamily="18" charset="0"/>
                <a:cs typeface="Times New Roman" pitchFamily="18" charset="0"/>
              </a:rPr>
              <a:t>sánh</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giữa</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nghị</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luận</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một</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đoạn</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thơ</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bài</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thơ</a:t>
            </a:r>
            <a:r>
              <a:rPr lang="en-US" sz="2800" b="1" i="1" dirty="0" smtClean="0">
                <a:solidFill>
                  <a:srgbClr val="FF0000"/>
                </a:solidFill>
                <a:latin typeface="Times New Roman" pitchFamily="18" charset="0"/>
                <a:cs typeface="Times New Roman" pitchFamily="18" charset="0"/>
              </a:rPr>
              <a:t>) </a:t>
            </a:r>
            <a:br>
              <a:rPr lang="en-US" sz="2800" b="1" i="1" dirty="0" smtClean="0">
                <a:solidFill>
                  <a:srgbClr val="FF0000"/>
                </a:solidFill>
                <a:latin typeface="Times New Roman" pitchFamily="18" charset="0"/>
                <a:cs typeface="Times New Roman" pitchFamily="18" charset="0"/>
              </a:rPr>
            </a:br>
            <a:r>
              <a:rPr lang="en-US" sz="2800" b="1" i="1" dirty="0" err="1" smtClean="0">
                <a:solidFill>
                  <a:srgbClr val="FF0000"/>
                </a:solidFill>
                <a:latin typeface="Times New Roman" pitchFamily="18" charset="0"/>
                <a:cs typeface="Times New Roman" pitchFamily="18" charset="0"/>
              </a:rPr>
              <a:t>với</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nghị</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luận</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về</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một</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đoạn</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trích</a:t>
            </a:r>
            <a:r>
              <a:rPr lang="en-US" sz="2800" b="1" i="1" dirty="0" smtClean="0">
                <a:solidFill>
                  <a:srgbClr val="FF0000"/>
                </a:solidFill>
                <a:latin typeface="Times New Roman" pitchFamily="18" charset="0"/>
                <a:cs typeface="Times New Roman" pitchFamily="18" charset="0"/>
              </a:rPr>
              <a:t> ( </a:t>
            </a:r>
            <a:r>
              <a:rPr lang="en-US" sz="2800" b="1" i="1" dirty="0" err="1" smtClean="0">
                <a:solidFill>
                  <a:srgbClr val="FF0000"/>
                </a:solidFill>
                <a:latin typeface="Times New Roman" pitchFamily="18" charset="0"/>
                <a:cs typeface="Times New Roman" pitchFamily="18" charset="0"/>
              </a:rPr>
              <a:t>một</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tác</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phẩm</a:t>
            </a:r>
            <a:r>
              <a:rPr lang="en-US" sz="2800" b="1" i="1" dirty="0" smtClean="0">
                <a:solidFill>
                  <a:srgbClr val="FF0000"/>
                </a:solidFill>
                <a:latin typeface="Times New Roman" pitchFamily="18" charset="0"/>
                <a:cs typeface="Times New Roman" pitchFamily="18" charset="0"/>
              </a:rPr>
              <a:t>)</a:t>
            </a:r>
            <a:endParaRPr lang="en-US" sz="2800" b="1" i="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172199" y="1665514"/>
            <a:ext cx="5225144" cy="3118757"/>
          </a:xfrm>
        </p:spPr>
        <p:style>
          <a:lnRef idx="1">
            <a:schemeClr val="accent1"/>
          </a:lnRef>
          <a:fillRef idx="2">
            <a:schemeClr val="accent1"/>
          </a:fillRef>
          <a:effectRef idx="1">
            <a:schemeClr val="accent1"/>
          </a:effectRef>
          <a:fontRef idx="minor">
            <a:schemeClr val="dk1"/>
          </a:fontRef>
        </p:style>
        <p:txBody>
          <a:bodyPr>
            <a:noAutofit/>
          </a:bodyPr>
          <a:lstStyle/>
          <a:p>
            <a:pPr marL="0" indent="0">
              <a:buNone/>
            </a:pPr>
            <a:r>
              <a:rPr lang="en-US" sz="2800" b="1" dirty="0" err="1" smtClean="0">
                <a:latin typeface="Times New Roman" pitchFamily="18" charset="0"/>
                <a:cs typeface="Times New Roman" pitchFamily="18" charset="0"/>
              </a:rPr>
              <a:t>Yêu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cầu</a:t>
            </a:r>
            <a:r>
              <a:rPr lang="en-US" sz="2800" b="1" dirty="0" smtClean="0">
                <a:latin typeface="Times New Roman" pitchFamily="18" charset="0"/>
                <a:cs typeface="Times New Roman" pitchFamily="18" charset="0"/>
              </a:rPr>
              <a:t>:</a:t>
            </a:r>
          </a:p>
          <a:p>
            <a:pPr>
              <a:buFontTx/>
              <a:buChar char="-"/>
            </a:pPr>
            <a:r>
              <a:rPr lang="en-US" sz="2800" b="1" dirty="0" err="1" smtClean="0">
                <a:latin typeface="Times New Roman" pitchFamily="18" charset="0"/>
                <a:cs typeface="Times New Roman" pitchFamily="18" charset="0"/>
              </a:rPr>
              <a:t>Thảo</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luận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nhóm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đôi</a:t>
            </a:r>
            <a:endParaRPr lang="en-US" sz="2800" b="1" dirty="0" smtClean="0">
              <a:latin typeface="Times New Roman" pitchFamily="18" charset="0"/>
              <a:cs typeface="Times New Roman" pitchFamily="18" charset="0"/>
            </a:endParaRPr>
          </a:p>
          <a:p>
            <a:pPr>
              <a:buFontTx/>
              <a:buChar char="-"/>
            </a:pPr>
            <a:r>
              <a:rPr lang="en-US" sz="2800" b="1" dirty="0" err="1" smtClean="0">
                <a:latin typeface="Times New Roman" pitchFamily="18" charset="0"/>
                <a:cs typeface="Times New Roman" pitchFamily="18" charset="0"/>
              </a:rPr>
              <a:t>Thời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gian</a:t>
            </a:r>
            <a:r>
              <a:rPr lang="en-US" sz="2800" b="1" dirty="0" smtClean="0">
                <a:latin typeface="Times New Roman" pitchFamily="18" charset="0"/>
                <a:cs typeface="Times New Roman" pitchFamily="18" charset="0"/>
              </a:rPr>
              <a:t>: 3 </a:t>
            </a:r>
            <a:r>
              <a:rPr lang="en-US" sz="2800" b="1" dirty="0" err="1" smtClean="0">
                <a:latin typeface="Times New Roman" pitchFamily="18" charset="0"/>
                <a:cs typeface="Times New Roman" pitchFamily="18" charset="0"/>
              </a:rPr>
              <a:t>phút</a:t>
            </a:r>
            <a:endParaRPr lang="en-US" sz="2800" b="1" dirty="0">
              <a:latin typeface="Times New Roman" pitchFamily="18" charset="0"/>
              <a:cs typeface="Times New Roman" pitchFamily="18" charset="0"/>
            </a:endParaRPr>
          </a:p>
          <a:p>
            <a:pPr marL="0" indent="0">
              <a:buNone/>
            </a:pP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Trình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bày</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ra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phiếu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học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tập</a:t>
            </a:r>
            <a:r>
              <a:rPr lang="en-US" sz="2800" b="1" dirty="0" smtClean="0">
                <a:latin typeface="Times New Roman" pitchFamily="18" charset="0"/>
                <a:cs typeface="Times New Roman" pitchFamily="18" charset="0"/>
              </a:rPr>
              <a:t> , </a:t>
            </a:r>
            <a:r>
              <a:rPr lang="en-US" sz="2800" b="1" dirty="0" err="1" smtClean="0">
                <a:latin typeface="Times New Roman" pitchFamily="18" charset="0"/>
                <a:cs typeface="Times New Roman" pitchFamily="18" charset="0"/>
              </a:rPr>
              <a:t>cử</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đại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diện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trình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bày</a:t>
            </a:r>
            <a:r>
              <a:rPr lang="en-US" sz="2800" b="1" dirty="0" smtClean="0">
                <a:latin typeface="Times New Roman" pitchFamily="18" charset="0"/>
                <a:cs typeface="Times New Roman" pitchFamily="18" charset="0"/>
              </a:rPr>
              <a:t>.</a:t>
            </a:r>
          </a:p>
        </p:txBody>
      </p:sp>
      <p:sp>
        <p:nvSpPr>
          <p:cNvPr id="4" name="Notched Right Arrow 3"/>
          <p:cNvSpPr/>
          <p:nvPr/>
        </p:nvSpPr>
        <p:spPr>
          <a:xfrm>
            <a:off x="4914900" y="3069771"/>
            <a:ext cx="1012371" cy="424543"/>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3578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3">
                                            <p:bg/>
                                          </p:spTgt>
                                        </p:tgtEl>
                                        <p:attrNameLst>
                                          <p:attrName>style.visibility</p:attrName>
                                        </p:attrNameLst>
                                      </p:cBhvr>
                                      <p:to>
                                        <p:strVal val="visible"/>
                                      </p:to>
                                    </p:set>
                                    <p:anim calcmode="lin" valueType="num">
                                      <p:cBhvr>
                                        <p:cTn id="18" dur="500" fill="hold"/>
                                        <p:tgtEl>
                                          <p:spTgt spid="3">
                                            <p:bg/>
                                          </p:spTgt>
                                        </p:tgtEl>
                                        <p:attrNameLst>
                                          <p:attrName>ppt_w</p:attrName>
                                        </p:attrNameLst>
                                      </p:cBhvr>
                                      <p:tavLst>
                                        <p:tav tm="0">
                                          <p:val>
                                            <p:fltVal val="0"/>
                                          </p:val>
                                        </p:tav>
                                        <p:tav tm="100000">
                                          <p:val>
                                            <p:strVal val="#ppt_w"/>
                                          </p:val>
                                        </p:tav>
                                      </p:tavLst>
                                    </p:anim>
                                    <p:anim calcmode="lin" valueType="num">
                                      <p:cBhvr>
                                        <p:cTn id="19" dur="500" fill="hold"/>
                                        <p:tgtEl>
                                          <p:spTgt spid="3">
                                            <p:bg/>
                                          </p:spTgt>
                                        </p:tgtEl>
                                        <p:attrNameLst>
                                          <p:attrName>ppt_h</p:attrName>
                                        </p:attrNameLst>
                                      </p:cBhvr>
                                      <p:tavLst>
                                        <p:tav tm="0">
                                          <p:val>
                                            <p:fltVal val="0"/>
                                          </p:val>
                                        </p:tav>
                                        <p:tav tm="100000">
                                          <p:val>
                                            <p:strVal val="#ppt_h"/>
                                          </p:val>
                                        </p:tav>
                                      </p:tavLst>
                                    </p:anim>
                                    <p:animEffect transition="in" filter="fade">
                                      <p:cBhvr>
                                        <p:cTn id="20" dur="500"/>
                                        <p:tgtEl>
                                          <p:spTgt spid="3">
                                            <p:bg/>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4" dur="5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41" dur="5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4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643" y="290968"/>
            <a:ext cx="10972800" cy="1143000"/>
          </a:xfrm>
        </p:spPr>
        <p:txBody>
          <a:bodyPr>
            <a:noAutofit/>
          </a:bodyPr>
          <a:lstStyle/>
          <a:p>
            <a:pPr algn="l"/>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Giống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nhau</a:t>
            </a:r>
            <a:r>
              <a:rPr lang="en-US" sz="2800" dirty="0" smtClean="0">
                <a:latin typeface="Times New Roman" pitchFamily="18" charset="0"/>
                <a:cs typeface="Times New Roman" pitchFamily="18" charset="0"/>
              </a:rPr>
              <a:t>:</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Nghị</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luận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học</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bày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những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nhận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xét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đánh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giá</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về</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nội</a:t>
            </a:r>
            <a:r>
              <a:rPr lang="en-US" sz="2800" dirty="0" smtClean="0">
                <a:latin typeface="Times New Roman" pitchFamily="18" charset="0"/>
                <a:cs typeface="Times New Roman" pitchFamily="18" charset="0"/>
              </a:rPr>
              <a:t> dung, </a:t>
            </a:r>
            <a:r>
              <a:rPr lang="en-US" sz="2800" dirty="0" err="1" smtClean="0">
                <a:latin typeface="Times New Roman" pitchFamily="18" charset="0"/>
                <a:cs typeface="Times New Roman" pitchFamily="18" charset="0"/>
              </a:rPr>
              <a:t>nghệ</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thuật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Dựa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hiểu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biết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về</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phẩm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đưa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cảm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nhận</a:t>
            </a:r>
            <a:r>
              <a:rPr lang="en-US" sz="2800" dirty="0" smtClean="0">
                <a:latin typeface="Times New Roman" pitchFamily="18" charset="0"/>
                <a:cs typeface="Times New Roman" pitchFamily="18" charset="0"/>
              </a:rPr>
              <a:t>.</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nhau</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061298190"/>
              </p:ext>
            </p:extLst>
          </p:nvPr>
        </p:nvGraphicFramePr>
        <p:xfrm>
          <a:off x="244926" y="2449286"/>
          <a:ext cx="11674930" cy="4358640"/>
        </p:xfrm>
        <a:graphic>
          <a:graphicData uri="http://schemas.openxmlformats.org/drawingml/2006/table">
            <a:tbl>
              <a:tblPr firstRow="1" bandRow="1">
                <a:tableStyleId>{5C22544A-7EE6-4342-B048-85BDC9FD1C3A}</a:tableStyleId>
              </a:tblPr>
              <a:tblGrid>
                <a:gridCol w="5127174"/>
                <a:gridCol w="6547756"/>
              </a:tblGrid>
              <a:tr h="1310761">
                <a:tc>
                  <a:txBody>
                    <a:bodyPr/>
                    <a:lstStyle/>
                    <a:p>
                      <a:r>
                        <a:rPr lang="en-US" sz="2800" u="none" dirty="0" err="1" smtClean="0">
                          <a:solidFill>
                            <a:srgbClr val="FFFF00"/>
                          </a:solidFill>
                          <a:latin typeface="Times New Roman" pitchFamily="18" charset="0"/>
                          <a:cs typeface="Times New Roman" pitchFamily="18" charset="0"/>
                        </a:rPr>
                        <a:t>Nghị</a:t>
                      </a:r>
                      <a:r>
                        <a:rPr lang="en-US" sz="2800" u="none" baseline="0" dirty="0" smtClean="0">
                          <a:solidFill>
                            <a:srgbClr val="FFFF00"/>
                          </a:solidFill>
                          <a:latin typeface="Times New Roman" pitchFamily="18" charset="0"/>
                          <a:cs typeface="Times New Roman" pitchFamily="18" charset="0"/>
                        </a:rPr>
                        <a:t> </a:t>
                      </a:r>
                      <a:r>
                        <a:rPr lang="en-US" sz="2800" u="none" baseline="0" dirty="0" err="1" smtClean="0">
                          <a:solidFill>
                            <a:srgbClr val="FFFF00"/>
                          </a:solidFill>
                          <a:latin typeface="Times New Roman" pitchFamily="18" charset="0"/>
                          <a:cs typeface="Times New Roman" pitchFamily="18" charset="0"/>
                        </a:rPr>
                        <a:t>luận</a:t>
                      </a:r>
                      <a:r>
                        <a:rPr lang="en-US" sz="2800" u="none" baseline="0" dirty="0" smtClean="0">
                          <a:solidFill>
                            <a:srgbClr val="FFFF00"/>
                          </a:solidFill>
                          <a:latin typeface="Times New Roman" pitchFamily="18" charset="0"/>
                          <a:cs typeface="Times New Roman" pitchFamily="18" charset="0"/>
                        </a:rPr>
                        <a:t> </a:t>
                      </a:r>
                      <a:r>
                        <a:rPr lang="en-US" sz="2800" u="none" baseline="0" dirty="0" err="1" smtClean="0">
                          <a:solidFill>
                            <a:srgbClr val="FFFF00"/>
                          </a:solidFill>
                          <a:latin typeface="Times New Roman" pitchFamily="18" charset="0"/>
                          <a:cs typeface="Times New Roman" pitchFamily="18" charset="0"/>
                        </a:rPr>
                        <a:t>về</a:t>
                      </a:r>
                      <a:r>
                        <a:rPr lang="en-US" sz="2800" u="none" baseline="0" dirty="0" smtClean="0">
                          <a:solidFill>
                            <a:srgbClr val="FFFF00"/>
                          </a:solidFill>
                          <a:latin typeface="Times New Roman" pitchFamily="18" charset="0"/>
                          <a:cs typeface="Times New Roman" pitchFamily="18" charset="0"/>
                        </a:rPr>
                        <a:t> </a:t>
                      </a:r>
                      <a:r>
                        <a:rPr lang="en-US" sz="2800" u="none" baseline="0" dirty="0" err="1" smtClean="0">
                          <a:solidFill>
                            <a:srgbClr val="FFFF00"/>
                          </a:solidFill>
                          <a:latin typeface="Times New Roman" pitchFamily="18" charset="0"/>
                          <a:cs typeface="Times New Roman" pitchFamily="18" charset="0"/>
                        </a:rPr>
                        <a:t>đoạn</a:t>
                      </a:r>
                      <a:r>
                        <a:rPr lang="en-US" sz="2800" u="none" baseline="0" dirty="0" smtClean="0">
                          <a:solidFill>
                            <a:srgbClr val="FFFF00"/>
                          </a:solidFill>
                          <a:latin typeface="Times New Roman" pitchFamily="18" charset="0"/>
                          <a:cs typeface="Times New Roman" pitchFamily="18" charset="0"/>
                        </a:rPr>
                        <a:t> </a:t>
                      </a:r>
                      <a:r>
                        <a:rPr lang="en-US" sz="2800" u="none" baseline="0" dirty="0" err="1" smtClean="0">
                          <a:solidFill>
                            <a:srgbClr val="FFFF00"/>
                          </a:solidFill>
                          <a:latin typeface="Times New Roman" pitchFamily="18" charset="0"/>
                          <a:cs typeface="Times New Roman" pitchFamily="18" charset="0"/>
                        </a:rPr>
                        <a:t>thơ</a:t>
                      </a:r>
                      <a:r>
                        <a:rPr lang="en-US" sz="2800" u="none" baseline="0" dirty="0" smtClean="0">
                          <a:solidFill>
                            <a:srgbClr val="FFFF00"/>
                          </a:solidFill>
                          <a:latin typeface="Times New Roman" pitchFamily="18" charset="0"/>
                          <a:cs typeface="Times New Roman" pitchFamily="18" charset="0"/>
                        </a:rPr>
                        <a:t> (</a:t>
                      </a:r>
                      <a:r>
                        <a:rPr lang="en-US" sz="2800" u="none" baseline="0" dirty="0" err="1" smtClean="0">
                          <a:solidFill>
                            <a:srgbClr val="FFFF00"/>
                          </a:solidFill>
                          <a:latin typeface="Times New Roman" pitchFamily="18" charset="0"/>
                          <a:cs typeface="Times New Roman" pitchFamily="18" charset="0"/>
                        </a:rPr>
                        <a:t>bài</a:t>
                      </a:r>
                      <a:r>
                        <a:rPr lang="en-US" sz="2800" u="none" baseline="0" dirty="0" smtClean="0">
                          <a:solidFill>
                            <a:srgbClr val="FFFF00"/>
                          </a:solidFill>
                          <a:latin typeface="Times New Roman" pitchFamily="18" charset="0"/>
                          <a:cs typeface="Times New Roman" pitchFamily="18" charset="0"/>
                        </a:rPr>
                        <a:t> </a:t>
                      </a:r>
                      <a:r>
                        <a:rPr lang="en-US" sz="2800" u="none" baseline="0" dirty="0" err="1" smtClean="0">
                          <a:solidFill>
                            <a:srgbClr val="FFFF00"/>
                          </a:solidFill>
                          <a:latin typeface="Times New Roman" pitchFamily="18" charset="0"/>
                          <a:cs typeface="Times New Roman" pitchFamily="18" charset="0"/>
                        </a:rPr>
                        <a:t>thơ</a:t>
                      </a:r>
                      <a:r>
                        <a:rPr lang="en-US" sz="2800" u="none" baseline="0" dirty="0" smtClean="0">
                          <a:solidFill>
                            <a:srgbClr val="FFFF00"/>
                          </a:solidFill>
                          <a:latin typeface="Times New Roman" pitchFamily="18" charset="0"/>
                          <a:cs typeface="Times New Roman" pitchFamily="18" charset="0"/>
                        </a:rPr>
                        <a:t>)</a:t>
                      </a:r>
                    </a:p>
                    <a:p>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Trình</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bày</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nhận</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xét</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đánh</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giá</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của</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mình</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về</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nội</a:t>
                      </a:r>
                      <a:r>
                        <a:rPr lang="en-US" sz="2800" b="1" baseline="0" dirty="0" smtClean="0">
                          <a:solidFill>
                            <a:schemeClr val="bg1"/>
                          </a:solidFill>
                          <a:latin typeface="Times New Roman" pitchFamily="18" charset="0"/>
                          <a:cs typeface="Times New Roman" pitchFamily="18" charset="0"/>
                        </a:rPr>
                        <a:t> dung, </a:t>
                      </a:r>
                      <a:r>
                        <a:rPr lang="en-US" sz="2800" b="1" baseline="0" dirty="0" err="1" smtClean="0">
                          <a:solidFill>
                            <a:schemeClr val="bg1"/>
                          </a:solidFill>
                          <a:latin typeface="Times New Roman" pitchFamily="18" charset="0"/>
                          <a:cs typeface="Times New Roman" pitchFamily="18" charset="0"/>
                        </a:rPr>
                        <a:t>nghệ</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thuật</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của</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đoạn</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thơ</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bài</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thơ</a:t>
                      </a:r>
                      <a:r>
                        <a:rPr lang="en-US" sz="2800" b="1" baseline="0" dirty="0" smtClean="0">
                          <a:solidFill>
                            <a:schemeClr val="bg1"/>
                          </a:solidFill>
                          <a:latin typeface="Times New Roman" pitchFamily="18" charset="0"/>
                          <a:cs typeface="Times New Roman" pitchFamily="18" charset="0"/>
                        </a:rPr>
                        <a:t>)</a:t>
                      </a:r>
                    </a:p>
                    <a:p>
                      <a:r>
                        <a:rPr lang="en-US" sz="2800" dirty="0" smtClean="0">
                          <a:solidFill>
                            <a:srgbClr val="FFFF00"/>
                          </a:solidFill>
                          <a:latin typeface="Times New Roman" pitchFamily="18" charset="0"/>
                          <a:cs typeface="Times New Roman" pitchFamily="18" charset="0"/>
                        </a:rPr>
                        <a:t>- </a:t>
                      </a:r>
                      <a:r>
                        <a:rPr lang="en-US" sz="2800" dirty="0" err="1" smtClean="0">
                          <a:solidFill>
                            <a:srgbClr val="FFFF00"/>
                          </a:solidFill>
                          <a:latin typeface="Times New Roman" pitchFamily="18" charset="0"/>
                          <a:cs typeface="Times New Roman" pitchFamily="18" charset="0"/>
                        </a:rPr>
                        <a:t>Phân</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tích</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các</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yếu</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tố</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ngôn</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từ</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hình</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ảnh</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giọng</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điệu</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làm</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nổi</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bật</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nội</a:t>
                      </a:r>
                      <a:r>
                        <a:rPr lang="en-US" sz="2800" baseline="0" dirty="0" smtClean="0">
                          <a:solidFill>
                            <a:srgbClr val="FFFF00"/>
                          </a:solidFill>
                          <a:latin typeface="Times New Roman" pitchFamily="18" charset="0"/>
                          <a:cs typeface="Times New Roman" pitchFamily="18" charset="0"/>
                        </a:rPr>
                        <a:t> dung, </a:t>
                      </a:r>
                      <a:r>
                        <a:rPr lang="en-US" sz="2800" baseline="0" dirty="0" err="1" smtClean="0">
                          <a:solidFill>
                            <a:srgbClr val="FFFF00"/>
                          </a:solidFill>
                          <a:latin typeface="Times New Roman" pitchFamily="18" charset="0"/>
                          <a:cs typeface="Times New Roman" pitchFamily="18" charset="0"/>
                        </a:rPr>
                        <a:t>tư</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tưởng</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và</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nghệ</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thuật</a:t>
                      </a:r>
                      <a:endParaRPr lang="en-US" sz="2800" dirty="0">
                        <a:solidFill>
                          <a:srgbClr val="FFFF00"/>
                        </a:solidFill>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u="sng" dirty="0" err="1" smtClean="0">
                          <a:solidFill>
                            <a:srgbClr val="FFFF00"/>
                          </a:solidFill>
                          <a:latin typeface="Times New Roman" pitchFamily="18" charset="0"/>
                          <a:cs typeface="Times New Roman" pitchFamily="18" charset="0"/>
                        </a:rPr>
                        <a:t>Nghị</a:t>
                      </a:r>
                      <a:r>
                        <a:rPr lang="en-US" sz="2800" u="sng" baseline="0" dirty="0" smtClean="0">
                          <a:solidFill>
                            <a:srgbClr val="FFFF00"/>
                          </a:solidFill>
                          <a:latin typeface="Times New Roman" pitchFamily="18" charset="0"/>
                          <a:cs typeface="Times New Roman" pitchFamily="18" charset="0"/>
                        </a:rPr>
                        <a:t> </a:t>
                      </a:r>
                      <a:r>
                        <a:rPr lang="en-US" sz="2800" u="sng" baseline="0" dirty="0" err="1" smtClean="0">
                          <a:solidFill>
                            <a:srgbClr val="FFFF00"/>
                          </a:solidFill>
                          <a:latin typeface="Times New Roman" pitchFamily="18" charset="0"/>
                          <a:cs typeface="Times New Roman" pitchFamily="18" charset="0"/>
                        </a:rPr>
                        <a:t>luận</a:t>
                      </a:r>
                      <a:r>
                        <a:rPr lang="en-US" sz="2800" u="sng" baseline="0" dirty="0" smtClean="0">
                          <a:solidFill>
                            <a:srgbClr val="FFFF00"/>
                          </a:solidFill>
                          <a:latin typeface="Times New Roman" pitchFamily="18" charset="0"/>
                          <a:cs typeface="Times New Roman" pitchFamily="18" charset="0"/>
                        </a:rPr>
                        <a:t> </a:t>
                      </a:r>
                      <a:r>
                        <a:rPr lang="en-US" sz="2800" u="sng" baseline="0" dirty="0" err="1" smtClean="0">
                          <a:solidFill>
                            <a:srgbClr val="FFFF00"/>
                          </a:solidFill>
                          <a:latin typeface="Times New Roman" pitchFamily="18" charset="0"/>
                          <a:cs typeface="Times New Roman" pitchFamily="18" charset="0"/>
                        </a:rPr>
                        <a:t>về</a:t>
                      </a:r>
                      <a:r>
                        <a:rPr lang="en-US" sz="2800" u="sng" baseline="0" dirty="0" smtClean="0">
                          <a:solidFill>
                            <a:srgbClr val="FFFF00"/>
                          </a:solidFill>
                          <a:latin typeface="Times New Roman" pitchFamily="18" charset="0"/>
                          <a:cs typeface="Times New Roman" pitchFamily="18" charset="0"/>
                        </a:rPr>
                        <a:t> </a:t>
                      </a:r>
                      <a:r>
                        <a:rPr lang="en-US" sz="2800" u="sng" baseline="0" dirty="0" err="1" smtClean="0">
                          <a:solidFill>
                            <a:srgbClr val="FFFF00"/>
                          </a:solidFill>
                          <a:latin typeface="Times New Roman" pitchFamily="18" charset="0"/>
                          <a:cs typeface="Times New Roman" pitchFamily="18" charset="0"/>
                        </a:rPr>
                        <a:t>đoạn</a:t>
                      </a:r>
                      <a:r>
                        <a:rPr lang="en-US" sz="2800" u="sng" baseline="0" dirty="0" smtClean="0">
                          <a:solidFill>
                            <a:srgbClr val="FFFF00"/>
                          </a:solidFill>
                          <a:latin typeface="Times New Roman" pitchFamily="18" charset="0"/>
                          <a:cs typeface="Times New Roman" pitchFamily="18" charset="0"/>
                        </a:rPr>
                        <a:t> </a:t>
                      </a:r>
                      <a:r>
                        <a:rPr lang="en-US" sz="2800" u="sng" baseline="0" dirty="0" err="1" smtClean="0">
                          <a:solidFill>
                            <a:srgbClr val="FFFF00"/>
                          </a:solidFill>
                          <a:latin typeface="Times New Roman" pitchFamily="18" charset="0"/>
                          <a:cs typeface="Times New Roman" pitchFamily="18" charset="0"/>
                        </a:rPr>
                        <a:t>tích</a:t>
                      </a:r>
                      <a:r>
                        <a:rPr lang="en-US" sz="2800" u="sng" baseline="0" dirty="0" smtClean="0">
                          <a:solidFill>
                            <a:srgbClr val="FFFF00"/>
                          </a:solidFill>
                          <a:latin typeface="Times New Roman" pitchFamily="18" charset="0"/>
                          <a:cs typeface="Times New Roman" pitchFamily="18" charset="0"/>
                        </a:rPr>
                        <a:t> (</a:t>
                      </a:r>
                      <a:r>
                        <a:rPr lang="en-US" sz="2800" u="sng" baseline="0" dirty="0" err="1" smtClean="0">
                          <a:solidFill>
                            <a:srgbClr val="FFFF00"/>
                          </a:solidFill>
                          <a:latin typeface="Times New Roman" pitchFamily="18" charset="0"/>
                          <a:cs typeface="Times New Roman" pitchFamily="18" charset="0"/>
                        </a:rPr>
                        <a:t>tác</a:t>
                      </a:r>
                      <a:r>
                        <a:rPr lang="en-US" sz="2800" u="sng" baseline="0" dirty="0" smtClean="0">
                          <a:solidFill>
                            <a:srgbClr val="FFFF00"/>
                          </a:solidFill>
                          <a:latin typeface="Times New Roman" pitchFamily="18" charset="0"/>
                          <a:cs typeface="Times New Roman" pitchFamily="18" charset="0"/>
                        </a:rPr>
                        <a:t> </a:t>
                      </a:r>
                      <a:r>
                        <a:rPr lang="en-US" sz="2800" u="sng" baseline="0" dirty="0" err="1" smtClean="0">
                          <a:solidFill>
                            <a:srgbClr val="FFFF00"/>
                          </a:solidFill>
                          <a:latin typeface="Times New Roman" pitchFamily="18" charset="0"/>
                          <a:cs typeface="Times New Roman" pitchFamily="18" charset="0"/>
                        </a:rPr>
                        <a:t>phẩm</a:t>
                      </a:r>
                      <a:r>
                        <a:rPr lang="en-US" sz="2800" u="sng" baseline="0" dirty="0" smtClean="0">
                          <a:solidFill>
                            <a:srgbClr val="FFFF00"/>
                          </a:solidFill>
                          <a:latin typeface="Times New Roman" pitchFamily="18" charset="0"/>
                          <a:cs typeface="Times New Roman" pitchFamily="18" charset="0"/>
                        </a:rPr>
                        <a:t>) </a:t>
                      </a:r>
                      <a:r>
                        <a:rPr lang="en-US" sz="2800" u="sng" baseline="0" dirty="0" err="1" smtClean="0">
                          <a:solidFill>
                            <a:srgbClr val="FFFF00"/>
                          </a:solidFill>
                          <a:latin typeface="Times New Roman" pitchFamily="18" charset="0"/>
                          <a:cs typeface="Times New Roman" pitchFamily="18" charset="0"/>
                        </a:rPr>
                        <a:t>truyện</a:t>
                      </a:r>
                      <a:endParaRPr lang="en-US" sz="2800" u="sng" dirty="0" smtClean="0">
                        <a:solidFill>
                          <a:srgbClr val="FFFF00"/>
                        </a:solidFill>
                        <a:latin typeface="Times New Roman" pitchFamily="18" charset="0"/>
                        <a:cs typeface="Times New Roman" pitchFamily="18" charset="0"/>
                      </a:endParaRPr>
                    </a:p>
                    <a:p>
                      <a:r>
                        <a:rPr lang="en-US" sz="2800" baseline="0" dirty="0" smtClean="0">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Trình</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bày</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nhận</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xét</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đánh</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giá</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của</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mình</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về</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nhân</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vật</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sự</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kiện</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chủ</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đề</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nghệ</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thuật</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của</a:t>
                      </a:r>
                      <a:r>
                        <a:rPr lang="en-US" sz="2800" b="1" baseline="0" dirty="0" smtClean="0">
                          <a:solidFill>
                            <a:schemeClr val="bg1"/>
                          </a:solidFill>
                          <a:latin typeface="Times New Roman" pitchFamily="18" charset="0"/>
                          <a:cs typeface="Times New Roman" pitchFamily="18" charset="0"/>
                        </a:rPr>
                        <a:t> </a:t>
                      </a:r>
                      <a:r>
                        <a:rPr lang="en-US" sz="2800" b="1" baseline="0" dirty="0" err="1" smtClean="0">
                          <a:solidFill>
                            <a:schemeClr val="bg1"/>
                          </a:solidFill>
                          <a:latin typeface="Times New Roman" pitchFamily="18" charset="0"/>
                          <a:cs typeface="Times New Roman" pitchFamily="18" charset="0"/>
                        </a:rPr>
                        <a:t>truyện</a:t>
                      </a:r>
                      <a:endParaRPr lang="en-US" sz="2800" b="1" baseline="0" dirty="0" smtClean="0">
                        <a:solidFill>
                          <a:schemeClr val="bg1"/>
                        </a:solidFill>
                        <a:latin typeface="Times New Roman" pitchFamily="18" charset="0"/>
                        <a:cs typeface="Times New Roman" pitchFamily="18" charset="0"/>
                      </a:endParaRPr>
                    </a:p>
                    <a:p>
                      <a:r>
                        <a:rPr lang="en-US" sz="2800" dirty="0" smtClean="0">
                          <a:latin typeface="Times New Roman" pitchFamily="18" charset="0"/>
                          <a:cs typeface="Times New Roman" pitchFamily="18" charset="0"/>
                        </a:rPr>
                        <a:t>- </a:t>
                      </a:r>
                      <a:r>
                        <a:rPr lang="en-US" sz="2800" dirty="0" err="1" smtClean="0">
                          <a:solidFill>
                            <a:srgbClr val="FFFF00"/>
                          </a:solidFill>
                          <a:latin typeface="Times New Roman" pitchFamily="18" charset="0"/>
                          <a:cs typeface="Times New Roman" pitchFamily="18" charset="0"/>
                        </a:rPr>
                        <a:t>Xuất</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phát</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từ</a:t>
                      </a:r>
                      <a:r>
                        <a:rPr lang="en-US" sz="2800" baseline="0" dirty="0" smtClean="0">
                          <a:solidFill>
                            <a:srgbClr val="FFFF00"/>
                          </a:solidFill>
                          <a:latin typeface="Times New Roman" pitchFamily="18" charset="0"/>
                          <a:cs typeface="Times New Roman" pitchFamily="18" charset="0"/>
                        </a:rPr>
                        <a:t> ý </a:t>
                      </a:r>
                      <a:r>
                        <a:rPr lang="en-US" sz="2800" baseline="0" dirty="0" err="1" smtClean="0">
                          <a:solidFill>
                            <a:srgbClr val="FFFF00"/>
                          </a:solidFill>
                          <a:latin typeface="Times New Roman" pitchFamily="18" charset="0"/>
                          <a:cs typeface="Times New Roman" pitchFamily="18" charset="0"/>
                        </a:rPr>
                        <a:t>nghĩa</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cốt</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truyện</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số</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phận</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nhân</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vật</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nghệ</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thuật</a:t>
                      </a:r>
                      <a:r>
                        <a:rPr lang="en-US" sz="2800" baseline="0" dirty="0" smtClean="0">
                          <a:solidFill>
                            <a:srgbClr val="FFFF00"/>
                          </a:solidFill>
                          <a:latin typeface="Times New Roman" pitchFamily="18" charset="0"/>
                          <a:cs typeface="Times New Roman" pitchFamily="18" charset="0"/>
                        </a:rPr>
                        <a:t>(</a:t>
                      </a:r>
                      <a:r>
                        <a:rPr lang="en-US" sz="2800" baseline="0" dirty="0" err="1" smtClean="0">
                          <a:solidFill>
                            <a:srgbClr val="FFFF00"/>
                          </a:solidFill>
                          <a:latin typeface="Times New Roman" pitchFamily="18" charset="0"/>
                          <a:cs typeface="Times New Roman" pitchFamily="18" charset="0"/>
                        </a:rPr>
                        <a:t>tình</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huống</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nghệ</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thuật</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miêu</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tả</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người</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viết</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phat</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hiện</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và</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khái</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quát</a:t>
                      </a:r>
                      <a:endParaRPr lang="en-US" sz="2800" dirty="0" smtClean="0">
                        <a:solidFill>
                          <a:srgbClr val="FFFF00"/>
                        </a:solidFill>
                        <a:latin typeface="Times New Roman" pitchFamily="18" charset="0"/>
                        <a:cs typeface="Times New Roman" pitchFamily="18" charset="0"/>
                      </a:endParaRPr>
                    </a:p>
                    <a:p>
                      <a:r>
                        <a:rPr lang="en-US" sz="2800" dirty="0" smtClean="0">
                          <a:solidFill>
                            <a:srgbClr val="000000"/>
                          </a:solidFill>
                          <a:latin typeface="Times New Roman" pitchFamily="18" charset="0"/>
                          <a:cs typeface="Times New Roman" pitchFamily="18" charset="0"/>
                        </a:rPr>
                        <a:t>- </a:t>
                      </a:r>
                      <a:r>
                        <a:rPr lang="en-US" sz="2800" dirty="0" err="1" smtClean="0">
                          <a:solidFill>
                            <a:srgbClr val="000000"/>
                          </a:solidFill>
                          <a:latin typeface="Times New Roman" pitchFamily="18" charset="0"/>
                          <a:cs typeface="Times New Roman" pitchFamily="18" charset="0"/>
                        </a:rPr>
                        <a:t>Sử</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dụng</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linh</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hoạt</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các</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thao</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tác</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chứng</a:t>
                      </a:r>
                      <a:r>
                        <a:rPr lang="en-US" sz="2800" baseline="0" dirty="0" smtClean="0">
                          <a:solidFill>
                            <a:srgbClr val="000000"/>
                          </a:solidFill>
                          <a:latin typeface="Times New Roman" pitchFamily="18" charset="0"/>
                          <a:cs typeface="Times New Roman" pitchFamily="18" charset="0"/>
                        </a:rPr>
                        <a:t> minh, </a:t>
                      </a:r>
                      <a:r>
                        <a:rPr lang="en-US" sz="2800" baseline="0" dirty="0" err="1" smtClean="0">
                          <a:solidFill>
                            <a:srgbClr val="000000"/>
                          </a:solidFill>
                          <a:latin typeface="Times New Roman" pitchFamily="18" charset="0"/>
                          <a:cs typeface="Times New Roman" pitchFamily="18" charset="0"/>
                        </a:rPr>
                        <a:t>giải</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thích</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phân</a:t>
                      </a:r>
                      <a:r>
                        <a:rPr lang="en-US" sz="2800" baseline="0" dirty="0" smtClean="0">
                          <a:solidFill>
                            <a:srgbClr val="000000"/>
                          </a:solidFill>
                          <a:latin typeface="Times New Roman" pitchFamily="18" charset="0"/>
                          <a:cs typeface="Times New Roman" pitchFamily="18" charset="0"/>
                        </a:rPr>
                        <a:t> </a:t>
                      </a:r>
                      <a:r>
                        <a:rPr lang="en-US" sz="2800" baseline="0" dirty="0" err="1" smtClean="0">
                          <a:solidFill>
                            <a:srgbClr val="000000"/>
                          </a:solidFill>
                          <a:latin typeface="Times New Roman" pitchFamily="18" charset="0"/>
                          <a:cs typeface="Times New Roman" pitchFamily="18" charset="0"/>
                        </a:rPr>
                        <a:t>tích</a:t>
                      </a:r>
                      <a:r>
                        <a:rPr lang="en-US" sz="2800" baseline="0" dirty="0" smtClean="0">
                          <a:solidFill>
                            <a:srgbClr val="000000"/>
                          </a:solidFill>
                          <a:latin typeface="Times New Roman" pitchFamily="18" charset="0"/>
                          <a:cs typeface="Times New Roman" pitchFamily="18" charset="0"/>
                        </a:rPr>
                        <a:t>…</a:t>
                      </a:r>
                      <a:endParaRPr lang="en-US" sz="2800" dirty="0">
                        <a:solidFill>
                          <a:srgbClr val="000000"/>
                        </a:solidFill>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3749921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8259" y="0"/>
            <a:ext cx="11430000" cy="2308324"/>
          </a:xfrm>
          <a:prstGeom prst="rect">
            <a:avLst/>
          </a:prstGeom>
        </p:spPr>
        <p:txBody>
          <a:bodyPr wrap="square">
            <a:spAutoFit/>
          </a:bodyPr>
          <a:lstStyle/>
          <a:p>
            <a:pPr>
              <a:lnSpc>
                <a:spcPct val="120000"/>
              </a:lnSpc>
            </a:pPr>
            <a:r>
              <a:rPr lang="en-US" sz="2000" b="1" dirty="0" err="1">
                <a:latin typeface="Times New Roman" panose="02020603050405020304" pitchFamily="18" charset="0"/>
                <a:ea typeface="Calibri" panose="020F0502020204030204" pitchFamily="34" charset="0"/>
                <a:cs typeface="Times New Roman" panose="02020603050405020304" pitchFamily="18" charset="0"/>
              </a:rPr>
              <a:t>Phần</a:t>
            </a:r>
            <a:r>
              <a:rPr lang="en-US" sz="2000" b="1" dirty="0">
                <a:latin typeface="Times New Roman" panose="02020603050405020304" pitchFamily="18" charset="0"/>
                <a:ea typeface="Calibri" panose="020F0502020204030204" pitchFamily="34" charset="0"/>
                <a:cs typeface="Times New Roman" panose="02020603050405020304" pitchFamily="18" charset="0"/>
              </a:rPr>
              <a:t> I (7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000" b="1" dirty="0">
                <a:latin typeface="Times New Roman" panose="02020603050405020304" pitchFamily="18" charset="0"/>
                <a:ea typeface="Calibri" panose="020F0502020204030204" pitchFamily="34" charset="0"/>
                <a:cs typeface="Times New Roman" panose="02020603050405020304" pitchFamily="18" charset="0"/>
              </a:rPr>
              <a:t>). Cho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đoạn</a:t>
            </a: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thơ</a:t>
            </a: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sau</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20000"/>
              </a:lnSpc>
            </a:pPr>
            <a:r>
              <a:rPr lang="en-US" sz="2000" i="1" dirty="0">
                <a:latin typeface="Calibri" panose="020F0502020204030204" pitchFamily="34" charset="0"/>
                <a:ea typeface="Calibri" panose="020F0502020204030204" pitchFamily="34" charset="0"/>
                <a:cs typeface="Times New Roman" panose="02020603050405020304" pitchFamily="18" charset="0"/>
              </a:rPr>
              <a:t> </a:t>
            </a:r>
            <a:r>
              <a:rPr lang="en-US" sz="2000" i="1" dirty="0" smtClean="0">
                <a:latin typeface="Calibri" panose="020F0502020204030204" pitchFamily="34" charset="0"/>
                <a:ea typeface="Calibri" panose="020F0502020204030204" pitchFamily="34" charset="0"/>
                <a:cs typeface="Times New Roman" panose="02020603050405020304" pitchFamily="18" charset="0"/>
              </a:rPr>
              <a:t>                                                              </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Không</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có</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kính</a:t>
            </a:r>
            <a:r>
              <a:rPr lang="en-US" sz="2000" i="1" dirty="0">
                <a:latin typeface="Times New Roman" panose="02020603050405020304" pitchFamily="18" charset="0"/>
                <a:ea typeface="Calibri" panose="020F0502020204030204" pitchFamily="34" charset="0"/>
                <a:cs typeface="Times New Roman" panose="02020603050405020304" pitchFamily="18" charset="0"/>
              </a:rPr>
              <a:t>, ừ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thì</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có</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bụi</a:t>
            </a:r>
            <a:endParaRPr lang="en-US" sz="2000" i="1" dirty="0">
              <a:latin typeface="Times New Roman" panose="02020603050405020304" pitchFamily="18" charset="0"/>
              <a:ea typeface="Calibri" panose="020F0502020204030204" pitchFamily="34" charset="0"/>
              <a:cs typeface="Times New Roman" panose="02020603050405020304" pitchFamily="18" charset="0"/>
            </a:endParaRPr>
          </a:p>
          <a:p>
            <a:pPr marL="3657600">
              <a:lnSpc>
                <a:spcPct val="120000"/>
              </a:lnSpc>
              <a:tabLst>
                <a:tab pos="3429000" algn="l"/>
              </a:tabLst>
            </a:pP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Bụi</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phun</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tóc</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trắng</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như</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người</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già</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657600">
              <a:lnSpc>
                <a:spcPct val="120000"/>
              </a:lnSpc>
              <a:tabLst>
                <a:tab pos="3429000" algn="l"/>
              </a:tabLst>
            </a:pP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Chưa</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cần</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rửa</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phì</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phèo</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châm</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điếu</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thuốc</a:t>
            </a:r>
            <a:endParaRPr lang="en-US"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657600">
              <a:lnSpc>
                <a:spcPct val="120000"/>
              </a:lnSpc>
              <a:tabLst>
                <a:tab pos="3429000" algn="l"/>
              </a:tabLst>
            </a:pP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Nhìn</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nhau</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mặt</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lấm</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cười</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 ha </a:t>
            </a:r>
            <a:r>
              <a:rPr lang="en-US" sz="2000" i="1" dirty="0" err="1" smtClean="0">
                <a:latin typeface="Times New Roman" panose="02020603050405020304" pitchFamily="18" charset="0"/>
                <a:ea typeface="Calibri" panose="020F0502020204030204" pitchFamily="34" charset="0"/>
                <a:cs typeface="Times New Roman" panose="02020603050405020304" pitchFamily="18" charset="0"/>
              </a:rPr>
              <a:t>ha</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20000"/>
              </a:lnSpc>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Trích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Bài</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thơ</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về</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tiểu</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đội</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xe</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không</a:t>
            </a: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kính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Phạm</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Tiến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Duật</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Ngữ</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văn</a:t>
            </a:r>
            <a:r>
              <a:rPr lang="en-US" sz="2000" dirty="0">
                <a:latin typeface="Times New Roman" panose="02020603050405020304" pitchFamily="18" charset="0"/>
                <a:ea typeface="Calibri" panose="020F0502020204030204" pitchFamily="34" charset="0"/>
                <a:cs typeface="Times New Roman" panose="02020603050405020304" pitchFamily="18" charset="0"/>
              </a:rPr>
              <a:t> 9,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tập</a:t>
            </a:r>
            <a:r>
              <a:rPr lang="en-US" sz="2000" dirty="0">
                <a:latin typeface="Times New Roman" panose="02020603050405020304" pitchFamily="18" charset="0"/>
                <a:ea typeface="Calibri" panose="020F0502020204030204" pitchFamily="34" charset="0"/>
                <a:cs typeface="Times New Roman" panose="02020603050405020304" pitchFamily="18" charset="0"/>
              </a:rPr>
              <a:t> 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389965" y="2282035"/>
            <a:ext cx="11430000" cy="4524315"/>
          </a:xfrm>
          <a:prstGeom prst="rect">
            <a:avLst/>
          </a:prstGeom>
          <a:ln w="28575">
            <a:solidFill>
              <a:srgbClr val="0000FF"/>
            </a:solidFill>
          </a:ln>
        </p:spPr>
        <p:txBody>
          <a:bodyPr wrap="square">
            <a:spAutoFit/>
          </a:bodyPr>
          <a:lstStyle/>
          <a:p>
            <a:pPr algn="just">
              <a:lnSpc>
                <a:spcPct val="120000"/>
              </a:lnSpc>
            </a:pPr>
            <a:r>
              <a:rPr lang="en-US" sz="2000" b="1" dirty="0" err="1" smtClean="0">
                <a:latin typeface="Times New Roman" panose="02020603050405020304" pitchFamily="18" charset="0"/>
                <a:ea typeface="Calibri" panose="020F0502020204030204" pitchFamily="34" charset="0"/>
                <a:cs typeface="Times New Roman" panose="02020603050405020304" pitchFamily="18" charset="0"/>
              </a:rPr>
              <a:t>Câu</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a:latin typeface="Times New Roman" panose="02020603050405020304" pitchFamily="18" charset="0"/>
                <a:ea typeface="Calibri" panose="020F0502020204030204" pitchFamily="34" charset="0"/>
                <a:cs typeface="Times New Roman" panose="02020603050405020304" pitchFamily="18" charset="0"/>
              </a:rPr>
              <a:t>1.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Nêu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hoàn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cảnh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sáng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Hoàn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cảnh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sáng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đó</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000" dirty="0">
                <a:latin typeface="Times New Roman" panose="02020603050405020304" pitchFamily="18" charset="0"/>
                <a:ea typeface="Calibri" panose="020F0502020204030204" pitchFamily="34" charset="0"/>
                <a:cs typeface="Times New Roman" panose="02020603050405020304" pitchFamily="18" charset="0"/>
              </a:rPr>
              <a:t> ý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nghĩa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như</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thế</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nào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việc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thể</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chủ</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của</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bài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thơ</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t>
            </a:r>
            <a:r>
              <a:rPr lang="en-US" sz="2000" dirty="0">
                <a:latin typeface="Times New Roman" panose="02020603050405020304" pitchFamily="18" charset="0"/>
                <a:ea typeface="Calibri" panose="020F0502020204030204" pitchFamily="34" charset="0"/>
                <a:cs typeface="Times New Roman" panose="02020603050405020304" pitchFamily="18" charset="0"/>
              </a:rPr>
              <a:t>1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000" dirty="0">
                <a:latin typeface="Times New Roman" panose="02020603050405020304" pitchFamily="18"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pPr>
            <a:r>
              <a:rPr lang="en-US" sz="2000" b="1" dirty="0" err="1">
                <a:latin typeface="Times New Roman" panose="02020603050405020304" pitchFamily="18" charset="0"/>
                <a:ea typeface="Calibri" panose="020F0502020204030204" pitchFamily="34" charset="0"/>
                <a:cs typeface="Times New Roman" panose="02020603050405020304" pitchFamily="18" charset="0"/>
              </a:rPr>
              <a:t>Câu</a:t>
            </a:r>
            <a:r>
              <a:rPr lang="en-US" sz="2000" b="1" dirty="0">
                <a:latin typeface="Times New Roman" panose="02020603050405020304" pitchFamily="18" charset="0"/>
                <a:ea typeface="Calibri" panose="020F0502020204030204" pitchFamily="34" charset="0"/>
                <a:cs typeface="Times New Roman" panose="02020603050405020304" pitchFamily="18" charset="0"/>
              </a:rPr>
              <a:t> 2</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Ngôn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ngữ</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đoạn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trên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gì</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biệt</a:t>
            </a:r>
            <a:r>
              <a:rPr lang="en-US" sz="2000" dirty="0">
                <a:latin typeface="Times New Roman" panose="02020603050405020304" pitchFamily="18" charset="0"/>
                <a:ea typeface="Calibri" panose="020F0502020204030204" pitchFamily="34" charset="0"/>
                <a:cs typeface="Times New Roman" panose="02020603050405020304" pitchFamily="18" charset="0"/>
              </a:rPr>
              <a:t>? Theo </a:t>
            </a:r>
            <a:r>
              <a:rPr lang="en-US" sz="2000" dirty="0" err="1">
                <a:latin typeface="Times New Roman" panose="02020603050405020304" pitchFamily="18" charset="0"/>
                <a:ea typeface="Calibri" panose="020F0502020204030204" pitchFamily="34" charset="0"/>
                <a:cs typeface="Times New Roman" panose="02020603050405020304" pitchFamily="18" charset="0"/>
              </a:rPr>
              <a:t>em</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sự</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lựa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chọn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ngôn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ngữ</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ấy</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giả</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có</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tác</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gì</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việc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biểu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đạt</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nội</a:t>
            </a:r>
            <a:r>
              <a:rPr lang="en-US" sz="2000" dirty="0">
                <a:latin typeface="Times New Roman" panose="02020603050405020304" pitchFamily="18" charset="0"/>
                <a:ea typeface="Calibri" panose="020F0502020204030204" pitchFamily="34" charset="0"/>
                <a:cs typeface="Times New Roman" panose="02020603050405020304" pitchFamily="18" charset="0"/>
              </a:rPr>
              <a:t> dung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đoạn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000" dirty="0">
                <a:latin typeface="Times New Roman" panose="02020603050405020304" pitchFamily="18" charset="0"/>
                <a:ea typeface="Calibri" panose="020F0502020204030204" pitchFamily="34" charset="0"/>
                <a:cs typeface="Times New Roman" panose="02020603050405020304" pitchFamily="18" charset="0"/>
              </a:rPr>
              <a:t>? (1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pPr>
            <a:r>
              <a:rPr lang="en-US" sz="2000" b="1" dirty="0" err="1">
                <a:latin typeface="Times New Roman" panose="02020603050405020304" pitchFamily="18" charset="0"/>
                <a:ea typeface="Calibri" panose="020F0502020204030204" pitchFamily="34" charset="0"/>
                <a:cs typeface="Times New Roman" panose="02020603050405020304" pitchFamily="18" charset="0"/>
              </a:rPr>
              <a:t>Câu</a:t>
            </a:r>
            <a:r>
              <a:rPr lang="en-US" sz="2000" b="1" dirty="0">
                <a:latin typeface="Times New Roman" panose="02020603050405020304" pitchFamily="18" charset="0"/>
                <a:ea typeface="Calibri" panose="020F0502020204030204" pitchFamily="34" charset="0"/>
                <a:cs typeface="Times New Roman" panose="02020603050405020304" pitchFamily="18" charset="0"/>
              </a:rPr>
              <a:t> 3. </a:t>
            </a:r>
            <a:r>
              <a:rPr lang="en-US" sz="2000" dirty="0" err="1">
                <a:latin typeface="Times New Roman" panose="02020603050405020304" pitchFamily="18" charset="0"/>
                <a:ea typeface="Calibri" panose="020F0502020204030204" pitchFamily="34" charset="0"/>
                <a:cs typeface="Times New Roman" panose="02020603050405020304" pitchFamily="18" charset="0"/>
              </a:rPr>
              <a:t>Em</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hãy</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chỉ</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rõ</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hiệu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nghệ</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thuật</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biện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từ</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sử</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câu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thứ</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hai</a:t>
            </a:r>
            <a:r>
              <a:rPr lang="en-US" sz="2000" dirty="0">
                <a:latin typeface="Times New Roman" panose="02020603050405020304" pitchFamily="18" charset="0"/>
                <a:ea typeface="Calibri" panose="020F0502020204030204" pitchFamily="34" charset="0"/>
                <a:cs typeface="Times New Roman" panose="02020603050405020304" pitchFamily="18" charset="0"/>
              </a:rPr>
              <a:t> (1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000" dirty="0">
                <a:latin typeface="Times New Roman" panose="02020603050405020304" pitchFamily="18"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pPr>
            <a:r>
              <a:rPr lang="en-US" sz="2000" b="1" dirty="0" err="1">
                <a:latin typeface="Times New Roman" panose="02020603050405020304" pitchFamily="18" charset="0"/>
                <a:ea typeface="Calibri" panose="020F0502020204030204" pitchFamily="34" charset="0"/>
                <a:cs typeface="Times New Roman" panose="02020603050405020304" pitchFamily="18" charset="0"/>
              </a:rPr>
              <a:t>Câu</a:t>
            </a:r>
            <a:r>
              <a:rPr lang="en-US" sz="2000" b="1" dirty="0">
                <a:latin typeface="Times New Roman" panose="02020603050405020304" pitchFamily="18" charset="0"/>
                <a:ea typeface="Calibri" panose="020F0502020204030204" pitchFamily="34" charset="0"/>
                <a:cs typeface="Times New Roman" panose="02020603050405020304" pitchFamily="18" charset="0"/>
              </a:rPr>
              <a:t> 4</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Cũng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chương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trình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Ngữ</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văn</a:t>
            </a:r>
            <a:r>
              <a:rPr lang="en-US" sz="2000" dirty="0">
                <a:latin typeface="Times New Roman" panose="02020603050405020304" pitchFamily="18" charset="0"/>
                <a:ea typeface="Calibri" panose="020F0502020204030204" pitchFamily="34" charset="0"/>
                <a:cs typeface="Times New Roman" panose="02020603050405020304" pitchFamily="18" charset="0"/>
              </a:rPr>
              <a:t> 9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miêu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tả</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nụ</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cười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người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lính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Em</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hãy</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chép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lại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chính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xác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câu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đó</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biết</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tên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000" dirty="0">
                <a:latin typeface="Times New Roman" panose="02020603050405020304" pitchFamily="18" charset="0"/>
                <a:ea typeface="Calibri" panose="020F0502020204030204" pitchFamily="34" charset="0"/>
                <a:cs typeface="Times New Roman" panose="02020603050405020304" pitchFamily="18" charset="0"/>
              </a:rPr>
              <a:t> (0,5đ) </a:t>
            </a:r>
          </a:p>
          <a:p>
            <a:pPr algn="just">
              <a:lnSpc>
                <a:spcPct val="120000"/>
              </a:lnSpc>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Câu</a:t>
            </a: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khổ</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trên</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hãy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viết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đoạn</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hợp-phân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tích-tổng</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hợp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khoảng</a:t>
            </a:r>
            <a:r>
              <a:rPr lang="en-US" sz="2000" dirty="0" smtClean="0">
                <a:latin typeface="Times New Roman" panose="02020603050405020304" pitchFamily="18" charset="0"/>
                <a:cs typeface="Times New Roman" panose="02020603050405020304" pitchFamily="18" charset="0"/>
              </a:rPr>
              <a:t> 12 </a:t>
            </a:r>
            <a:r>
              <a:rPr lang="en-US" sz="2000" dirty="0" err="1" smtClean="0">
                <a:latin typeface="Times New Roman" panose="02020603050405020304" pitchFamily="18" charset="0"/>
                <a:cs typeface="Times New Roman" panose="02020603050405020304" pitchFamily="18" charset="0"/>
              </a:rPr>
              <a:t>câu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làm</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rõ</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coi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trung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đoạn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một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câu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phép</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dưới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câu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phép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nối</a:t>
            </a:r>
            <a:r>
              <a:rPr lang="en-US" sz="2000" dirty="0">
                <a:latin typeface="Times New Roman" panose="02020603050405020304" pitchFamily="18" charset="0"/>
                <a:cs typeface="Times New Roman" panose="02020603050405020304" pitchFamily="18" charset="0"/>
              </a:rPr>
              <a:t>). (3,5 </a:t>
            </a:r>
            <a:r>
              <a:rPr lang="en-US" sz="2000" dirty="0" err="1">
                <a:latin typeface="Times New Roman" panose="02020603050405020304" pitchFamily="18" charset="0"/>
                <a:cs typeface="Times New Roman" panose="02020603050405020304" pitchFamily="18" charset="0"/>
              </a:rPr>
              <a:t>điểm</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13000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83182" y="201706"/>
            <a:ext cx="11187953" cy="1976718"/>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p:nvSpPr>
        <p:spPr>
          <a:xfrm>
            <a:off x="805911" y="294752"/>
            <a:ext cx="10865224" cy="2308324"/>
          </a:xfrm>
          <a:prstGeom prst="rect">
            <a:avLst/>
          </a:prstGeom>
        </p:spPr>
        <p:txBody>
          <a:bodyPr wrap="square">
            <a:spAutoFit/>
          </a:bodyPr>
          <a:lstStyle/>
          <a:p>
            <a:pPr algn="just">
              <a:lnSpc>
                <a:spcPct val="120000"/>
              </a:lnSpc>
            </a:pPr>
            <a:r>
              <a:rPr lang="en-US" sz="24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5: </a:t>
            </a:r>
            <a:r>
              <a:rPr lang="en-US" sz="2400" dirty="0" err="1" smtClean="0">
                <a:latin typeface="Times New Roman" panose="02020603050405020304" pitchFamily="18" charset="0"/>
                <a:cs typeface="Times New Roman" panose="02020603050405020304" pitchFamily="18" charset="0"/>
              </a:rPr>
              <a:t>Dựa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hãy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viết</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hợp-phân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tích-tổng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khoảng</a:t>
            </a:r>
            <a:r>
              <a:rPr lang="en-US" sz="2400" dirty="0" smtClean="0">
                <a:latin typeface="Times New Roman" panose="02020603050405020304" pitchFamily="18" charset="0"/>
                <a:cs typeface="Times New Roman" panose="02020603050405020304" pitchFamily="18" charset="0"/>
              </a:rPr>
              <a:t> 12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để</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làm</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rõ</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phép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dưới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phép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nối</a:t>
            </a:r>
            <a:r>
              <a:rPr lang="en-US" sz="2400" dirty="0">
                <a:latin typeface="Times New Roman" panose="02020603050405020304" pitchFamily="18" charset="0"/>
                <a:cs typeface="Times New Roman" panose="02020603050405020304" pitchFamily="18" charset="0"/>
              </a:rPr>
              <a:t>). (3,5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a:t>
            </a:r>
          </a:p>
          <a:p>
            <a:pPr lvl="0">
              <a:lnSpc>
                <a:spcPct val="120000"/>
              </a:lnSpc>
            </a:pPr>
            <a:endParaRPr lang="en-US" sz="2400" dirty="0">
              <a:latin typeface="Times New Roman" panose="02020603050405020304" pitchFamily="18" charset="0"/>
              <a:cs typeface="Times New Roman" panose="02020603050405020304" pitchFamily="18" charset="0"/>
            </a:endParaRPr>
          </a:p>
        </p:txBody>
      </p:sp>
      <p:sp>
        <p:nvSpPr>
          <p:cNvPr id="7" name="Rounded Rectangle 6"/>
          <p:cNvSpPr/>
          <p:nvPr/>
        </p:nvSpPr>
        <p:spPr>
          <a:xfrm>
            <a:off x="483182" y="201706"/>
            <a:ext cx="11187953" cy="1976718"/>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05911" y="294752"/>
            <a:ext cx="10865224" cy="2308324"/>
          </a:xfrm>
          <a:prstGeom prst="rect">
            <a:avLst/>
          </a:prstGeom>
        </p:spPr>
        <p:txBody>
          <a:bodyPr wrap="square">
            <a:spAutoFit/>
          </a:bodyPr>
          <a:lstStyle/>
          <a:p>
            <a:pPr algn="just">
              <a:lnSpc>
                <a:spcPct val="120000"/>
              </a:lnSpc>
            </a:pPr>
            <a:r>
              <a:rPr lang="en-US" sz="24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5: </a:t>
            </a:r>
            <a:r>
              <a:rPr lang="en-US" sz="2400" dirty="0" err="1" smtClean="0">
                <a:latin typeface="Times New Roman" panose="02020603050405020304" pitchFamily="18" charset="0"/>
                <a:cs typeface="Times New Roman" panose="02020603050405020304" pitchFamily="18" charset="0"/>
              </a:rPr>
              <a:t>Dựa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hãy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viết</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hợp-phân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tích-tổng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khoảng</a:t>
            </a:r>
            <a:r>
              <a:rPr lang="en-US" sz="2400" dirty="0" smtClean="0">
                <a:latin typeface="Times New Roman" panose="02020603050405020304" pitchFamily="18" charset="0"/>
                <a:cs typeface="Times New Roman" panose="02020603050405020304" pitchFamily="18" charset="0"/>
              </a:rPr>
              <a:t> 12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để</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làm</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rõ</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phép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dưới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phép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nối</a:t>
            </a:r>
            <a:r>
              <a:rPr lang="en-US" sz="2400" dirty="0">
                <a:latin typeface="Times New Roman" panose="02020603050405020304" pitchFamily="18" charset="0"/>
                <a:cs typeface="Times New Roman" panose="02020603050405020304" pitchFamily="18" charset="0"/>
              </a:rPr>
              <a:t>). (3,5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a:t>
            </a:r>
          </a:p>
          <a:p>
            <a:pPr lvl="0">
              <a:lnSpc>
                <a:spcPct val="120000"/>
              </a:lnSpc>
            </a:pPr>
            <a:endParaRPr lang="en-US" sz="2400" dirty="0">
              <a:latin typeface="Times New Roman" panose="02020603050405020304" pitchFamily="18" charset="0"/>
              <a:cs typeface="Times New Roman" panose="02020603050405020304" pitchFamily="18" charset="0"/>
            </a:endParaRPr>
          </a:p>
        </p:txBody>
      </p:sp>
      <p:cxnSp>
        <p:nvCxnSpPr>
          <p:cNvPr id="10" name="Straight Connector 9"/>
          <p:cNvCxnSpPr/>
          <p:nvPr/>
        </p:nvCxnSpPr>
        <p:spPr>
          <a:xfrm>
            <a:off x="7051729" y="759417"/>
            <a:ext cx="336313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929898" y="1190065"/>
            <a:ext cx="821410" cy="1549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285640" y="1205563"/>
            <a:ext cx="816760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929898" y="1639516"/>
            <a:ext cx="691224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05911" y="2011475"/>
            <a:ext cx="306866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Oval 23"/>
          <p:cNvSpPr>
            <a:spLocks noChangeArrowheads="1"/>
          </p:cNvSpPr>
          <p:nvPr/>
        </p:nvSpPr>
        <p:spPr bwMode="auto">
          <a:xfrm>
            <a:off x="3228931" y="2447056"/>
            <a:ext cx="5696453" cy="1233574"/>
          </a:xfrm>
          <a:prstGeom prst="ellipse">
            <a:avLst/>
          </a:prstGeom>
          <a:solidFill>
            <a:srgbClr val="009900"/>
          </a:solidFill>
          <a:ln w="9525">
            <a:solidFill>
              <a:srgbClr val="009900"/>
            </a:solidFill>
            <a:round/>
            <a:headEnd/>
            <a:tailEnd/>
          </a:ln>
          <a:effectLs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600" b="1" dirty="0">
              <a:solidFill>
                <a:schemeClr val="bg1"/>
              </a:solidFill>
              <a:latin typeface="Times New Roman" panose="02020603050405020304" pitchFamily="18" charset="0"/>
              <a:cs typeface="Times New Roman" panose="02020603050405020304" pitchFamily="18" charset="0"/>
            </a:endParaRPr>
          </a:p>
        </p:txBody>
      </p:sp>
      <p:sp>
        <p:nvSpPr>
          <p:cNvPr id="14" name="TextBox 13"/>
          <p:cNvSpPr txBox="1"/>
          <p:nvPr/>
        </p:nvSpPr>
        <p:spPr>
          <a:xfrm>
            <a:off x="3867434" y="2633215"/>
            <a:ext cx="4742178" cy="954107"/>
          </a:xfrm>
          <a:prstGeom prst="rect">
            <a:avLst/>
          </a:prstGeom>
          <a:noFill/>
          <a:ln>
            <a:noFill/>
          </a:ln>
        </p:spPr>
        <p:txBody>
          <a:bodyPr wrap="square" rtlCol="0">
            <a:spAutoFit/>
          </a:bodyPr>
          <a:lstStyle/>
          <a:p>
            <a:pPr algn="ctr">
              <a:spcBef>
                <a:spcPct val="0"/>
              </a:spcBef>
            </a:pPr>
            <a:r>
              <a:rPr lang="en-US" altLang="en-US" sz="2800" b="1" dirty="0" err="1" smtClean="0">
                <a:solidFill>
                  <a:schemeClr val="bg1"/>
                </a:solidFill>
                <a:latin typeface="Times New Roman" pitchFamily="18" charset="0"/>
                <a:cs typeface="Times New Roman" pitchFamily="18" charset="0"/>
              </a:rPr>
              <a:t>Xác</a:t>
            </a:r>
            <a:r>
              <a:rPr lang="en-US" altLang="en-US" sz="2800" b="1" dirty="0" smtClean="0">
                <a:solidFill>
                  <a:schemeClr val="bg1"/>
                </a:solidFill>
                <a:latin typeface="Times New Roman" pitchFamily="18" charset="0"/>
                <a:cs typeface="Times New Roman" pitchFamily="18" charset="0"/>
              </a:rPr>
              <a:t> </a:t>
            </a:r>
            <a:r>
              <a:rPr lang="en-US" altLang="en-US" sz="2800" b="1" dirty="0" err="1" smtClean="0">
                <a:solidFill>
                  <a:schemeClr val="bg1"/>
                </a:solidFill>
                <a:latin typeface="Times New Roman" pitchFamily="18" charset="0"/>
                <a:cs typeface="Times New Roman" pitchFamily="18" charset="0"/>
              </a:rPr>
              <a:t>định</a:t>
            </a:r>
            <a:r>
              <a:rPr lang="en-US" altLang="en-US" sz="2800" b="1" dirty="0" smtClean="0">
                <a:solidFill>
                  <a:schemeClr val="bg1"/>
                </a:solidFill>
                <a:latin typeface="Times New Roman" pitchFamily="18" charset="0"/>
                <a:cs typeface="Times New Roman" pitchFamily="18" charset="0"/>
              </a:rPr>
              <a:t> </a:t>
            </a:r>
            <a:r>
              <a:rPr lang="en-US" altLang="en-US" sz="2800" b="1" dirty="0" err="1" smtClean="0">
                <a:solidFill>
                  <a:schemeClr val="bg1"/>
                </a:solidFill>
                <a:latin typeface="Times New Roman" pitchFamily="18" charset="0"/>
                <a:cs typeface="Times New Roman" pitchFamily="18" charset="0"/>
              </a:rPr>
              <a:t>yêu</a:t>
            </a:r>
            <a:r>
              <a:rPr lang="en-US" altLang="en-US" sz="2800" b="1" dirty="0" smtClean="0">
                <a:solidFill>
                  <a:schemeClr val="bg1"/>
                </a:solidFill>
                <a:latin typeface="Times New Roman" pitchFamily="18" charset="0"/>
                <a:cs typeface="Times New Roman" pitchFamily="18" charset="0"/>
              </a:rPr>
              <a:t> </a:t>
            </a:r>
            <a:r>
              <a:rPr lang="en-US" altLang="en-US" sz="2800" b="1" dirty="0" err="1" smtClean="0">
                <a:solidFill>
                  <a:schemeClr val="bg1"/>
                </a:solidFill>
                <a:latin typeface="Times New Roman" pitchFamily="18" charset="0"/>
                <a:cs typeface="Times New Roman" pitchFamily="18" charset="0"/>
              </a:rPr>
              <a:t>cầu</a:t>
            </a:r>
            <a:endParaRPr lang="en-US" altLang="en-US" sz="2800" b="1" dirty="0">
              <a:solidFill>
                <a:schemeClr val="bg1"/>
              </a:solidFill>
              <a:latin typeface="Times New Roman" panose="02020603050405020304" pitchFamily="18" charset="0"/>
              <a:cs typeface="Times New Roman" panose="02020603050405020304" pitchFamily="18" charset="0"/>
            </a:endParaRPr>
          </a:p>
          <a:p>
            <a:endParaRPr lang="en-US" sz="2800" b="1" dirty="0">
              <a:latin typeface="Times New Roman" pitchFamily="18" charset="0"/>
              <a:cs typeface="Times New Roman" pitchFamily="18" charset="0"/>
            </a:endParaRPr>
          </a:p>
        </p:txBody>
      </p:sp>
      <p:sp>
        <p:nvSpPr>
          <p:cNvPr id="16" name="TextBox 15"/>
          <p:cNvSpPr txBox="1"/>
          <p:nvPr/>
        </p:nvSpPr>
        <p:spPr>
          <a:xfrm>
            <a:off x="1765287" y="4831545"/>
            <a:ext cx="2864223"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3200" b="1" dirty="0" err="1" smtClean="0">
                <a:solidFill>
                  <a:srgbClr val="FF0000"/>
                </a:solidFill>
                <a:latin typeface="Times New Roman" panose="02020603050405020304" pitchFamily="18" charset="0"/>
                <a:cs typeface="Times New Roman" panose="02020603050405020304" pitchFamily="18" charset="0"/>
              </a:rPr>
              <a:t>Hình</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thức</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8" name="TextBox 17"/>
          <p:cNvSpPr txBox="1"/>
          <p:nvPr/>
        </p:nvSpPr>
        <p:spPr>
          <a:xfrm>
            <a:off x="4799672" y="4830701"/>
            <a:ext cx="2743197"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3200" b="1" dirty="0" err="1" smtClean="0">
                <a:solidFill>
                  <a:srgbClr val="FF0000"/>
                </a:solidFill>
                <a:latin typeface="Times New Roman" panose="02020603050405020304" pitchFamily="18" charset="0"/>
                <a:cs typeface="Times New Roman" panose="02020603050405020304" pitchFamily="18" charset="0"/>
              </a:rPr>
              <a:t>Nội</a:t>
            </a:r>
            <a:r>
              <a:rPr lang="en-US" sz="3200" b="1" dirty="0" smtClean="0">
                <a:solidFill>
                  <a:srgbClr val="FF0000"/>
                </a:solidFill>
                <a:latin typeface="Times New Roman" panose="02020603050405020304" pitchFamily="18" charset="0"/>
                <a:cs typeface="Times New Roman" panose="02020603050405020304" pitchFamily="18" charset="0"/>
              </a:rPr>
              <a:t> dung</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9" name="TextBox 18"/>
          <p:cNvSpPr txBox="1"/>
          <p:nvPr/>
        </p:nvSpPr>
        <p:spPr>
          <a:xfrm>
            <a:off x="7671664" y="4831545"/>
            <a:ext cx="2743197"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3200" b="1" dirty="0" err="1" smtClean="0">
                <a:solidFill>
                  <a:srgbClr val="FF0000"/>
                </a:solidFill>
                <a:latin typeface="Times New Roman" panose="02020603050405020304" pitchFamily="18" charset="0"/>
                <a:cs typeface="Times New Roman" panose="02020603050405020304" pitchFamily="18" charset="0"/>
              </a:rPr>
              <a:t>Ngữ</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pháp</a:t>
            </a:r>
            <a:endParaRPr lang="en-US" sz="3200" b="1" dirty="0">
              <a:solidFill>
                <a:srgbClr val="FF0000"/>
              </a:solidFill>
              <a:latin typeface="Times New Roman" panose="02020603050405020304" pitchFamily="18" charset="0"/>
              <a:cs typeface="Times New Roman" panose="02020603050405020304" pitchFamily="18" charset="0"/>
            </a:endParaRPr>
          </a:p>
        </p:txBody>
      </p:sp>
      <p:cxnSp>
        <p:nvCxnSpPr>
          <p:cNvPr id="20" name="Straight Arrow Connector 19"/>
          <p:cNvCxnSpPr>
            <a:endCxn id="18" idx="0"/>
          </p:cNvCxnSpPr>
          <p:nvPr/>
        </p:nvCxnSpPr>
        <p:spPr>
          <a:xfrm>
            <a:off x="6048985" y="3680630"/>
            <a:ext cx="122286" cy="115007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051729" y="3680630"/>
            <a:ext cx="1382823" cy="113430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3610303" y="3664864"/>
            <a:ext cx="1355836" cy="115007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69946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2"/>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20"/>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2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animBg="1"/>
      <p:bldP spid="16" grpId="0" animBg="1"/>
      <p:bldP spid="18"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23"/>
          <p:cNvSpPr>
            <a:spLocks noChangeArrowheads="1"/>
          </p:cNvSpPr>
          <p:nvPr/>
        </p:nvSpPr>
        <p:spPr bwMode="auto">
          <a:xfrm>
            <a:off x="3321423" y="129525"/>
            <a:ext cx="5696453" cy="1233574"/>
          </a:xfrm>
          <a:prstGeom prst="ellipse">
            <a:avLst/>
          </a:prstGeom>
          <a:solidFill>
            <a:srgbClr val="009900"/>
          </a:solidFill>
          <a:ln w="9525">
            <a:solidFill>
              <a:srgbClr val="009900"/>
            </a:solidFill>
            <a:round/>
            <a:headEnd/>
            <a:tailEnd/>
          </a:ln>
          <a:effectLs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6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7" name="Diagram 6"/>
          <p:cNvGraphicFramePr/>
          <p:nvPr>
            <p:extLst>
              <p:ext uri="{D42A27DB-BD31-4B8C-83A1-F6EECF244321}">
                <p14:modId xmlns:p14="http://schemas.microsoft.com/office/powerpoint/2010/main" val="771912379"/>
              </p:ext>
            </p:extLst>
          </p:nvPr>
        </p:nvGraphicFramePr>
        <p:xfrm>
          <a:off x="98684" y="1558778"/>
          <a:ext cx="11930405" cy="47579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720342" y="2041048"/>
            <a:ext cx="2864223" cy="584775"/>
          </a:xfrm>
          <a:prstGeom prst="rect">
            <a:avLst/>
          </a:prstGeom>
          <a:solidFill>
            <a:schemeClr val="bg1"/>
          </a:solidFill>
        </p:spPr>
        <p:txBody>
          <a:bodyPr wrap="square" rtlCol="0">
            <a:spAutoFit/>
          </a:bodyPr>
          <a:lstStyle/>
          <a:p>
            <a:pPr algn="ctr"/>
            <a:r>
              <a:rPr lang="en-US" sz="3200" b="1" dirty="0" err="1" smtClean="0">
                <a:solidFill>
                  <a:srgbClr val="FF0000"/>
                </a:solidFill>
                <a:latin typeface="Times New Roman" panose="02020603050405020304" pitchFamily="18" charset="0"/>
                <a:cs typeface="Times New Roman" panose="02020603050405020304" pitchFamily="18" charset="0"/>
              </a:rPr>
              <a:t>Hình</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thức</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841368" y="5258516"/>
            <a:ext cx="2743197" cy="584775"/>
          </a:xfrm>
          <a:prstGeom prst="rect">
            <a:avLst/>
          </a:prstGeom>
          <a:solidFill>
            <a:schemeClr val="bg1"/>
          </a:solidFill>
        </p:spPr>
        <p:txBody>
          <a:bodyPr wrap="square" rtlCol="0">
            <a:spAutoFit/>
          </a:bodyPr>
          <a:lstStyle/>
          <a:p>
            <a:pPr algn="ctr"/>
            <a:r>
              <a:rPr lang="en-US" sz="3200" b="1" dirty="0" err="1" smtClean="0">
                <a:solidFill>
                  <a:srgbClr val="FF0000"/>
                </a:solidFill>
                <a:latin typeface="Times New Roman" panose="02020603050405020304" pitchFamily="18" charset="0"/>
                <a:cs typeface="Times New Roman" panose="02020603050405020304" pitchFamily="18" charset="0"/>
              </a:rPr>
              <a:t>Ngữ</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pháp</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841368" y="3622195"/>
            <a:ext cx="2743197" cy="584775"/>
          </a:xfrm>
          <a:prstGeom prst="rect">
            <a:avLst/>
          </a:prstGeom>
          <a:solidFill>
            <a:schemeClr val="bg1"/>
          </a:solidFill>
        </p:spPr>
        <p:txBody>
          <a:bodyPr wrap="square" rtlCol="0">
            <a:spAutoFit/>
          </a:bodyPr>
          <a:lstStyle/>
          <a:p>
            <a:pPr algn="ctr"/>
            <a:r>
              <a:rPr lang="en-US" sz="3200" b="1" dirty="0" err="1" smtClean="0">
                <a:solidFill>
                  <a:srgbClr val="FF0000"/>
                </a:solidFill>
                <a:latin typeface="Times New Roman" panose="02020603050405020304" pitchFamily="18" charset="0"/>
                <a:cs typeface="Times New Roman" panose="02020603050405020304" pitchFamily="18" charset="0"/>
              </a:rPr>
              <a:t>Nội</a:t>
            </a:r>
            <a:r>
              <a:rPr lang="en-US" sz="3200" b="1" dirty="0" smtClean="0">
                <a:solidFill>
                  <a:srgbClr val="FF0000"/>
                </a:solidFill>
                <a:latin typeface="Times New Roman" panose="02020603050405020304" pitchFamily="18" charset="0"/>
                <a:cs typeface="Times New Roman" panose="02020603050405020304" pitchFamily="18" charset="0"/>
              </a:rPr>
              <a:t> dung</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3645078" y="376980"/>
            <a:ext cx="4742178" cy="954107"/>
          </a:xfrm>
          <a:prstGeom prst="rect">
            <a:avLst/>
          </a:prstGeom>
          <a:noFill/>
          <a:ln>
            <a:noFill/>
          </a:ln>
        </p:spPr>
        <p:txBody>
          <a:bodyPr wrap="square" rtlCol="0">
            <a:spAutoFit/>
          </a:bodyPr>
          <a:lstStyle/>
          <a:p>
            <a:pPr algn="ctr">
              <a:spcBef>
                <a:spcPct val="0"/>
              </a:spcBef>
            </a:pPr>
            <a:r>
              <a:rPr lang="en-US" altLang="en-US" sz="2800" b="1" dirty="0" err="1" smtClean="0">
                <a:solidFill>
                  <a:schemeClr val="bg1"/>
                </a:solidFill>
                <a:latin typeface="Times New Roman" pitchFamily="18" charset="0"/>
                <a:cs typeface="Times New Roman" pitchFamily="18" charset="0"/>
              </a:rPr>
              <a:t>Xác</a:t>
            </a:r>
            <a:r>
              <a:rPr lang="en-US" altLang="en-US" sz="2800" b="1" dirty="0" smtClean="0">
                <a:solidFill>
                  <a:schemeClr val="bg1"/>
                </a:solidFill>
                <a:latin typeface="Times New Roman" pitchFamily="18" charset="0"/>
                <a:cs typeface="Times New Roman" pitchFamily="18" charset="0"/>
              </a:rPr>
              <a:t> </a:t>
            </a:r>
            <a:r>
              <a:rPr lang="en-US" altLang="en-US" sz="2800" b="1" dirty="0" err="1" smtClean="0">
                <a:solidFill>
                  <a:schemeClr val="bg1"/>
                </a:solidFill>
                <a:latin typeface="Times New Roman" pitchFamily="18" charset="0"/>
                <a:cs typeface="Times New Roman" pitchFamily="18" charset="0"/>
              </a:rPr>
              <a:t>định</a:t>
            </a:r>
            <a:r>
              <a:rPr lang="en-US" altLang="en-US" sz="2800" b="1" dirty="0" smtClean="0">
                <a:solidFill>
                  <a:schemeClr val="bg1"/>
                </a:solidFill>
                <a:latin typeface="Times New Roman" pitchFamily="18" charset="0"/>
                <a:cs typeface="Times New Roman" pitchFamily="18" charset="0"/>
              </a:rPr>
              <a:t> </a:t>
            </a:r>
            <a:r>
              <a:rPr lang="en-US" altLang="en-US" sz="2800" b="1" dirty="0" err="1" smtClean="0">
                <a:solidFill>
                  <a:schemeClr val="bg1"/>
                </a:solidFill>
                <a:latin typeface="Times New Roman" pitchFamily="18" charset="0"/>
                <a:cs typeface="Times New Roman" pitchFamily="18" charset="0"/>
              </a:rPr>
              <a:t>yêu</a:t>
            </a:r>
            <a:r>
              <a:rPr lang="en-US" altLang="en-US" sz="2800" b="1" dirty="0" smtClean="0">
                <a:solidFill>
                  <a:schemeClr val="bg1"/>
                </a:solidFill>
                <a:latin typeface="Times New Roman" pitchFamily="18" charset="0"/>
                <a:cs typeface="Times New Roman" pitchFamily="18" charset="0"/>
              </a:rPr>
              <a:t> </a:t>
            </a:r>
            <a:r>
              <a:rPr lang="en-US" altLang="en-US" sz="2800" b="1" dirty="0" err="1" smtClean="0">
                <a:solidFill>
                  <a:schemeClr val="bg1"/>
                </a:solidFill>
                <a:latin typeface="Times New Roman" pitchFamily="18" charset="0"/>
                <a:cs typeface="Times New Roman" pitchFamily="18" charset="0"/>
              </a:rPr>
              <a:t>cầu</a:t>
            </a:r>
            <a:endParaRPr lang="en-US" altLang="en-US" sz="2800" b="1" dirty="0">
              <a:solidFill>
                <a:schemeClr val="bg1"/>
              </a:solidFill>
              <a:latin typeface="Times New Roman" panose="02020603050405020304" pitchFamily="18" charset="0"/>
              <a:cs typeface="Times New Roman" panose="02020603050405020304" pitchFamily="18" charset="0"/>
            </a:endParaRPr>
          </a:p>
          <a:p>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32930321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654" y="4231774"/>
            <a:ext cx="11855668" cy="1601468"/>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buNone/>
            </a:pPr>
            <a:r>
              <a:rPr lang="en-US" sz="2800" b="1" smtClean="0">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rPr>
              <a:t>Câu 5: </a:t>
            </a:r>
            <a:r>
              <a:rPr lang="en-US" sz="2800" smtClean="0">
                <a:latin typeface="Times New Roman" panose="02020603050405020304" pitchFamily="18" charset="0"/>
                <a:cs typeface="Times New Roman" panose="02020603050405020304" pitchFamily="18" charset="0"/>
              </a:rPr>
              <a:t>Hãy viết đoạn văn tổng hợp-phân tích-tổng hợp khoảng 12 câu nêu cảm nhận của em về khổ thơ trên. Trong đoạn có sử dụng một câu cảm thán và phép nối (Gạch chân dưới câu cảm thán và phép nối). (3,5 điểm).</a:t>
            </a:r>
            <a:endParaRPr lang="en-US" sz="2800" dirty="0"/>
          </a:p>
        </p:txBody>
      </p:sp>
      <p:sp>
        <p:nvSpPr>
          <p:cNvPr id="5" name="Title 4"/>
          <p:cNvSpPr>
            <a:spLocks noGrp="1"/>
          </p:cNvSpPr>
          <p:nvPr>
            <p:ph type="title"/>
          </p:nvPr>
        </p:nvSpPr>
        <p:spPr>
          <a:xfrm>
            <a:off x="157655" y="148164"/>
            <a:ext cx="11871434" cy="263251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lnSpc>
                <a:spcPct val="120000"/>
              </a:lnSpc>
            </a:pPr>
            <a:r>
              <a:rPr lang="en-US" sz="2800" b="1" dirty="0" err="1" smtClean="0">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smtClean="0">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rPr>
              <a:t> 5: </a:t>
            </a:r>
            <a:r>
              <a:rPr lang="en-US" sz="2800" dirty="0" err="1" smtClean="0">
                <a:latin typeface="Times New Roman" panose="02020603050405020304" pitchFamily="18" charset="0"/>
                <a:cs typeface="Times New Roman" panose="02020603050405020304" pitchFamily="18" charset="0"/>
              </a:rPr>
              <a:t>Dựa</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hãy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viết</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tích-tổng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khoảng</a:t>
            </a:r>
            <a:r>
              <a:rPr lang="en-US" sz="2800" dirty="0" smtClean="0">
                <a:latin typeface="Times New Roman" panose="02020603050405020304" pitchFamily="18" charset="0"/>
                <a:cs typeface="Times New Roman" panose="02020603050405020304" pitchFamily="18" charset="0"/>
              </a:rPr>
              <a:t> 12 </a:t>
            </a:r>
            <a:r>
              <a:rPr lang="en-US" sz="2800" dirty="0" err="1" smtClean="0">
                <a:latin typeface="Times New Roman" panose="02020603050405020304" pitchFamily="18" charset="0"/>
                <a:cs typeface="Times New Roman" panose="02020603050405020304" pitchFamily="18" charset="0"/>
              </a:rPr>
              <a:t>câu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để</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làm</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nối</a:t>
            </a:r>
            <a:r>
              <a:rPr lang="en-US" sz="2800" dirty="0">
                <a:latin typeface="Times New Roman" panose="02020603050405020304" pitchFamily="18" charset="0"/>
                <a:cs typeface="Times New Roman" panose="02020603050405020304" pitchFamily="18" charset="0"/>
              </a:rPr>
              <a:t>). (3,5 </a:t>
            </a:r>
            <a:r>
              <a:rPr lang="en-US" sz="2800" dirty="0" err="1">
                <a:latin typeface="Times New Roman" panose="02020603050405020304" pitchFamily="18" charset="0"/>
                <a:cs typeface="Times New Roman" panose="02020603050405020304" pitchFamily="18" charset="0"/>
              </a:rPr>
              <a:t>điểm</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Title 4"/>
          <p:cNvSpPr txBox="1">
            <a:spLocks/>
          </p:cNvSpPr>
          <p:nvPr/>
        </p:nvSpPr>
        <p:spPr>
          <a:xfrm>
            <a:off x="1450428" y="2848111"/>
            <a:ext cx="10531364" cy="1126462"/>
          </a:xfrm>
          <a:prstGeom prst="rect">
            <a:avLst/>
          </a:prstGeom>
        </p:spPr>
        <p:style>
          <a:lnRef idx="1">
            <a:schemeClr val="accent6"/>
          </a:lnRef>
          <a:fillRef idx="2">
            <a:schemeClr val="accent6"/>
          </a:fillRef>
          <a:effectRef idx="1">
            <a:schemeClr val="accent6"/>
          </a:effectRef>
          <a:fontRef idx="minor">
            <a:schemeClr val="dk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just">
              <a:lnSpc>
                <a:spcPct val="120000"/>
              </a:lnSpc>
            </a:pPr>
            <a:r>
              <a:rPr lang="en-US" sz="2800" dirty="0" err="1">
                <a:latin typeface="Times New Roman" panose="02020603050405020304" pitchFamily="18" charset="0"/>
                <a:cs typeface="Times New Roman" panose="02020603050405020304" pitchFamily="18" charset="0"/>
              </a:rPr>
              <a:t>N</a:t>
            </a:r>
            <a:r>
              <a:rPr lang="en-US" sz="2800" dirty="0" err="1" smtClean="0">
                <a:latin typeface="Times New Roman" panose="02020603050405020304" pitchFamily="18" charset="0"/>
                <a:cs typeface="Times New Roman" panose="02020603050405020304" pitchFamily="18" charset="0"/>
              </a:rPr>
              <a:t>ội</a:t>
            </a:r>
            <a:r>
              <a:rPr lang="en-US" sz="2800" dirty="0" smtClean="0">
                <a:latin typeface="Times New Roman" panose="02020603050405020304" pitchFamily="18" charset="0"/>
                <a:cs typeface="Times New Roman" panose="02020603050405020304" pitchFamily="18" charset="0"/>
              </a:rPr>
              <a:t> dung </a:t>
            </a:r>
            <a:r>
              <a:rPr lang="en-US" sz="2800" dirty="0" err="1" smtClean="0">
                <a:latin typeface="Times New Roman" panose="02020603050405020304" pitchFamily="18" charset="0"/>
                <a:cs typeface="Times New Roman" panose="02020603050405020304" pitchFamily="18" charset="0"/>
              </a:rPr>
              <a:t>nghị</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luận</a:t>
            </a:r>
            <a:r>
              <a:rPr lang="en-US" sz="2800" dirty="0" smtClean="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Thái</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kính</a:t>
            </a:r>
            <a:r>
              <a:rPr lang="en-US" sz="2800" dirty="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7" name="Content Placeholder 2"/>
          <p:cNvSpPr txBox="1">
            <a:spLocks/>
          </p:cNvSpPr>
          <p:nvPr/>
        </p:nvSpPr>
        <p:spPr>
          <a:xfrm>
            <a:off x="1450428" y="5920635"/>
            <a:ext cx="10531364" cy="800734"/>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just">
              <a:buFont typeface="Arial" pitchFamily="34" charset="0"/>
              <a:buNone/>
            </a:pPr>
            <a:r>
              <a:rPr lang="en-US" sz="2800" dirty="0" err="1" smtClean="0">
                <a:latin typeface="Times New Roman" pitchFamily="18" charset="0"/>
                <a:cs typeface="Times New Roman" pitchFamily="18" charset="0"/>
              </a:rPr>
              <a:t>Nội</a:t>
            </a:r>
            <a:r>
              <a:rPr lang="en-US" sz="2800" dirty="0" smtClean="0">
                <a:latin typeface="Times New Roman" pitchFamily="18" charset="0"/>
                <a:cs typeface="Times New Roman" pitchFamily="18" charset="0"/>
              </a:rPr>
              <a:t> dung </a:t>
            </a:r>
            <a:r>
              <a:rPr lang="en-US" sz="2800" dirty="0" err="1" smtClean="0">
                <a:latin typeface="Times New Roman" pitchFamily="18" charset="0"/>
                <a:cs typeface="Times New Roman" pitchFamily="18" charset="0"/>
              </a:rPr>
              <a:t>nghị</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luận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viết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định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từ</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nội</a:t>
            </a:r>
            <a:r>
              <a:rPr lang="en-US" sz="2800" dirty="0" smtClean="0">
                <a:latin typeface="Times New Roman" pitchFamily="18" charset="0"/>
                <a:cs typeface="Times New Roman" pitchFamily="18" charset="0"/>
              </a:rPr>
              <a:t> dung </a:t>
            </a:r>
            <a:r>
              <a:rPr lang="en-US" sz="2800" dirty="0" err="1" smtClean="0">
                <a:latin typeface="Times New Roman" pitchFamily="18" charset="0"/>
                <a:cs typeface="Times New Roman" pitchFamily="18" charset="0"/>
              </a:rPr>
              <a:t>khổ</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thơ</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8" name="Right Arrow 7"/>
          <p:cNvSpPr/>
          <p:nvPr/>
        </p:nvSpPr>
        <p:spPr>
          <a:xfrm>
            <a:off x="331076" y="3294993"/>
            <a:ext cx="693683" cy="34684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Right Arrow 8"/>
          <p:cNvSpPr/>
          <p:nvPr/>
        </p:nvSpPr>
        <p:spPr>
          <a:xfrm>
            <a:off x="296392" y="6088090"/>
            <a:ext cx="763051" cy="515060"/>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2288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1633</TotalTime>
  <Words>1825</Words>
  <Application>Microsoft Office PowerPoint</Application>
  <PresentationFormat>Custom</PresentationFormat>
  <Paragraphs>114</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    So sánh giữa nghị luận một đoạn thơ (bài thơ)  với nghị luận về một đoạn trích ( một tác phẩm)</vt:lpstr>
      <vt:lpstr>  * Giống nhau: - Nghị luận văn học - Trình bày những nhận xét và đánh giá về nội dung, nghệ thuật. Dựa trên hiểu biết về tác phẩm. Em đưa ra cảm nhận. * Khác nhau:</vt:lpstr>
      <vt:lpstr>PowerPoint Presentation</vt:lpstr>
      <vt:lpstr>PowerPoint Presentation</vt:lpstr>
      <vt:lpstr>PowerPoint Presentation</vt:lpstr>
      <vt:lpstr>Câu 5: Dựa vào khổ thơ trên hãy viết đoạn văn tổng hợp-phân tích-tổng hợp khoảng 12 câu để làm rõ thái độ bất chấp khó khăn, coi thường hiểm nguy và tâm hồn trẻ trung, lạc quan, yêu đời của người lính lái xe không kính. Trong đoạn có sử dụng một câu cảm thán và phép nối (Gạch chân dưới câu cảm thán và phép nối). (3,5 điểm).</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TRƯỜNG THCS YÊN HÒA NHÓM: VĂN 9</dc:title>
  <dc:creator>Windows User</dc:creator>
  <cp:lastModifiedBy>admin</cp:lastModifiedBy>
  <cp:revision>166</cp:revision>
  <dcterms:created xsi:type="dcterms:W3CDTF">2020-04-15T13:37:15Z</dcterms:created>
  <dcterms:modified xsi:type="dcterms:W3CDTF">2021-05-22T06:32:31Z</dcterms:modified>
</cp:coreProperties>
</file>