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9" r:id="rId2"/>
    <p:sldId id="260" r:id="rId3"/>
    <p:sldId id="261" r:id="rId4"/>
    <p:sldId id="265" r:id="rId5"/>
    <p:sldId id="266" r:id="rId6"/>
    <p:sldId id="263" r:id="rId7"/>
    <p:sldId id="270" r:id="rId8"/>
    <p:sldId id="268" r:id="rId9"/>
    <p:sldId id="277" r:id="rId10"/>
    <p:sldId id="279" r:id="rId11"/>
    <p:sldId id="272" r:id="rId12"/>
    <p:sldId id="271" r:id="rId13"/>
    <p:sldId id="291" r:id="rId14"/>
    <p:sldId id="295" r:id="rId15"/>
    <p:sldId id="273" r:id="rId16"/>
    <p:sldId id="275" r:id="rId17"/>
    <p:sldId id="282" r:id="rId18"/>
    <p:sldId id="283" r:id="rId19"/>
    <p:sldId id="284" r:id="rId20"/>
    <p:sldId id="286" r:id="rId21"/>
    <p:sldId id="294" r:id="rId22"/>
    <p:sldId id="296" r:id="rId23"/>
    <p:sldId id="297" r:id="rId24"/>
    <p:sldId id="298" r:id="rId25"/>
    <p:sldId id="299" r:id="rId26"/>
    <p:sldId id="302" r:id="rId27"/>
    <p:sldId id="287" r:id="rId28"/>
    <p:sldId id="288" r:id="rId29"/>
    <p:sldId id="289" r:id="rId30"/>
    <p:sldId id="29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EF3A86-8DC6-4750-9BF1-64E393B06A9A}" type="datetimeFigureOut">
              <a:rPr lang="en-US" smtClean="0"/>
              <a:t>3/3/2021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B8F95B-DFF1-4601-A838-91DA9FAD9752}" type="slidenum">
              <a:rPr lang="en-US" smtClean="0"/>
              <a:t>‹#›</a:t>
            </a:fld>
            <a:endParaRPr lang="en-US"/>
          </a:p>
        </p:txBody>
      </p:sp>
    </p:spTree>
    <p:extLst>
      <p:ext uri="{BB962C8B-B14F-4D97-AF65-F5344CB8AC3E}">
        <p14:creationId xmlns:p14="http://schemas.microsoft.com/office/powerpoint/2010/main" val="3478956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sz="4800" b="1" i="1">
                <a:solidFill>
                  <a:schemeClr val="tx1"/>
                </a:solidFill>
                <a:latin typeface="Times New Roman" pitchFamily="18" charset="0"/>
              </a:defRPr>
            </a:lvl1pPr>
            <a:lvl2pPr marL="742950" indent="-285750" eaLnBrk="0" hangingPunct="0">
              <a:defRPr sz="4800" b="1" i="1">
                <a:solidFill>
                  <a:schemeClr val="tx1"/>
                </a:solidFill>
                <a:latin typeface="Times New Roman" pitchFamily="18" charset="0"/>
              </a:defRPr>
            </a:lvl2pPr>
            <a:lvl3pPr marL="1143000" indent="-228600" eaLnBrk="0" hangingPunct="0">
              <a:defRPr sz="4800" b="1" i="1">
                <a:solidFill>
                  <a:schemeClr val="tx1"/>
                </a:solidFill>
                <a:latin typeface="Times New Roman" pitchFamily="18" charset="0"/>
              </a:defRPr>
            </a:lvl3pPr>
            <a:lvl4pPr marL="1600200" indent="-228600" eaLnBrk="0" hangingPunct="0">
              <a:defRPr sz="4800" b="1" i="1">
                <a:solidFill>
                  <a:schemeClr val="tx1"/>
                </a:solidFill>
                <a:latin typeface="Times New Roman" pitchFamily="18" charset="0"/>
              </a:defRPr>
            </a:lvl4pPr>
            <a:lvl5pPr marL="2057400" indent="-228600" eaLnBrk="0" hangingPunct="0">
              <a:defRPr sz="4800" b="1" i="1">
                <a:solidFill>
                  <a:schemeClr val="tx1"/>
                </a:solidFill>
                <a:latin typeface="Times New Roman" pitchFamily="18" charset="0"/>
              </a:defRPr>
            </a:lvl5pPr>
            <a:lvl6pPr marL="2514600" indent="-228600" eaLnBrk="0" fontAlgn="base" hangingPunct="0">
              <a:spcBef>
                <a:spcPct val="0"/>
              </a:spcBef>
              <a:spcAft>
                <a:spcPct val="0"/>
              </a:spcAft>
              <a:defRPr sz="4800" b="1" i="1">
                <a:solidFill>
                  <a:schemeClr val="tx1"/>
                </a:solidFill>
                <a:latin typeface="Times New Roman" pitchFamily="18" charset="0"/>
              </a:defRPr>
            </a:lvl6pPr>
            <a:lvl7pPr marL="2971800" indent="-228600" eaLnBrk="0" fontAlgn="base" hangingPunct="0">
              <a:spcBef>
                <a:spcPct val="0"/>
              </a:spcBef>
              <a:spcAft>
                <a:spcPct val="0"/>
              </a:spcAft>
              <a:defRPr sz="4800" b="1" i="1">
                <a:solidFill>
                  <a:schemeClr val="tx1"/>
                </a:solidFill>
                <a:latin typeface="Times New Roman" pitchFamily="18" charset="0"/>
              </a:defRPr>
            </a:lvl7pPr>
            <a:lvl8pPr marL="3429000" indent="-228600" eaLnBrk="0" fontAlgn="base" hangingPunct="0">
              <a:spcBef>
                <a:spcPct val="0"/>
              </a:spcBef>
              <a:spcAft>
                <a:spcPct val="0"/>
              </a:spcAft>
              <a:defRPr sz="4800" b="1" i="1">
                <a:solidFill>
                  <a:schemeClr val="tx1"/>
                </a:solidFill>
                <a:latin typeface="Times New Roman" pitchFamily="18" charset="0"/>
              </a:defRPr>
            </a:lvl8pPr>
            <a:lvl9pPr marL="3886200" indent="-228600" eaLnBrk="0" fontAlgn="base" hangingPunct="0">
              <a:spcBef>
                <a:spcPct val="0"/>
              </a:spcBef>
              <a:spcAft>
                <a:spcPct val="0"/>
              </a:spcAft>
              <a:defRPr sz="4800" b="1" i="1">
                <a:solidFill>
                  <a:schemeClr val="tx1"/>
                </a:solidFill>
                <a:latin typeface="Times New Roman" pitchFamily="18" charset="0"/>
              </a:defRPr>
            </a:lvl9pPr>
          </a:lstStyle>
          <a:p>
            <a:pPr eaLnBrk="1" hangingPunct="1"/>
            <a:fld id="{BE1EC1DA-631C-4EBC-AD7D-B8BB103F1534}" type="slidenum">
              <a:rPr lang="en-US" sz="1200" b="0" i="0">
                <a:latin typeface="Lingoes Unicode" pitchFamily="34" charset="-128"/>
              </a:rPr>
              <a:pPr eaLnBrk="1" hangingPunct="1"/>
              <a:t>18</a:t>
            </a:fld>
            <a:endParaRPr lang="en-US" sz="1200" b="0" i="0">
              <a:latin typeface="Lingoes Unicode" pitchFamily="34" charset="-128"/>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defRPr sz="4800" b="1" i="1">
                <a:solidFill>
                  <a:schemeClr val="tx1"/>
                </a:solidFill>
                <a:latin typeface="Times New Roman" pitchFamily="18" charset="0"/>
              </a:defRPr>
            </a:lvl1pPr>
            <a:lvl2pPr marL="742950" indent="-285750" eaLnBrk="0" hangingPunct="0">
              <a:defRPr sz="4800" b="1" i="1">
                <a:solidFill>
                  <a:schemeClr val="tx1"/>
                </a:solidFill>
                <a:latin typeface="Times New Roman" pitchFamily="18" charset="0"/>
              </a:defRPr>
            </a:lvl2pPr>
            <a:lvl3pPr marL="1143000" indent="-228600" eaLnBrk="0" hangingPunct="0">
              <a:defRPr sz="4800" b="1" i="1">
                <a:solidFill>
                  <a:schemeClr val="tx1"/>
                </a:solidFill>
                <a:latin typeface="Times New Roman" pitchFamily="18" charset="0"/>
              </a:defRPr>
            </a:lvl3pPr>
            <a:lvl4pPr marL="1600200" indent="-228600" eaLnBrk="0" hangingPunct="0">
              <a:defRPr sz="4800" b="1" i="1">
                <a:solidFill>
                  <a:schemeClr val="tx1"/>
                </a:solidFill>
                <a:latin typeface="Times New Roman" pitchFamily="18" charset="0"/>
              </a:defRPr>
            </a:lvl4pPr>
            <a:lvl5pPr marL="2057400" indent="-228600" eaLnBrk="0" hangingPunct="0">
              <a:defRPr sz="4800" b="1" i="1">
                <a:solidFill>
                  <a:schemeClr val="tx1"/>
                </a:solidFill>
                <a:latin typeface="Times New Roman" pitchFamily="18" charset="0"/>
              </a:defRPr>
            </a:lvl5pPr>
            <a:lvl6pPr marL="2514600" indent="-228600" eaLnBrk="0" fontAlgn="base" hangingPunct="0">
              <a:spcBef>
                <a:spcPct val="0"/>
              </a:spcBef>
              <a:spcAft>
                <a:spcPct val="0"/>
              </a:spcAft>
              <a:defRPr sz="4800" b="1" i="1">
                <a:solidFill>
                  <a:schemeClr val="tx1"/>
                </a:solidFill>
                <a:latin typeface="Times New Roman" pitchFamily="18" charset="0"/>
              </a:defRPr>
            </a:lvl6pPr>
            <a:lvl7pPr marL="2971800" indent="-228600" eaLnBrk="0" fontAlgn="base" hangingPunct="0">
              <a:spcBef>
                <a:spcPct val="0"/>
              </a:spcBef>
              <a:spcAft>
                <a:spcPct val="0"/>
              </a:spcAft>
              <a:defRPr sz="4800" b="1" i="1">
                <a:solidFill>
                  <a:schemeClr val="tx1"/>
                </a:solidFill>
                <a:latin typeface="Times New Roman" pitchFamily="18" charset="0"/>
              </a:defRPr>
            </a:lvl7pPr>
            <a:lvl8pPr marL="3429000" indent="-228600" eaLnBrk="0" fontAlgn="base" hangingPunct="0">
              <a:spcBef>
                <a:spcPct val="0"/>
              </a:spcBef>
              <a:spcAft>
                <a:spcPct val="0"/>
              </a:spcAft>
              <a:defRPr sz="4800" b="1" i="1">
                <a:solidFill>
                  <a:schemeClr val="tx1"/>
                </a:solidFill>
                <a:latin typeface="Times New Roman" pitchFamily="18" charset="0"/>
              </a:defRPr>
            </a:lvl8pPr>
            <a:lvl9pPr marL="3886200" indent="-228600" eaLnBrk="0" fontAlgn="base" hangingPunct="0">
              <a:spcBef>
                <a:spcPct val="0"/>
              </a:spcBef>
              <a:spcAft>
                <a:spcPct val="0"/>
              </a:spcAft>
              <a:defRPr sz="4800" b="1" i="1">
                <a:solidFill>
                  <a:schemeClr val="tx1"/>
                </a:solidFill>
                <a:latin typeface="Times New Roman" pitchFamily="18" charset="0"/>
              </a:defRPr>
            </a:lvl9pPr>
          </a:lstStyle>
          <a:p>
            <a:pPr eaLnBrk="1" hangingPunct="1"/>
            <a:fld id="{1D4CA846-25D4-405D-8A21-A41A033A6562}" type="slidenum">
              <a:rPr lang="en-US" sz="1200" b="0" i="0">
                <a:latin typeface="Lingoes Unicode" pitchFamily="34" charset="-128"/>
              </a:rPr>
              <a:pPr eaLnBrk="1" hangingPunct="1"/>
              <a:t>23</a:t>
            </a:fld>
            <a:endParaRPr lang="en-US" sz="1200" b="0" i="0">
              <a:latin typeface="Lingoes Unicode" pitchFamily="34" charset="-128"/>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sz="4800" b="1" i="1">
                <a:solidFill>
                  <a:schemeClr val="tx1"/>
                </a:solidFill>
                <a:latin typeface="Times New Roman" pitchFamily="18" charset="0"/>
              </a:defRPr>
            </a:lvl1pPr>
            <a:lvl2pPr marL="742950" indent="-285750" eaLnBrk="0" hangingPunct="0">
              <a:defRPr sz="4800" b="1" i="1">
                <a:solidFill>
                  <a:schemeClr val="tx1"/>
                </a:solidFill>
                <a:latin typeface="Times New Roman" pitchFamily="18" charset="0"/>
              </a:defRPr>
            </a:lvl2pPr>
            <a:lvl3pPr marL="1143000" indent="-228600" eaLnBrk="0" hangingPunct="0">
              <a:defRPr sz="4800" b="1" i="1">
                <a:solidFill>
                  <a:schemeClr val="tx1"/>
                </a:solidFill>
                <a:latin typeface="Times New Roman" pitchFamily="18" charset="0"/>
              </a:defRPr>
            </a:lvl3pPr>
            <a:lvl4pPr marL="1600200" indent="-228600" eaLnBrk="0" hangingPunct="0">
              <a:defRPr sz="4800" b="1" i="1">
                <a:solidFill>
                  <a:schemeClr val="tx1"/>
                </a:solidFill>
                <a:latin typeface="Times New Roman" pitchFamily="18" charset="0"/>
              </a:defRPr>
            </a:lvl4pPr>
            <a:lvl5pPr marL="2057400" indent="-228600" eaLnBrk="0" hangingPunct="0">
              <a:defRPr sz="4800" b="1" i="1">
                <a:solidFill>
                  <a:schemeClr val="tx1"/>
                </a:solidFill>
                <a:latin typeface="Times New Roman" pitchFamily="18" charset="0"/>
              </a:defRPr>
            </a:lvl5pPr>
            <a:lvl6pPr marL="2514600" indent="-228600" eaLnBrk="0" fontAlgn="base" hangingPunct="0">
              <a:spcBef>
                <a:spcPct val="0"/>
              </a:spcBef>
              <a:spcAft>
                <a:spcPct val="0"/>
              </a:spcAft>
              <a:defRPr sz="4800" b="1" i="1">
                <a:solidFill>
                  <a:schemeClr val="tx1"/>
                </a:solidFill>
                <a:latin typeface="Times New Roman" pitchFamily="18" charset="0"/>
              </a:defRPr>
            </a:lvl6pPr>
            <a:lvl7pPr marL="2971800" indent="-228600" eaLnBrk="0" fontAlgn="base" hangingPunct="0">
              <a:spcBef>
                <a:spcPct val="0"/>
              </a:spcBef>
              <a:spcAft>
                <a:spcPct val="0"/>
              </a:spcAft>
              <a:defRPr sz="4800" b="1" i="1">
                <a:solidFill>
                  <a:schemeClr val="tx1"/>
                </a:solidFill>
                <a:latin typeface="Times New Roman" pitchFamily="18" charset="0"/>
              </a:defRPr>
            </a:lvl7pPr>
            <a:lvl8pPr marL="3429000" indent="-228600" eaLnBrk="0" fontAlgn="base" hangingPunct="0">
              <a:spcBef>
                <a:spcPct val="0"/>
              </a:spcBef>
              <a:spcAft>
                <a:spcPct val="0"/>
              </a:spcAft>
              <a:defRPr sz="4800" b="1" i="1">
                <a:solidFill>
                  <a:schemeClr val="tx1"/>
                </a:solidFill>
                <a:latin typeface="Times New Roman" pitchFamily="18" charset="0"/>
              </a:defRPr>
            </a:lvl8pPr>
            <a:lvl9pPr marL="3886200" indent="-228600" eaLnBrk="0" fontAlgn="base" hangingPunct="0">
              <a:spcBef>
                <a:spcPct val="0"/>
              </a:spcBef>
              <a:spcAft>
                <a:spcPct val="0"/>
              </a:spcAft>
              <a:defRPr sz="4800" b="1" i="1">
                <a:solidFill>
                  <a:schemeClr val="tx1"/>
                </a:solidFill>
                <a:latin typeface="Times New Roman" pitchFamily="18" charset="0"/>
              </a:defRPr>
            </a:lvl9pPr>
          </a:lstStyle>
          <a:p>
            <a:pPr eaLnBrk="1" hangingPunct="1"/>
            <a:fld id="{45E263ED-C199-4D30-B8E8-4A8AF4684FB2}" type="slidenum">
              <a:rPr lang="en-US" sz="1200" b="0" i="0">
                <a:latin typeface="Lingoes Unicode" pitchFamily="34" charset="-128"/>
              </a:rPr>
              <a:pPr eaLnBrk="1" hangingPunct="1"/>
              <a:t>24</a:t>
            </a:fld>
            <a:endParaRPr lang="en-US" sz="1200" b="0" i="0">
              <a:latin typeface="Lingoes Unicode" pitchFamily="34" charset="-128"/>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sz="4800" b="1" i="1">
                <a:solidFill>
                  <a:schemeClr val="tx1"/>
                </a:solidFill>
                <a:latin typeface="Times New Roman" pitchFamily="18" charset="0"/>
              </a:defRPr>
            </a:lvl1pPr>
            <a:lvl2pPr marL="742950" indent="-285750" eaLnBrk="0" hangingPunct="0">
              <a:defRPr sz="4800" b="1" i="1">
                <a:solidFill>
                  <a:schemeClr val="tx1"/>
                </a:solidFill>
                <a:latin typeface="Times New Roman" pitchFamily="18" charset="0"/>
              </a:defRPr>
            </a:lvl2pPr>
            <a:lvl3pPr marL="1143000" indent="-228600" eaLnBrk="0" hangingPunct="0">
              <a:defRPr sz="4800" b="1" i="1">
                <a:solidFill>
                  <a:schemeClr val="tx1"/>
                </a:solidFill>
                <a:latin typeface="Times New Roman" pitchFamily="18" charset="0"/>
              </a:defRPr>
            </a:lvl3pPr>
            <a:lvl4pPr marL="1600200" indent="-228600" eaLnBrk="0" hangingPunct="0">
              <a:defRPr sz="4800" b="1" i="1">
                <a:solidFill>
                  <a:schemeClr val="tx1"/>
                </a:solidFill>
                <a:latin typeface="Times New Roman" pitchFamily="18" charset="0"/>
              </a:defRPr>
            </a:lvl4pPr>
            <a:lvl5pPr marL="2057400" indent="-228600" eaLnBrk="0" hangingPunct="0">
              <a:defRPr sz="4800" b="1" i="1">
                <a:solidFill>
                  <a:schemeClr val="tx1"/>
                </a:solidFill>
                <a:latin typeface="Times New Roman" pitchFamily="18" charset="0"/>
              </a:defRPr>
            </a:lvl5pPr>
            <a:lvl6pPr marL="2514600" indent="-228600" eaLnBrk="0" fontAlgn="base" hangingPunct="0">
              <a:spcBef>
                <a:spcPct val="0"/>
              </a:spcBef>
              <a:spcAft>
                <a:spcPct val="0"/>
              </a:spcAft>
              <a:defRPr sz="4800" b="1" i="1">
                <a:solidFill>
                  <a:schemeClr val="tx1"/>
                </a:solidFill>
                <a:latin typeface="Times New Roman" pitchFamily="18" charset="0"/>
              </a:defRPr>
            </a:lvl6pPr>
            <a:lvl7pPr marL="2971800" indent="-228600" eaLnBrk="0" fontAlgn="base" hangingPunct="0">
              <a:spcBef>
                <a:spcPct val="0"/>
              </a:spcBef>
              <a:spcAft>
                <a:spcPct val="0"/>
              </a:spcAft>
              <a:defRPr sz="4800" b="1" i="1">
                <a:solidFill>
                  <a:schemeClr val="tx1"/>
                </a:solidFill>
                <a:latin typeface="Times New Roman" pitchFamily="18" charset="0"/>
              </a:defRPr>
            </a:lvl7pPr>
            <a:lvl8pPr marL="3429000" indent="-228600" eaLnBrk="0" fontAlgn="base" hangingPunct="0">
              <a:spcBef>
                <a:spcPct val="0"/>
              </a:spcBef>
              <a:spcAft>
                <a:spcPct val="0"/>
              </a:spcAft>
              <a:defRPr sz="4800" b="1" i="1">
                <a:solidFill>
                  <a:schemeClr val="tx1"/>
                </a:solidFill>
                <a:latin typeface="Times New Roman" pitchFamily="18" charset="0"/>
              </a:defRPr>
            </a:lvl8pPr>
            <a:lvl9pPr marL="3886200" indent="-228600" eaLnBrk="0" fontAlgn="base" hangingPunct="0">
              <a:spcBef>
                <a:spcPct val="0"/>
              </a:spcBef>
              <a:spcAft>
                <a:spcPct val="0"/>
              </a:spcAft>
              <a:defRPr sz="4800" b="1" i="1">
                <a:solidFill>
                  <a:schemeClr val="tx1"/>
                </a:solidFill>
                <a:latin typeface="Times New Roman" pitchFamily="18" charset="0"/>
              </a:defRPr>
            </a:lvl9pPr>
          </a:lstStyle>
          <a:p>
            <a:pPr eaLnBrk="1" hangingPunct="1"/>
            <a:fld id="{4312E9C7-C204-4E5D-BCDE-44E39297D156}" type="slidenum">
              <a:rPr lang="en-US" sz="1200" b="0" i="0">
                <a:latin typeface="Lingoes Unicode" pitchFamily="34" charset="-128"/>
              </a:rPr>
              <a:pPr eaLnBrk="1" hangingPunct="1"/>
              <a:t>25</a:t>
            </a:fld>
            <a:endParaRPr lang="en-US" sz="1200" b="0" i="0">
              <a:latin typeface="Lingoes Unicode" pitchFamily="34" charset="-128"/>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8D7F45-E1A0-4535-8056-49FC8E49E83F}"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46910-51A8-45B3-96C9-3D93DE97A634}" type="slidenum">
              <a:rPr lang="en-US" smtClean="0"/>
              <a:t>‹#›</a:t>
            </a:fld>
            <a:endParaRPr lang="en-US"/>
          </a:p>
        </p:txBody>
      </p:sp>
    </p:spTree>
    <p:extLst>
      <p:ext uri="{BB962C8B-B14F-4D97-AF65-F5344CB8AC3E}">
        <p14:creationId xmlns:p14="http://schemas.microsoft.com/office/powerpoint/2010/main" val="475377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8D7F45-E1A0-4535-8056-49FC8E49E83F}"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46910-51A8-45B3-96C9-3D93DE97A634}" type="slidenum">
              <a:rPr lang="en-US" smtClean="0"/>
              <a:t>‹#›</a:t>
            </a:fld>
            <a:endParaRPr lang="en-US"/>
          </a:p>
        </p:txBody>
      </p:sp>
    </p:spTree>
    <p:extLst>
      <p:ext uri="{BB962C8B-B14F-4D97-AF65-F5344CB8AC3E}">
        <p14:creationId xmlns:p14="http://schemas.microsoft.com/office/powerpoint/2010/main" val="3283212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8D7F45-E1A0-4535-8056-49FC8E49E83F}"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46910-51A8-45B3-96C9-3D93DE97A634}" type="slidenum">
              <a:rPr lang="en-US" smtClean="0"/>
              <a:t>‹#›</a:t>
            </a:fld>
            <a:endParaRPr lang="en-US"/>
          </a:p>
        </p:txBody>
      </p:sp>
    </p:spTree>
    <p:extLst>
      <p:ext uri="{BB962C8B-B14F-4D97-AF65-F5344CB8AC3E}">
        <p14:creationId xmlns:p14="http://schemas.microsoft.com/office/powerpoint/2010/main" val="2545656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8D7F45-E1A0-4535-8056-49FC8E49E83F}"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46910-51A8-45B3-96C9-3D93DE97A634}" type="slidenum">
              <a:rPr lang="en-US" smtClean="0"/>
              <a:t>‹#›</a:t>
            </a:fld>
            <a:endParaRPr lang="en-US"/>
          </a:p>
        </p:txBody>
      </p:sp>
    </p:spTree>
    <p:extLst>
      <p:ext uri="{BB962C8B-B14F-4D97-AF65-F5344CB8AC3E}">
        <p14:creationId xmlns:p14="http://schemas.microsoft.com/office/powerpoint/2010/main" val="2931373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8D7F45-E1A0-4535-8056-49FC8E49E83F}"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46910-51A8-45B3-96C9-3D93DE97A634}" type="slidenum">
              <a:rPr lang="en-US" smtClean="0"/>
              <a:t>‹#›</a:t>
            </a:fld>
            <a:endParaRPr lang="en-US"/>
          </a:p>
        </p:txBody>
      </p:sp>
    </p:spTree>
    <p:extLst>
      <p:ext uri="{BB962C8B-B14F-4D97-AF65-F5344CB8AC3E}">
        <p14:creationId xmlns:p14="http://schemas.microsoft.com/office/powerpoint/2010/main" val="171756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8D7F45-E1A0-4535-8056-49FC8E49E83F}" type="datetimeFigureOut">
              <a:rPr lang="en-US" smtClean="0"/>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446910-51A8-45B3-96C9-3D93DE97A634}" type="slidenum">
              <a:rPr lang="en-US" smtClean="0"/>
              <a:t>‹#›</a:t>
            </a:fld>
            <a:endParaRPr lang="en-US"/>
          </a:p>
        </p:txBody>
      </p:sp>
    </p:spTree>
    <p:extLst>
      <p:ext uri="{BB962C8B-B14F-4D97-AF65-F5344CB8AC3E}">
        <p14:creationId xmlns:p14="http://schemas.microsoft.com/office/powerpoint/2010/main" val="3096821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8D7F45-E1A0-4535-8056-49FC8E49E83F}" type="datetimeFigureOut">
              <a:rPr lang="en-US" smtClean="0"/>
              <a:t>3/3/2021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446910-51A8-45B3-96C9-3D93DE97A634}" type="slidenum">
              <a:rPr lang="en-US" smtClean="0"/>
              <a:t>‹#›</a:t>
            </a:fld>
            <a:endParaRPr lang="en-US"/>
          </a:p>
        </p:txBody>
      </p:sp>
    </p:spTree>
    <p:extLst>
      <p:ext uri="{BB962C8B-B14F-4D97-AF65-F5344CB8AC3E}">
        <p14:creationId xmlns:p14="http://schemas.microsoft.com/office/powerpoint/2010/main" val="3720844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8D7F45-E1A0-4535-8056-49FC8E49E83F}" type="datetimeFigureOut">
              <a:rPr lang="en-US" smtClean="0"/>
              <a:t>3/3/2021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446910-51A8-45B3-96C9-3D93DE97A634}" type="slidenum">
              <a:rPr lang="en-US" smtClean="0"/>
              <a:t>‹#›</a:t>
            </a:fld>
            <a:endParaRPr lang="en-US"/>
          </a:p>
        </p:txBody>
      </p:sp>
    </p:spTree>
    <p:extLst>
      <p:ext uri="{BB962C8B-B14F-4D97-AF65-F5344CB8AC3E}">
        <p14:creationId xmlns:p14="http://schemas.microsoft.com/office/powerpoint/2010/main" val="108710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8D7F45-E1A0-4535-8056-49FC8E49E83F}" type="datetimeFigureOut">
              <a:rPr lang="en-US" smtClean="0"/>
              <a:t>3/3/2021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446910-51A8-45B3-96C9-3D93DE97A634}" type="slidenum">
              <a:rPr lang="en-US" smtClean="0"/>
              <a:t>‹#›</a:t>
            </a:fld>
            <a:endParaRPr lang="en-US"/>
          </a:p>
        </p:txBody>
      </p:sp>
    </p:spTree>
    <p:extLst>
      <p:ext uri="{BB962C8B-B14F-4D97-AF65-F5344CB8AC3E}">
        <p14:creationId xmlns:p14="http://schemas.microsoft.com/office/powerpoint/2010/main" val="1652423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8D7F45-E1A0-4535-8056-49FC8E49E83F}" type="datetimeFigureOut">
              <a:rPr lang="en-US" smtClean="0"/>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446910-51A8-45B3-96C9-3D93DE97A634}" type="slidenum">
              <a:rPr lang="en-US" smtClean="0"/>
              <a:t>‹#›</a:t>
            </a:fld>
            <a:endParaRPr lang="en-US"/>
          </a:p>
        </p:txBody>
      </p:sp>
    </p:spTree>
    <p:extLst>
      <p:ext uri="{BB962C8B-B14F-4D97-AF65-F5344CB8AC3E}">
        <p14:creationId xmlns:p14="http://schemas.microsoft.com/office/powerpoint/2010/main" val="2062177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8D7F45-E1A0-4535-8056-49FC8E49E83F}" type="datetimeFigureOut">
              <a:rPr lang="en-US" smtClean="0"/>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446910-51A8-45B3-96C9-3D93DE97A634}" type="slidenum">
              <a:rPr lang="en-US" smtClean="0"/>
              <a:t>‹#›</a:t>
            </a:fld>
            <a:endParaRPr lang="en-US"/>
          </a:p>
        </p:txBody>
      </p:sp>
    </p:spTree>
    <p:extLst>
      <p:ext uri="{BB962C8B-B14F-4D97-AF65-F5344CB8AC3E}">
        <p14:creationId xmlns:p14="http://schemas.microsoft.com/office/powerpoint/2010/main" val="2049319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D7F45-E1A0-4535-8056-49FC8E49E83F}" type="datetimeFigureOut">
              <a:rPr lang="en-US" smtClean="0"/>
              <a:t>3/3/2021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446910-51A8-45B3-96C9-3D93DE97A634}" type="slidenum">
              <a:rPr lang="en-US" smtClean="0"/>
              <a:t>‹#›</a:t>
            </a:fld>
            <a:endParaRPr lang="en-US"/>
          </a:p>
        </p:txBody>
      </p:sp>
    </p:spTree>
    <p:extLst>
      <p:ext uri="{BB962C8B-B14F-4D97-AF65-F5344CB8AC3E}">
        <p14:creationId xmlns:p14="http://schemas.microsoft.com/office/powerpoint/2010/main" val="2422057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wmf"/><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gif"/></Relationships>
</file>

<file path=ppt/slides/_rels/slide1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png"/><Relationship Id="rId4" Type="http://schemas.openxmlformats.org/officeDocument/2006/relationships/image" Target="../media/image47.jpeg"/></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6.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image" Target="../media/image54.gif"/><Relationship Id="rId1" Type="http://schemas.openxmlformats.org/officeDocument/2006/relationships/slideLayout" Target="../slideLayouts/slideLayout2.xml"/><Relationship Id="rId4" Type="http://schemas.openxmlformats.org/officeDocument/2006/relationships/image" Target="../media/image56.gif"/></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28.gif"/><Relationship Id="rId5" Type="http://schemas.openxmlformats.org/officeDocument/2006/relationships/image" Target="../media/image60.png"/><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28.gif"/><Relationship Id="rId5" Type="http://schemas.openxmlformats.org/officeDocument/2006/relationships/image" Target="../media/image60.png"/><Relationship Id="rId4" Type="http://schemas.openxmlformats.org/officeDocument/2006/relationships/image" Target="../media/image59.png"/></Relationships>
</file>

<file path=ppt/slides/_rels/slide29.xml.rels><?xml version="1.0" encoding="UTF-8" standalone="yes"?>
<Relationships xmlns="http://schemas.openxmlformats.org/package/2006/relationships"><Relationship Id="rId2" Type="http://schemas.openxmlformats.org/officeDocument/2006/relationships/image" Target="../media/image61.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wmf"/><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8" Type="http://schemas.openxmlformats.org/officeDocument/2006/relationships/image" Target="../media/image67.gif"/><Relationship Id="rId3" Type="http://schemas.openxmlformats.org/officeDocument/2006/relationships/image" Target="../media/image62.gif"/><Relationship Id="rId7" Type="http://schemas.openxmlformats.org/officeDocument/2006/relationships/image" Target="../media/image66.gif"/><Relationship Id="rId2" Type="http://schemas.openxmlformats.org/officeDocument/2006/relationships/hyperlink" Target="http://www.glitter-graphics.com/" TargetMode="External"/><Relationship Id="rId1" Type="http://schemas.openxmlformats.org/officeDocument/2006/relationships/slideLayout" Target="../slideLayouts/slideLayout7.xml"/><Relationship Id="rId6" Type="http://schemas.openxmlformats.org/officeDocument/2006/relationships/image" Target="../media/image65.gif"/><Relationship Id="rId5" Type="http://schemas.openxmlformats.org/officeDocument/2006/relationships/image" Target="../media/image64.gif"/><Relationship Id="rId4" Type="http://schemas.openxmlformats.org/officeDocument/2006/relationships/image" Target="../media/image63.gif"/><Relationship Id="rId9" Type="http://schemas.openxmlformats.org/officeDocument/2006/relationships/image" Target="../media/image68.gif"/></Relationships>
</file>

<file path=ppt/slides/_rels/slide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wmf"/><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wmf"/><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7.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131" name="WordArt 11"/>
          <p:cNvSpPr>
            <a:spLocks noChangeArrowheads="1" noChangeShapeType="1" noTextEdit="1"/>
          </p:cNvSpPr>
          <p:nvPr/>
        </p:nvSpPr>
        <p:spPr bwMode="auto">
          <a:xfrm>
            <a:off x="1097661" y="2708920"/>
            <a:ext cx="7387756" cy="2362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vi-VN" sz="3600" b="1" kern="10">
                <a:solidFill>
                  <a:srgbClr val="FF0000"/>
                </a:solidFill>
                <a:effectLst>
                  <a:outerShdw dist="53882" dir="2700000" algn="ctr" rotWithShape="0">
                    <a:srgbClr val="C0C0C0">
                      <a:alpha val="79999"/>
                    </a:srgbClr>
                  </a:outerShdw>
                </a:effectLst>
                <a:latin typeface="Times New Roman"/>
                <a:cs typeface="Times New Roman"/>
              </a:rPr>
              <a:t>BỘ DƠI VÀ BỘ CÁ VOI</a:t>
            </a:r>
            <a:endParaRPr lang="en-US" sz="3600" b="1" kern="10">
              <a:solidFill>
                <a:srgbClr val="FF0000"/>
              </a:solidFill>
              <a:effectLst>
                <a:outerShdw dist="53882" dir="2700000" algn="ctr" rotWithShape="0">
                  <a:srgbClr val="C0C0C0">
                    <a:alpha val="79999"/>
                  </a:srgbClr>
                </a:outerShdw>
              </a:effectLst>
              <a:latin typeface="Times New Roman"/>
              <a:cs typeface="Times New Roman"/>
            </a:endParaRPr>
          </a:p>
        </p:txBody>
      </p:sp>
      <p:sp>
        <p:nvSpPr>
          <p:cNvPr id="5132" name="WordArt 12"/>
          <p:cNvSpPr>
            <a:spLocks noChangeArrowheads="1" noChangeShapeType="1" noTextEdit="1"/>
          </p:cNvSpPr>
          <p:nvPr/>
        </p:nvSpPr>
        <p:spPr bwMode="auto">
          <a:xfrm>
            <a:off x="881637" y="1257300"/>
            <a:ext cx="7603780" cy="1295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031"/>
              </a:avLst>
            </a:prstTxWarp>
          </a:bodyPr>
          <a:lstStyle/>
          <a:p>
            <a:pPr algn="ctr"/>
            <a:r>
              <a:rPr lang="en-US" sz="3600" b="1" kern="10" smtClean="0">
                <a:solidFill>
                  <a:srgbClr val="FF0000"/>
                </a:solidFill>
                <a:effectLst>
                  <a:outerShdw dist="45791" dir="2021404" algn="ctr" rotWithShape="0">
                    <a:srgbClr val="B2B2B2">
                      <a:alpha val="79999"/>
                    </a:srgbClr>
                  </a:outerShdw>
                </a:effectLst>
                <a:latin typeface="Times New Roman"/>
                <a:cs typeface="Times New Roman"/>
              </a:rPr>
              <a:t>BÀI 49: ĐA </a:t>
            </a:r>
            <a:r>
              <a:rPr lang="en-US" sz="3600" b="1" kern="10">
                <a:solidFill>
                  <a:srgbClr val="FF0000"/>
                </a:solidFill>
                <a:effectLst>
                  <a:outerShdw dist="45791" dir="2021404" algn="ctr" rotWithShape="0">
                    <a:srgbClr val="B2B2B2">
                      <a:alpha val="79999"/>
                    </a:srgbClr>
                  </a:outerShdw>
                </a:effectLst>
                <a:latin typeface="Times New Roman"/>
                <a:cs typeface="Times New Roman"/>
              </a:rPr>
              <a:t>DẠNG CỦA LỚP THÚ (tiếp theo)</a:t>
            </a:r>
          </a:p>
        </p:txBody>
      </p:sp>
      <p:grpSp>
        <p:nvGrpSpPr>
          <p:cNvPr id="9" name="Group 10"/>
          <p:cNvGrpSpPr>
            <a:grpSpLocks/>
          </p:cNvGrpSpPr>
          <p:nvPr/>
        </p:nvGrpSpPr>
        <p:grpSpPr bwMode="auto">
          <a:xfrm>
            <a:off x="228531" y="6193110"/>
            <a:ext cx="538163" cy="476250"/>
            <a:chOff x="403" y="2880"/>
            <a:chExt cx="1663" cy="1712"/>
          </a:xfrm>
        </p:grpSpPr>
        <p:sp>
          <p:nvSpPr>
            <p:cNvPr id="11" name="Freeform 11"/>
            <p:cNvSpPr>
              <a:spLocks/>
            </p:cNvSpPr>
            <p:nvPr/>
          </p:nvSpPr>
          <p:spPr bwMode="auto">
            <a:xfrm>
              <a:off x="403" y="3326"/>
              <a:ext cx="701" cy="898"/>
            </a:xfrm>
            <a:custGeom>
              <a:avLst/>
              <a:gdLst>
                <a:gd name="T0" fmla="*/ 0 w 701"/>
                <a:gd name="T1" fmla="*/ 0 h 898"/>
                <a:gd name="T2" fmla="*/ 245 w 701"/>
                <a:gd name="T3" fmla="*/ 375 h 898"/>
                <a:gd name="T4" fmla="*/ 317 w 701"/>
                <a:gd name="T5" fmla="*/ 461 h 898"/>
                <a:gd name="T6" fmla="*/ 701 w 701"/>
                <a:gd name="T7" fmla="*/ 898 h 8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1" h="898">
                  <a:moveTo>
                    <a:pt x="0" y="0"/>
                  </a:moveTo>
                  <a:cubicBezTo>
                    <a:pt x="75" y="113"/>
                    <a:pt x="134" y="300"/>
                    <a:pt x="245" y="375"/>
                  </a:cubicBezTo>
                  <a:cubicBezTo>
                    <a:pt x="267" y="443"/>
                    <a:pt x="270" y="414"/>
                    <a:pt x="317" y="461"/>
                  </a:cubicBezTo>
                  <a:lnTo>
                    <a:pt x="701" y="898"/>
                  </a:lnTo>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Freeform 12"/>
            <p:cNvSpPr>
              <a:spLocks/>
            </p:cNvSpPr>
            <p:nvPr/>
          </p:nvSpPr>
          <p:spPr bwMode="auto">
            <a:xfrm>
              <a:off x="768" y="2880"/>
              <a:ext cx="722" cy="704"/>
            </a:xfrm>
            <a:custGeom>
              <a:avLst/>
              <a:gdLst>
                <a:gd name="T0" fmla="*/ 346 w 722"/>
                <a:gd name="T1" fmla="*/ 622 h 704"/>
                <a:gd name="T2" fmla="*/ 58 w 722"/>
                <a:gd name="T3" fmla="*/ 492 h 704"/>
                <a:gd name="T4" fmla="*/ 15 w 722"/>
                <a:gd name="T5" fmla="*/ 449 h 704"/>
                <a:gd name="T6" fmla="*/ 1 w 722"/>
                <a:gd name="T7" fmla="*/ 406 h 704"/>
                <a:gd name="T8" fmla="*/ 102 w 722"/>
                <a:gd name="T9" fmla="*/ 103 h 704"/>
                <a:gd name="T10" fmla="*/ 145 w 722"/>
                <a:gd name="T11" fmla="*/ 89 h 704"/>
                <a:gd name="T12" fmla="*/ 274 w 722"/>
                <a:gd name="T13" fmla="*/ 31 h 704"/>
                <a:gd name="T14" fmla="*/ 318 w 722"/>
                <a:gd name="T15" fmla="*/ 17 h 704"/>
                <a:gd name="T16" fmla="*/ 361 w 722"/>
                <a:gd name="T17" fmla="*/ 3 h 704"/>
                <a:gd name="T18" fmla="*/ 591 w 722"/>
                <a:gd name="T19" fmla="*/ 17 h 704"/>
                <a:gd name="T20" fmla="*/ 649 w 722"/>
                <a:gd name="T21" fmla="*/ 147 h 704"/>
                <a:gd name="T22" fmla="*/ 505 w 722"/>
                <a:gd name="T23" fmla="*/ 593 h 704"/>
                <a:gd name="T24" fmla="*/ 418 w 722"/>
                <a:gd name="T25" fmla="*/ 521 h 704"/>
                <a:gd name="T26" fmla="*/ 390 w 722"/>
                <a:gd name="T27" fmla="*/ 435 h 704"/>
                <a:gd name="T28" fmla="*/ 375 w 722"/>
                <a:gd name="T29" fmla="*/ 391 h 704"/>
                <a:gd name="T30" fmla="*/ 361 w 722"/>
                <a:gd name="T31" fmla="*/ 535 h 704"/>
                <a:gd name="T32" fmla="*/ 390 w 722"/>
                <a:gd name="T33" fmla="*/ 622 h 704"/>
                <a:gd name="T34" fmla="*/ 375 w 722"/>
                <a:gd name="T35" fmla="*/ 679 h 704"/>
                <a:gd name="T36" fmla="*/ 318 w 722"/>
                <a:gd name="T37" fmla="*/ 622 h 704"/>
                <a:gd name="T38" fmla="*/ 346 w 722"/>
                <a:gd name="T39" fmla="*/ 622 h 7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22" h="704">
                  <a:moveTo>
                    <a:pt x="346" y="622"/>
                  </a:moveTo>
                  <a:cubicBezTo>
                    <a:pt x="242" y="586"/>
                    <a:pt x="170" y="515"/>
                    <a:pt x="58" y="492"/>
                  </a:cubicBezTo>
                  <a:cubicBezTo>
                    <a:pt x="44" y="478"/>
                    <a:pt x="26" y="466"/>
                    <a:pt x="15" y="449"/>
                  </a:cubicBezTo>
                  <a:cubicBezTo>
                    <a:pt x="7" y="436"/>
                    <a:pt x="0" y="421"/>
                    <a:pt x="1" y="406"/>
                  </a:cubicBezTo>
                  <a:cubicBezTo>
                    <a:pt x="3" y="377"/>
                    <a:pt x="31" y="126"/>
                    <a:pt x="102" y="103"/>
                  </a:cubicBezTo>
                  <a:cubicBezTo>
                    <a:pt x="116" y="98"/>
                    <a:pt x="131" y="94"/>
                    <a:pt x="145" y="89"/>
                  </a:cubicBezTo>
                  <a:cubicBezTo>
                    <a:pt x="212" y="44"/>
                    <a:pt x="174" y="64"/>
                    <a:pt x="274" y="31"/>
                  </a:cubicBezTo>
                  <a:cubicBezTo>
                    <a:pt x="289" y="26"/>
                    <a:pt x="303" y="22"/>
                    <a:pt x="318" y="17"/>
                  </a:cubicBezTo>
                  <a:cubicBezTo>
                    <a:pt x="332" y="12"/>
                    <a:pt x="361" y="3"/>
                    <a:pt x="361" y="3"/>
                  </a:cubicBezTo>
                  <a:cubicBezTo>
                    <a:pt x="438" y="8"/>
                    <a:pt x="516" y="0"/>
                    <a:pt x="591" y="17"/>
                  </a:cubicBezTo>
                  <a:cubicBezTo>
                    <a:pt x="637" y="27"/>
                    <a:pt x="649" y="147"/>
                    <a:pt x="649" y="147"/>
                  </a:cubicBezTo>
                  <a:cubicBezTo>
                    <a:pt x="638" y="421"/>
                    <a:pt x="722" y="523"/>
                    <a:pt x="505" y="593"/>
                  </a:cubicBezTo>
                  <a:cubicBezTo>
                    <a:pt x="454" y="568"/>
                    <a:pt x="441" y="573"/>
                    <a:pt x="418" y="521"/>
                  </a:cubicBezTo>
                  <a:cubicBezTo>
                    <a:pt x="406" y="493"/>
                    <a:pt x="399" y="464"/>
                    <a:pt x="390" y="435"/>
                  </a:cubicBezTo>
                  <a:cubicBezTo>
                    <a:pt x="385" y="420"/>
                    <a:pt x="375" y="391"/>
                    <a:pt x="375" y="391"/>
                  </a:cubicBezTo>
                  <a:cubicBezTo>
                    <a:pt x="331" y="457"/>
                    <a:pt x="336" y="429"/>
                    <a:pt x="361" y="535"/>
                  </a:cubicBezTo>
                  <a:cubicBezTo>
                    <a:pt x="368" y="565"/>
                    <a:pt x="390" y="622"/>
                    <a:pt x="390" y="622"/>
                  </a:cubicBezTo>
                  <a:cubicBezTo>
                    <a:pt x="385" y="641"/>
                    <a:pt x="391" y="667"/>
                    <a:pt x="375" y="679"/>
                  </a:cubicBezTo>
                  <a:cubicBezTo>
                    <a:pt x="341" y="704"/>
                    <a:pt x="314" y="635"/>
                    <a:pt x="318" y="622"/>
                  </a:cubicBezTo>
                  <a:cubicBezTo>
                    <a:pt x="321" y="613"/>
                    <a:pt x="337" y="622"/>
                    <a:pt x="346" y="622"/>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Freeform 13"/>
            <p:cNvSpPr>
              <a:spLocks/>
            </p:cNvSpPr>
            <p:nvPr/>
          </p:nvSpPr>
          <p:spPr bwMode="auto">
            <a:xfrm rot="-5056700">
              <a:off x="423" y="3417"/>
              <a:ext cx="722" cy="704"/>
            </a:xfrm>
            <a:custGeom>
              <a:avLst/>
              <a:gdLst>
                <a:gd name="T0" fmla="*/ 346 w 722"/>
                <a:gd name="T1" fmla="*/ 622 h 704"/>
                <a:gd name="T2" fmla="*/ 58 w 722"/>
                <a:gd name="T3" fmla="*/ 492 h 704"/>
                <a:gd name="T4" fmla="*/ 15 w 722"/>
                <a:gd name="T5" fmla="*/ 449 h 704"/>
                <a:gd name="T6" fmla="*/ 1 w 722"/>
                <a:gd name="T7" fmla="*/ 406 h 704"/>
                <a:gd name="T8" fmla="*/ 102 w 722"/>
                <a:gd name="T9" fmla="*/ 103 h 704"/>
                <a:gd name="T10" fmla="*/ 145 w 722"/>
                <a:gd name="T11" fmla="*/ 89 h 704"/>
                <a:gd name="T12" fmla="*/ 274 w 722"/>
                <a:gd name="T13" fmla="*/ 31 h 704"/>
                <a:gd name="T14" fmla="*/ 318 w 722"/>
                <a:gd name="T15" fmla="*/ 17 h 704"/>
                <a:gd name="T16" fmla="*/ 361 w 722"/>
                <a:gd name="T17" fmla="*/ 3 h 704"/>
                <a:gd name="T18" fmla="*/ 591 w 722"/>
                <a:gd name="T19" fmla="*/ 17 h 704"/>
                <a:gd name="T20" fmla="*/ 649 w 722"/>
                <a:gd name="T21" fmla="*/ 147 h 704"/>
                <a:gd name="T22" fmla="*/ 505 w 722"/>
                <a:gd name="T23" fmla="*/ 593 h 704"/>
                <a:gd name="T24" fmla="*/ 418 w 722"/>
                <a:gd name="T25" fmla="*/ 521 h 704"/>
                <a:gd name="T26" fmla="*/ 390 w 722"/>
                <a:gd name="T27" fmla="*/ 435 h 704"/>
                <a:gd name="T28" fmla="*/ 375 w 722"/>
                <a:gd name="T29" fmla="*/ 391 h 704"/>
                <a:gd name="T30" fmla="*/ 361 w 722"/>
                <a:gd name="T31" fmla="*/ 535 h 704"/>
                <a:gd name="T32" fmla="*/ 390 w 722"/>
                <a:gd name="T33" fmla="*/ 622 h 704"/>
                <a:gd name="T34" fmla="*/ 375 w 722"/>
                <a:gd name="T35" fmla="*/ 679 h 704"/>
                <a:gd name="T36" fmla="*/ 318 w 722"/>
                <a:gd name="T37" fmla="*/ 622 h 704"/>
                <a:gd name="T38" fmla="*/ 346 w 722"/>
                <a:gd name="T39" fmla="*/ 622 h 7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22" h="704">
                  <a:moveTo>
                    <a:pt x="346" y="622"/>
                  </a:moveTo>
                  <a:cubicBezTo>
                    <a:pt x="242" y="586"/>
                    <a:pt x="170" y="515"/>
                    <a:pt x="58" y="492"/>
                  </a:cubicBezTo>
                  <a:cubicBezTo>
                    <a:pt x="44" y="478"/>
                    <a:pt x="26" y="466"/>
                    <a:pt x="15" y="449"/>
                  </a:cubicBezTo>
                  <a:cubicBezTo>
                    <a:pt x="7" y="436"/>
                    <a:pt x="0" y="421"/>
                    <a:pt x="1" y="406"/>
                  </a:cubicBezTo>
                  <a:cubicBezTo>
                    <a:pt x="3" y="377"/>
                    <a:pt x="31" y="126"/>
                    <a:pt x="102" y="103"/>
                  </a:cubicBezTo>
                  <a:cubicBezTo>
                    <a:pt x="116" y="98"/>
                    <a:pt x="131" y="94"/>
                    <a:pt x="145" y="89"/>
                  </a:cubicBezTo>
                  <a:cubicBezTo>
                    <a:pt x="212" y="44"/>
                    <a:pt x="174" y="64"/>
                    <a:pt x="274" y="31"/>
                  </a:cubicBezTo>
                  <a:cubicBezTo>
                    <a:pt x="289" y="26"/>
                    <a:pt x="303" y="22"/>
                    <a:pt x="318" y="17"/>
                  </a:cubicBezTo>
                  <a:cubicBezTo>
                    <a:pt x="332" y="12"/>
                    <a:pt x="361" y="3"/>
                    <a:pt x="361" y="3"/>
                  </a:cubicBezTo>
                  <a:cubicBezTo>
                    <a:pt x="438" y="8"/>
                    <a:pt x="516" y="0"/>
                    <a:pt x="591" y="17"/>
                  </a:cubicBezTo>
                  <a:cubicBezTo>
                    <a:pt x="637" y="27"/>
                    <a:pt x="649" y="147"/>
                    <a:pt x="649" y="147"/>
                  </a:cubicBezTo>
                  <a:cubicBezTo>
                    <a:pt x="638" y="421"/>
                    <a:pt x="722" y="523"/>
                    <a:pt x="505" y="593"/>
                  </a:cubicBezTo>
                  <a:cubicBezTo>
                    <a:pt x="454" y="568"/>
                    <a:pt x="441" y="573"/>
                    <a:pt x="418" y="521"/>
                  </a:cubicBezTo>
                  <a:cubicBezTo>
                    <a:pt x="406" y="493"/>
                    <a:pt x="399" y="464"/>
                    <a:pt x="390" y="435"/>
                  </a:cubicBezTo>
                  <a:cubicBezTo>
                    <a:pt x="385" y="420"/>
                    <a:pt x="375" y="391"/>
                    <a:pt x="375" y="391"/>
                  </a:cubicBezTo>
                  <a:cubicBezTo>
                    <a:pt x="331" y="457"/>
                    <a:pt x="336" y="429"/>
                    <a:pt x="361" y="535"/>
                  </a:cubicBezTo>
                  <a:cubicBezTo>
                    <a:pt x="368" y="565"/>
                    <a:pt x="390" y="622"/>
                    <a:pt x="390" y="622"/>
                  </a:cubicBezTo>
                  <a:cubicBezTo>
                    <a:pt x="385" y="641"/>
                    <a:pt x="391" y="667"/>
                    <a:pt x="375" y="679"/>
                  </a:cubicBezTo>
                  <a:cubicBezTo>
                    <a:pt x="341" y="704"/>
                    <a:pt x="314" y="635"/>
                    <a:pt x="318" y="622"/>
                  </a:cubicBezTo>
                  <a:cubicBezTo>
                    <a:pt x="321" y="613"/>
                    <a:pt x="337" y="622"/>
                    <a:pt x="346" y="622"/>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Freeform 14"/>
            <p:cNvSpPr>
              <a:spLocks/>
            </p:cNvSpPr>
            <p:nvPr/>
          </p:nvSpPr>
          <p:spPr bwMode="auto">
            <a:xfrm rot="4858387">
              <a:off x="1335" y="3081"/>
              <a:ext cx="722" cy="704"/>
            </a:xfrm>
            <a:custGeom>
              <a:avLst/>
              <a:gdLst>
                <a:gd name="T0" fmla="*/ 346 w 722"/>
                <a:gd name="T1" fmla="*/ 622 h 704"/>
                <a:gd name="T2" fmla="*/ 58 w 722"/>
                <a:gd name="T3" fmla="*/ 492 h 704"/>
                <a:gd name="T4" fmla="*/ 15 w 722"/>
                <a:gd name="T5" fmla="*/ 449 h 704"/>
                <a:gd name="T6" fmla="*/ 1 w 722"/>
                <a:gd name="T7" fmla="*/ 406 h 704"/>
                <a:gd name="T8" fmla="*/ 102 w 722"/>
                <a:gd name="T9" fmla="*/ 103 h 704"/>
                <a:gd name="T10" fmla="*/ 145 w 722"/>
                <a:gd name="T11" fmla="*/ 89 h 704"/>
                <a:gd name="T12" fmla="*/ 274 w 722"/>
                <a:gd name="T13" fmla="*/ 31 h 704"/>
                <a:gd name="T14" fmla="*/ 318 w 722"/>
                <a:gd name="T15" fmla="*/ 17 h 704"/>
                <a:gd name="T16" fmla="*/ 361 w 722"/>
                <a:gd name="T17" fmla="*/ 3 h 704"/>
                <a:gd name="T18" fmla="*/ 591 w 722"/>
                <a:gd name="T19" fmla="*/ 17 h 704"/>
                <a:gd name="T20" fmla="*/ 649 w 722"/>
                <a:gd name="T21" fmla="*/ 147 h 704"/>
                <a:gd name="T22" fmla="*/ 505 w 722"/>
                <a:gd name="T23" fmla="*/ 593 h 704"/>
                <a:gd name="T24" fmla="*/ 418 w 722"/>
                <a:gd name="T25" fmla="*/ 521 h 704"/>
                <a:gd name="T26" fmla="*/ 390 w 722"/>
                <a:gd name="T27" fmla="*/ 435 h 704"/>
                <a:gd name="T28" fmla="*/ 375 w 722"/>
                <a:gd name="T29" fmla="*/ 391 h 704"/>
                <a:gd name="T30" fmla="*/ 361 w 722"/>
                <a:gd name="T31" fmla="*/ 535 h 704"/>
                <a:gd name="T32" fmla="*/ 390 w 722"/>
                <a:gd name="T33" fmla="*/ 622 h 704"/>
                <a:gd name="T34" fmla="*/ 375 w 722"/>
                <a:gd name="T35" fmla="*/ 679 h 704"/>
                <a:gd name="T36" fmla="*/ 318 w 722"/>
                <a:gd name="T37" fmla="*/ 622 h 704"/>
                <a:gd name="T38" fmla="*/ 346 w 722"/>
                <a:gd name="T39" fmla="*/ 622 h 7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22" h="704">
                  <a:moveTo>
                    <a:pt x="346" y="622"/>
                  </a:moveTo>
                  <a:cubicBezTo>
                    <a:pt x="242" y="586"/>
                    <a:pt x="170" y="515"/>
                    <a:pt x="58" y="492"/>
                  </a:cubicBezTo>
                  <a:cubicBezTo>
                    <a:pt x="44" y="478"/>
                    <a:pt x="26" y="466"/>
                    <a:pt x="15" y="449"/>
                  </a:cubicBezTo>
                  <a:cubicBezTo>
                    <a:pt x="7" y="436"/>
                    <a:pt x="0" y="421"/>
                    <a:pt x="1" y="406"/>
                  </a:cubicBezTo>
                  <a:cubicBezTo>
                    <a:pt x="3" y="377"/>
                    <a:pt x="31" y="126"/>
                    <a:pt x="102" y="103"/>
                  </a:cubicBezTo>
                  <a:cubicBezTo>
                    <a:pt x="116" y="98"/>
                    <a:pt x="131" y="94"/>
                    <a:pt x="145" y="89"/>
                  </a:cubicBezTo>
                  <a:cubicBezTo>
                    <a:pt x="212" y="44"/>
                    <a:pt x="174" y="64"/>
                    <a:pt x="274" y="31"/>
                  </a:cubicBezTo>
                  <a:cubicBezTo>
                    <a:pt x="289" y="26"/>
                    <a:pt x="303" y="22"/>
                    <a:pt x="318" y="17"/>
                  </a:cubicBezTo>
                  <a:cubicBezTo>
                    <a:pt x="332" y="12"/>
                    <a:pt x="361" y="3"/>
                    <a:pt x="361" y="3"/>
                  </a:cubicBezTo>
                  <a:cubicBezTo>
                    <a:pt x="438" y="8"/>
                    <a:pt x="516" y="0"/>
                    <a:pt x="591" y="17"/>
                  </a:cubicBezTo>
                  <a:cubicBezTo>
                    <a:pt x="637" y="27"/>
                    <a:pt x="649" y="147"/>
                    <a:pt x="649" y="147"/>
                  </a:cubicBezTo>
                  <a:cubicBezTo>
                    <a:pt x="638" y="421"/>
                    <a:pt x="722" y="523"/>
                    <a:pt x="505" y="593"/>
                  </a:cubicBezTo>
                  <a:cubicBezTo>
                    <a:pt x="454" y="568"/>
                    <a:pt x="441" y="573"/>
                    <a:pt x="418" y="521"/>
                  </a:cubicBezTo>
                  <a:cubicBezTo>
                    <a:pt x="406" y="493"/>
                    <a:pt x="399" y="464"/>
                    <a:pt x="390" y="435"/>
                  </a:cubicBezTo>
                  <a:cubicBezTo>
                    <a:pt x="385" y="420"/>
                    <a:pt x="375" y="391"/>
                    <a:pt x="375" y="391"/>
                  </a:cubicBezTo>
                  <a:cubicBezTo>
                    <a:pt x="331" y="457"/>
                    <a:pt x="336" y="429"/>
                    <a:pt x="361" y="535"/>
                  </a:cubicBezTo>
                  <a:cubicBezTo>
                    <a:pt x="368" y="565"/>
                    <a:pt x="390" y="622"/>
                    <a:pt x="390" y="622"/>
                  </a:cubicBezTo>
                  <a:cubicBezTo>
                    <a:pt x="385" y="641"/>
                    <a:pt x="391" y="667"/>
                    <a:pt x="375" y="679"/>
                  </a:cubicBezTo>
                  <a:cubicBezTo>
                    <a:pt x="341" y="704"/>
                    <a:pt x="314" y="635"/>
                    <a:pt x="318" y="622"/>
                  </a:cubicBezTo>
                  <a:cubicBezTo>
                    <a:pt x="321" y="613"/>
                    <a:pt x="337" y="622"/>
                    <a:pt x="346" y="622"/>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Freeform 15"/>
            <p:cNvSpPr>
              <a:spLocks/>
            </p:cNvSpPr>
            <p:nvPr/>
          </p:nvSpPr>
          <p:spPr bwMode="auto">
            <a:xfrm rot="8396864">
              <a:off x="1344" y="3696"/>
              <a:ext cx="722" cy="704"/>
            </a:xfrm>
            <a:custGeom>
              <a:avLst/>
              <a:gdLst>
                <a:gd name="T0" fmla="*/ 346 w 722"/>
                <a:gd name="T1" fmla="*/ 622 h 704"/>
                <a:gd name="T2" fmla="*/ 58 w 722"/>
                <a:gd name="T3" fmla="*/ 492 h 704"/>
                <a:gd name="T4" fmla="*/ 15 w 722"/>
                <a:gd name="T5" fmla="*/ 449 h 704"/>
                <a:gd name="T6" fmla="*/ 1 w 722"/>
                <a:gd name="T7" fmla="*/ 406 h 704"/>
                <a:gd name="T8" fmla="*/ 102 w 722"/>
                <a:gd name="T9" fmla="*/ 103 h 704"/>
                <a:gd name="T10" fmla="*/ 145 w 722"/>
                <a:gd name="T11" fmla="*/ 89 h 704"/>
                <a:gd name="T12" fmla="*/ 274 w 722"/>
                <a:gd name="T13" fmla="*/ 31 h 704"/>
                <a:gd name="T14" fmla="*/ 318 w 722"/>
                <a:gd name="T15" fmla="*/ 17 h 704"/>
                <a:gd name="T16" fmla="*/ 361 w 722"/>
                <a:gd name="T17" fmla="*/ 3 h 704"/>
                <a:gd name="T18" fmla="*/ 591 w 722"/>
                <a:gd name="T19" fmla="*/ 17 h 704"/>
                <a:gd name="T20" fmla="*/ 649 w 722"/>
                <a:gd name="T21" fmla="*/ 147 h 704"/>
                <a:gd name="T22" fmla="*/ 505 w 722"/>
                <a:gd name="T23" fmla="*/ 593 h 704"/>
                <a:gd name="T24" fmla="*/ 418 w 722"/>
                <a:gd name="T25" fmla="*/ 521 h 704"/>
                <a:gd name="T26" fmla="*/ 390 w 722"/>
                <a:gd name="T27" fmla="*/ 435 h 704"/>
                <a:gd name="T28" fmla="*/ 375 w 722"/>
                <a:gd name="T29" fmla="*/ 391 h 704"/>
                <a:gd name="T30" fmla="*/ 361 w 722"/>
                <a:gd name="T31" fmla="*/ 535 h 704"/>
                <a:gd name="T32" fmla="*/ 390 w 722"/>
                <a:gd name="T33" fmla="*/ 622 h 704"/>
                <a:gd name="T34" fmla="*/ 375 w 722"/>
                <a:gd name="T35" fmla="*/ 679 h 704"/>
                <a:gd name="T36" fmla="*/ 318 w 722"/>
                <a:gd name="T37" fmla="*/ 622 h 704"/>
                <a:gd name="T38" fmla="*/ 346 w 722"/>
                <a:gd name="T39" fmla="*/ 622 h 7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22" h="704">
                  <a:moveTo>
                    <a:pt x="346" y="622"/>
                  </a:moveTo>
                  <a:cubicBezTo>
                    <a:pt x="242" y="586"/>
                    <a:pt x="170" y="515"/>
                    <a:pt x="58" y="492"/>
                  </a:cubicBezTo>
                  <a:cubicBezTo>
                    <a:pt x="44" y="478"/>
                    <a:pt x="26" y="466"/>
                    <a:pt x="15" y="449"/>
                  </a:cubicBezTo>
                  <a:cubicBezTo>
                    <a:pt x="7" y="436"/>
                    <a:pt x="0" y="421"/>
                    <a:pt x="1" y="406"/>
                  </a:cubicBezTo>
                  <a:cubicBezTo>
                    <a:pt x="3" y="377"/>
                    <a:pt x="31" y="126"/>
                    <a:pt x="102" y="103"/>
                  </a:cubicBezTo>
                  <a:cubicBezTo>
                    <a:pt x="116" y="98"/>
                    <a:pt x="131" y="94"/>
                    <a:pt x="145" y="89"/>
                  </a:cubicBezTo>
                  <a:cubicBezTo>
                    <a:pt x="212" y="44"/>
                    <a:pt x="174" y="64"/>
                    <a:pt x="274" y="31"/>
                  </a:cubicBezTo>
                  <a:cubicBezTo>
                    <a:pt x="289" y="26"/>
                    <a:pt x="303" y="22"/>
                    <a:pt x="318" y="17"/>
                  </a:cubicBezTo>
                  <a:cubicBezTo>
                    <a:pt x="332" y="12"/>
                    <a:pt x="361" y="3"/>
                    <a:pt x="361" y="3"/>
                  </a:cubicBezTo>
                  <a:cubicBezTo>
                    <a:pt x="438" y="8"/>
                    <a:pt x="516" y="0"/>
                    <a:pt x="591" y="17"/>
                  </a:cubicBezTo>
                  <a:cubicBezTo>
                    <a:pt x="637" y="27"/>
                    <a:pt x="649" y="147"/>
                    <a:pt x="649" y="147"/>
                  </a:cubicBezTo>
                  <a:cubicBezTo>
                    <a:pt x="638" y="421"/>
                    <a:pt x="722" y="523"/>
                    <a:pt x="505" y="593"/>
                  </a:cubicBezTo>
                  <a:cubicBezTo>
                    <a:pt x="454" y="568"/>
                    <a:pt x="441" y="573"/>
                    <a:pt x="418" y="521"/>
                  </a:cubicBezTo>
                  <a:cubicBezTo>
                    <a:pt x="406" y="493"/>
                    <a:pt x="399" y="464"/>
                    <a:pt x="390" y="435"/>
                  </a:cubicBezTo>
                  <a:cubicBezTo>
                    <a:pt x="385" y="420"/>
                    <a:pt x="375" y="391"/>
                    <a:pt x="375" y="391"/>
                  </a:cubicBezTo>
                  <a:cubicBezTo>
                    <a:pt x="331" y="457"/>
                    <a:pt x="336" y="429"/>
                    <a:pt x="361" y="535"/>
                  </a:cubicBezTo>
                  <a:cubicBezTo>
                    <a:pt x="368" y="565"/>
                    <a:pt x="390" y="622"/>
                    <a:pt x="390" y="622"/>
                  </a:cubicBezTo>
                  <a:cubicBezTo>
                    <a:pt x="385" y="641"/>
                    <a:pt x="391" y="667"/>
                    <a:pt x="375" y="679"/>
                  </a:cubicBezTo>
                  <a:cubicBezTo>
                    <a:pt x="341" y="704"/>
                    <a:pt x="314" y="635"/>
                    <a:pt x="318" y="622"/>
                  </a:cubicBezTo>
                  <a:cubicBezTo>
                    <a:pt x="321" y="613"/>
                    <a:pt x="337" y="622"/>
                    <a:pt x="346" y="622"/>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Freeform 16"/>
            <p:cNvSpPr>
              <a:spLocks/>
            </p:cNvSpPr>
            <p:nvPr/>
          </p:nvSpPr>
          <p:spPr bwMode="auto">
            <a:xfrm rot="-8543921">
              <a:off x="814" y="3888"/>
              <a:ext cx="722" cy="704"/>
            </a:xfrm>
            <a:custGeom>
              <a:avLst/>
              <a:gdLst>
                <a:gd name="T0" fmla="*/ 346 w 722"/>
                <a:gd name="T1" fmla="*/ 622 h 704"/>
                <a:gd name="T2" fmla="*/ 58 w 722"/>
                <a:gd name="T3" fmla="*/ 492 h 704"/>
                <a:gd name="T4" fmla="*/ 15 w 722"/>
                <a:gd name="T5" fmla="*/ 449 h 704"/>
                <a:gd name="T6" fmla="*/ 1 w 722"/>
                <a:gd name="T7" fmla="*/ 406 h 704"/>
                <a:gd name="T8" fmla="*/ 102 w 722"/>
                <a:gd name="T9" fmla="*/ 103 h 704"/>
                <a:gd name="T10" fmla="*/ 145 w 722"/>
                <a:gd name="T11" fmla="*/ 89 h 704"/>
                <a:gd name="T12" fmla="*/ 274 w 722"/>
                <a:gd name="T13" fmla="*/ 31 h 704"/>
                <a:gd name="T14" fmla="*/ 318 w 722"/>
                <a:gd name="T15" fmla="*/ 17 h 704"/>
                <a:gd name="T16" fmla="*/ 361 w 722"/>
                <a:gd name="T17" fmla="*/ 3 h 704"/>
                <a:gd name="T18" fmla="*/ 591 w 722"/>
                <a:gd name="T19" fmla="*/ 17 h 704"/>
                <a:gd name="T20" fmla="*/ 649 w 722"/>
                <a:gd name="T21" fmla="*/ 147 h 704"/>
                <a:gd name="T22" fmla="*/ 505 w 722"/>
                <a:gd name="T23" fmla="*/ 593 h 704"/>
                <a:gd name="T24" fmla="*/ 418 w 722"/>
                <a:gd name="T25" fmla="*/ 521 h 704"/>
                <a:gd name="T26" fmla="*/ 390 w 722"/>
                <a:gd name="T27" fmla="*/ 435 h 704"/>
                <a:gd name="T28" fmla="*/ 375 w 722"/>
                <a:gd name="T29" fmla="*/ 391 h 704"/>
                <a:gd name="T30" fmla="*/ 361 w 722"/>
                <a:gd name="T31" fmla="*/ 535 h 704"/>
                <a:gd name="T32" fmla="*/ 390 w 722"/>
                <a:gd name="T33" fmla="*/ 622 h 704"/>
                <a:gd name="T34" fmla="*/ 375 w 722"/>
                <a:gd name="T35" fmla="*/ 679 h 704"/>
                <a:gd name="T36" fmla="*/ 318 w 722"/>
                <a:gd name="T37" fmla="*/ 622 h 704"/>
                <a:gd name="T38" fmla="*/ 346 w 722"/>
                <a:gd name="T39" fmla="*/ 622 h 7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22" h="704">
                  <a:moveTo>
                    <a:pt x="346" y="622"/>
                  </a:moveTo>
                  <a:cubicBezTo>
                    <a:pt x="242" y="586"/>
                    <a:pt x="170" y="515"/>
                    <a:pt x="58" y="492"/>
                  </a:cubicBezTo>
                  <a:cubicBezTo>
                    <a:pt x="44" y="478"/>
                    <a:pt x="26" y="466"/>
                    <a:pt x="15" y="449"/>
                  </a:cubicBezTo>
                  <a:cubicBezTo>
                    <a:pt x="7" y="436"/>
                    <a:pt x="0" y="421"/>
                    <a:pt x="1" y="406"/>
                  </a:cubicBezTo>
                  <a:cubicBezTo>
                    <a:pt x="3" y="377"/>
                    <a:pt x="31" y="126"/>
                    <a:pt x="102" y="103"/>
                  </a:cubicBezTo>
                  <a:cubicBezTo>
                    <a:pt x="116" y="98"/>
                    <a:pt x="131" y="94"/>
                    <a:pt x="145" y="89"/>
                  </a:cubicBezTo>
                  <a:cubicBezTo>
                    <a:pt x="212" y="44"/>
                    <a:pt x="174" y="64"/>
                    <a:pt x="274" y="31"/>
                  </a:cubicBezTo>
                  <a:cubicBezTo>
                    <a:pt x="289" y="26"/>
                    <a:pt x="303" y="22"/>
                    <a:pt x="318" y="17"/>
                  </a:cubicBezTo>
                  <a:cubicBezTo>
                    <a:pt x="332" y="12"/>
                    <a:pt x="361" y="3"/>
                    <a:pt x="361" y="3"/>
                  </a:cubicBezTo>
                  <a:cubicBezTo>
                    <a:pt x="438" y="8"/>
                    <a:pt x="516" y="0"/>
                    <a:pt x="591" y="17"/>
                  </a:cubicBezTo>
                  <a:cubicBezTo>
                    <a:pt x="637" y="27"/>
                    <a:pt x="649" y="147"/>
                    <a:pt x="649" y="147"/>
                  </a:cubicBezTo>
                  <a:cubicBezTo>
                    <a:pt x="638" y="421"/>
                    <a:pt x="722" y="523"/>
                    <a:pt x="505" y="593"/>
                  </a:cubicBezTo>
                  <a:cubicBezTo>
                    <a:pt x="454" y="568"/>
                    <a:pt x="441" y="573"/>
                    <a:pt x="418" y="521"/>
                  </a:cubicBezTo>
                  <a:cubicBezTo>
                    <a:pt x="406" y="493"/>
                    <a:pt x="399" y="464"/>
                    <a:pt x="390" y="435"/>
                  </a:cubicBezTo>
                  <a:cubicBezTo>
                    <a:pt x="385" y="420"/>
                    <a:pt x="375" y="391"/>
                    <a:pt x="375" y="391"/>
                  </a:cubicBezTo>
                  <a:cubicBezTo>
                    <a:pt x="331" y="457"/>
                    <a:pt x="336" y="429"/>
                    <a:pt x="361" y="535"/>
                  </a:cubicBezTo>
                  <a:cubicBezTo>
                    <a:pt x="368" y="565"/>
                    <a:pt x="390" y="622"/>
                    <a:pt x="390" y="622"/>
                  </a:cubicBezTo>
                  <a:cubicBezTo>
                    <a:pt x="385" y="641"/>
                    <a:pt x="391" y="667"/>
                    <a:pt x="375" y="679"/>
                  </a:cubicBezTo>
                  <a:cubicBezTo>
                    <a:pt x="341" y="704"/>
                    <a:pt x="314" y="635"/>
                    <a:pt x="318" y="622"/>
                  </a:cubicBezTo>
                  <a:cubicBezTo>
                    <a:pt x="321" y="613"/>
                    <a:pt x="337" y="622"/>
                    <a:pt x="346" y="622"/>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6" name="Group 26"/>
          <p:cNvGrpSpPr>
            <a:grpSpLocks/>
          </p:cNvGrpSpPr>
          <p:nvPr/>
        </p:nvGrpSpPr>
        <p:grpSpPr bwMode="auto">
          <a:xfrm>
            <a:off x="1922795" y="6207399"/>
            <a:ext cx="431800" cy="404813"/>
            <a:chOff x="403" y="2880"/>
            <a:chExt cx="1663" cy="1712"/>
          </a:xfrm>
        </p:grpSpPr>
        <p:sp>
          <p:nvSpPr>
            <p:cNvPr id="27" name="Freeform 27"/>
            <p:cNvSpPr>
              <a:spLocks/>
            </p:cNvSpPr>
            <p:nvPr/>
          </p:nvSpPr>
          <p:spPr bwMode="auto">
            <a:xfrm>
              <a:off x="403" y="3326"/>
              <a:ext cx="701" cy="898"/>
            </a:xfrm>
            <a:custGeom>
              <a:avLst/>
              <a:gdLst>
                <a:gd name="T0" fmla="*/ 0 w 701"/>
                <a:gd name="T1" fmla="*/ 0 h 898"/>
                <a:gd name="T2" fmla="*/ 245 w 701"/>
                <a:gd name="T3" fmla="*/ 375 h 898"/>
                <a:gd name="T4" fmla="*/ 317 w 701"/>
                <a:gd name="T5" fmla="*/ 461 h 898"/>
                <a:gd name="T6" fmla="*/ 701 w 701"/>
                <a:gd name="T7" fmla="*/ 898 h 8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1" h="898">
                  <a:moveTo>
                    <a:pt x="0" y="0"/>
                  </a:moveTo>
                  <a:cubicBezTo>
                    <a:pt x="75" y="113"/>
                    <a:pt x="134" y="300"/>
                    <a:pt x="245" y="375"/>
                  </a:cubicBezTo>
                  <a:cubicBezTo>
                    <a:pt x="267" y="443"/>
                    <a:pt x="270" y="414"/>
                    <a:pt x="317" y="461"/>
                  </a:cubicBezTo>
                  <a:lnTo>
                    <a:pt x="701" y="898"/>
                  </a:lnTo>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Freeform 28"/>
            <p:cNvSpPr>
              <a:spLocks/>
            </p:cNvSpPr>
            <p:nvPr/>
          </p:nvSpPr>
          <p:spPr bwMode="auto">
            <a:xfrm>
              <a:off x="768" y="2880"/>
              <a:ext cx="722" cy="704"/>
            </a:xfrm>
            <a:custGeom>
              <a:avLst/>
              <a:gdLst>
                <a:gd name="T0" fmla="*/ 346 w 722"/>
                <a:gd name="T1" fmla="*/ 622 h 704"/>
                <a:gd name="T2" fmla="*/ 58 w 722"/>
                <a:gd name="T3" fmla="*/ 492 h 704"/>
                <a:gd name="T4" fmla="*/ 15 w 722"/>
                <a:gd name="T5" fmla="*/ 449 h 704"/>
                <a:gd name="T6" fmla="*/ 1 w 722"/>
                <a:gd name="T7" fmla="*/ 406 h 704"/>
                <a:gd name="T8" fmla="*/ 102 w 722"/>
                <a:gd name="T9" fmla="*/ 103 h 704"/>
                <a:gd name="T10" fmla="*/ 145 w 722"/>
                <a:gd name="T11" fmla="*/ 89 h 704"/>
                <a:gd name="T12" fmla="*/ 274 w 722"/>
                <a:gd name="T13" fmla="*/ 31 h 704"/>
                <a:gd name="T14" fmla="*/ 318 w 722"/>
                <a:gd name="T15" fmla="*/ 17 h 704"/>
                <a:gd name="T16" fmla="*/ 361 w 722"/>
                <a:gd name="T17" fmla="*/ 3 h 704"/>
                <a:gd name="T18" fmla="*/ 591 w 722"/>
                <a:gd name="T19" fmla="*/ 17 h 704"/>
                <a:gd name="T20" fmla="*/ 649 w 722"/>
                <a:gd name="T21" fmla="*/ 147 h 704"/>
                <a:gd name="T22" fmla="*/ 505 w 722"/>
                <a:gd name="T23" fmla="*/ 593 h 704"/>
                <a:gd name="T24" fmla="*/ 418 w 722"/>
                <a:gd name="T25" fmla="*/ 521 h 704"/>
                <a:gd name="T26" fmla="*/ 390 w 722"/>
                <a:gd name="T27" fmla="*/ 435 h 704"/>
                <a:gd name="T28" fmla="*/ 375 w 722"/>
                <a:gd name="T29" fmla="*/ 391 h 704"/>
                <a:gd name="T30" fmla="*/ 361 w 722"/>
                <a:gd name="T31" fmla="*/ 535 h 704"/>
                <a:gd name="T32" fmla="*/ 390 w 722"/>
                <a:gd name="T33" fmla="*/ 622 h 704"/>
                <a:gd name="T34" fmla="*/ 375 w 722"/>
                <a:gd name="T35" fmla="*/ 679 h 704"/>
                <a:gd name="T36" fmla="*/ 318 w 722"/>
                <a:gd name="T37" fmla="*/ 622 h 704"/>
                <a:gd name="T38" fmla="*/ 346 w 722"/>
                <a:gd name="T39" fmla="*/ 622 h 7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22" h="704">
                  <a:moveTo>
                    <a:pt x="346" y="622"/>
                  </a:moveTo>
                  <a:cubicBezTo>
                    <a:pt x="242" y="586"/>
                    <a:pt x="170" y="515"/>
                    <a:pt x="58" y="492"/>
                  </a:cubicBezTo>
                  <a:cubicBezTo>
                    <a:pt x="44" y="478"/>
                    <a:pt x="26" y="466"/>
                    <a:pt x="15" y="449"/>
                  </a:cubicBezTo>
                  <a:cubicBezTo>
                    <a:pt x="7" y="436"/>
                    <a:pt x="0" y="421"/>
                    <a:pt x="1" y="406"/>
                  </a:cubicBezTo>
                  <a:cubicBezTo>
                    <a:pt x="3" y="377"/>
                    <a:pt x="31" y="126"/>
                    <a:pt x="102" y="103"/>
                  </a:cubicBezTo>
                  <a:cubicBezTo>
                    <a:pt x="116" y="98"/>
                    <a:pt x="131" y="94"/>
                    <a:pt x="145" y="89"/>
                  </a:cubicBezTo>
                  <a:cubicBezTo>
                    <a:pt x="212" y="44"/>
                    <a:pt x="174" y="64"/>
                    <a:pt x="274" y="31"/>
                  </a:cubicBezTo>
                  <a:cubicBezTo>
                    <a:pt x="289" y="26"/>
                    <a:pt x="303" y="22"/>
                    <a:pt x="318" y="17"/>
                  </a:cubicBezTo>
                  <a:cubicBezTo>
                    <a:pt x="332" y="12"/>
                    <a:pt x="361" y="3"/>
                    <a:pt x="361" y="3"/>
                  </a:cubicBezTo>
                  <a:cubicBezTo>
                    <a:pt x="438" y="8"/>
                    <a:pt x="516" y="0"/>
                    <a:pt x="591" y="17"/>
                  </a:cubicBezTo>
                  <a:cubicBezTo>
                    <a:pt x="637" y="27"/>
                    <a:pt x="649" y="147"/>
                    <a:pt x="649" y="147"/>
                  </a:cubicBezTo>
                  <a:cubicBezTo>
                    <a:pt x="638" y="421"/>
                    <a:pt x="722" y="523"/>
                    <a:pt x="505" y="593"/>
                  </a:cubicBezTo>
                  <a:cubicBezTo>
                    <a:pt x="454" y="568"/>
                    <a:pt x="441" y="573"/>
                    <a:pt x="418" y="521"/>
                  </a:cubicBezTo>
                  <a:cubicBezTo>
                    <a:pt x="406" y="493"/>
                    <a:pt x="399" y="464"/>
                    <a:pt x="390" y="435"/>
                  </a:cubicBezTo>
                  <a:cubicBezTo>
                    <a:pt x="385" y="420"/>
                    <a:pt x="375" y="391"/>
                    <a:pt x="375" y="391"/>
                  </a:cubicBezTo>
                  <a:cubicBezTo>
                    <a:pt x="331" y="457"/>
                    <a:pt x="336" y="429"/>
                    <a:pt x="361" y="535"/>
                  </a:cubicBezTo>
                  <a:cubicBezTo>
                    <a:pt x="368" y="565"/>
                    <a:pt x="390" y="622"/>
                    <a:pt x="390" y="622"/>
                  </a:cubicBezTo>
                  <a:cubicBezTo>
                    <a:pt x="385" y="641"/>
                    <a:pt x="391" y="667"/>
                    <a:pt x="375" y="679"/>
                  </a:cubicBezTo>
                  <a:cubicBezTo>
                    <a:pt x="341" y="704"/>
                    <a:pt x="314" y="635"/>
                    <a:pt x="318" y="622"/>
                  </a:cubicBezTo>
                  <a:cubicBezTo>
                    <a:pt x="321" y="613"/>
                    <a:pt x="337" y="622"/>
                    <a:pt x="346" y="622"/>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Freeform 29"/>
            <p:cNvSpPr>
              <a:spLocks/>
            </p:cNvSpPr>
            <p:nvPr/>
          </p:nvSpPr>
          <p:spPr bwMode="auto">
            <a:xfrm rot="-5056700">
              <a:off x="423" y="3417"/>
              <a:ext cx="722" cy="704"/>
            </a:xfrm>
            <a:custGeom>
              <a:avLst/>
              <a:gdLst>
                <a:gd name="T0" fmla="*/ 346 w 722"/>
                <a:gd name="T1" fmla="*/ 622 h 704"/>
                <a:gd name="T2" fmla="*/ 58 w 722"/>
                <a:gd name="T3" fmla="*/ 492 h 704"/>
                <a:gd name="T4" fmla="*/ 15 w 722"/>
                <a:gd name="T5" fmla="*/ 449 h 704"/>
                <a:gd name="T6" fmla="*/ 1 w 722"/>
                <a:gd name="T7" fmla="*/ 406 h 704"/>
                <a:gd name="T8" fmla="*/ 102 w 722"/>
                <a:gd name="T9" fmla="*/ 103 h 704"/>
                <a:gd name="T10" fmla="*/ 145 w 722"/>
                <a:gd name="T11" fmla="*/ 89 h 704"/>
                <a:gd name="T12" fmla="*/ 274 w 722"/>
                <a:gd name="T13" fmla="*/ 31 h 704"/>
                <a:gd name="T14" fmla="*/ 318 w 722"/>
                <a:gd name="T15" fmla="*/ 17 h 704"/>
                <a:gd name="T16" fmla="*/ 361 w 722"/>
                <a:gd name="T17" fmla="*/ 3 h 704"/>
                <a:gd name="T18" fmla="*/ 591 w 722"/>
                <a:gd name="T19" fmla="*/ 17 h 704"/>
                <a:gd name="T20" fmla="*/ 649 w 722"/>
                <a:gd name="T21" fmla="*/ 147 h 704"/>
                <a:gd name="T22" fmla="*/ 505 w 722"/>
                <a:gd name="T23" fmla="*/ 593 h 704"/>
                <a:gd name="T24" fmla="*/ 418 w 722"/>
                <a:gd name="T25" fmla="*/ 521 h 704"/>
                <a:gd name="T26" fmla="*/ 390 w 722"/>
                <a:gd name="T27" fmla="*/ 435 h 704"/>
                <a:gd name="T28" fmla="*/ 375 w 722"/>
                <a:gd name="T29" fmla="*/ 391 h 704"/>
                <a:gd name="T30" fmla="*/ 361 w 722"/>
                <a:gd name="T31" fmla="*/ 535 h 704"/>
                <a:gd name="T32" fmla="*/ 390 w 722"/>
                <a:gd name="T33" fmla="*/ 622 h 704"/>
                <a:gd name="T34" fmla="*/ 375 w 722"/>
                <a:gd name="T35" fmla="*/ 679 h 704"/>
                <a:gd name="T36" fmla="*/ 318 w 722"/>
                <a:gd name="T37" fmla="*/ 622 h 704"/>
                <a:gd name="T38" fmla="*/ 346 w 722"/>
                <a:gd name="T39" fmla="*/ 622 h 7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22" h="704">
                  <a:moveTo>
                    <a:pt x="346" y="622"/>
                  </a:moveTo>
                  <a:cubicBezTo>
                    <a:pt x="242" y="586"/>
                    <a:pt x="170" y="515"/>
                    <a:pt x="58" y="492"/>
                  </a:cubicBezTo>
                  <a:cubicBezTo>
                    <a:pt x="44" y="478"/>
                    <a:pt x="26" y="466"/>
                    <a:pt x="15" y="449"/>
                  </a:cubicBezTo>
                  <a:cubicBezTo>
                    <a:pt x="7" y="436"/>
                    <a:pt x="0" y="421"/>
                    <a:pt x="1" y="406"/>
                  </a:cubicBezTo>
                  <a:cubicBezTo>
                    <a:pt x="3" y="377"/>
                    <a:pt x="31" y="126"/>
                    <a:pt x="102" y="103"/>
                  </a:cubicBezTo>
                  <a:cubicBezTo>
                    <a:pt x="116" y="98"/>
                    <a:pt x="131" y="94"/>
                    <a:pt x="145" y="89"/>
                  </a:cubicBezTo>
                  <a:cubicBezTo>
                    <a:pt x="212" y="44"/>
                    <a:pt x="174" y="64"/>
                    <a:pt x="274" y="31"/>
                  </a:cubicBezTo>
                  <a:cubicBezTo>
                    <a:pt x="289" y="26"/>
                    <a:pt x="303" y="22"/>
                    <a:pt x="318" y="17"/>
                  </a:cubicBezTo>
                  <a:cubicBezTo>
                    <a:pt x="332" y="12"/>
                    <a:pt x="361" y="3"/>
                    <a:pt x="361" y="3"/>
                  </a:cubicBezTo>
                  <a:cubicBezTo>
                    <a:pt x="438" y="8"/>
                    <a:pt x="516" y="0"/>
                    <a:pt x="591" y="17"/>
                  </a:cubicBezTo>
                  <a:cubicBezTo>
                    <a:pt x="637" y="27"/>
                    <a:pt x="649" y="147"/>
                    <a:pt x="649" y="147"/>
                  </a:cubicBezTo>
                  <a:cubicBezTo>
                    <a:pt x="638" y="421"/>
                    <a:pt x="722" y="523"/>
                    <a:pt x="505" y="593"/>
                  </a:cubicBezTo>
                  <a:cubicBezTo>
                    <a:pt x="454" y="568"/>
                    <a:pt x="441" y="573"/>
                    <a:pt x="418" y="521"/>
                  </a:cubicBezTo>
                  <a:cubicBezTo>
                    <a:pt x="406" y="493"/>
                    <a:pt x="399" y="464"/>
                    <a:pt x="390" y="435"/>
                  </a:cubicBezTo>
                  <a:cubicBezTo>
                    <a:pt x="385" y="420"/>
                    <a:pt x="375" y="391"/>
                    <a:pt x="375" y="391"/>
                  </a:cubicBezTo>
                  <a:cubicBezTo>
                    <a:pt x="331" y="457"/>
                    <a:pt x="336" y="429"/>
                    <a:pt x="361" y="535"/>
                  </a:cubicBezTo>
                  <a:cubicBezTo>
                    <a:pt x="368" y="565"/>
                    <a:pt x="390" y="622"/>
                    <a:pt x="390" y="622"/>
                  </a:cubicBezTo>
                  <a:cubicBezTo>
                    <a:pt x="385" y="641"/>
                    <a:pt x="391" y="667"/>
                    <a:pt x="375" y="679"/>
                  </a:cubicBezTo>
                  <a:cubicBezTo>
                    <a:pt x="341" y="704"/>
                    <a:pt x="314" y="635"/>
                    <a:pt x="318" y="622"/>
                  </a:cubicBezTo>
                  <a:cubicBezTo>
                    <a:pt x="321" y="613"/>
                    <a:pt x="337" y="622"/>
                    <a:pt x="346" y="622"/>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Freeform 30"/>
            <p:cNvSpPr>
              <a:spLocks/>
            </p:cNvSpPr>
            <p:nvPr/>
          </p:nvSpPr>
          <p:spPr bwMode="auto">
            <a:xfrm rot="4858387">
              <a:off x="1335" y="3081"/>
              <a:ext cx="722" cy="704"/>
            </a:xfrm>
            <a:custGeom>
              <a:avLst/>
              <a:gdLst>
                <a:gd name="T0" fmla="*/ 346 w 722"/>
                <a:gd name="T1" fmla="*/ 622 h 704"/>
                <a:gd name="T2" fmla="*/ 58 w 722"/>
                <a:gd name="T3" fmla="*/ 492 h 704"/>
                <a:gd name="T4" fmla="*/ 15 w 722"/>
                <a:gd name="T5" fmla="*/ 449 h 704"/>
                <a:gd name="T6" fmla="*/ 1 w 722"/>
                <a:gd name="T7" fmla="*/ 406 h 704"/>
                <a:gd name="T8" fmla="*/ 102 w 722"/>
                <a:gd name="T9" fmla="*/ 103 h 704"/>
                <a:gd name="T10" fmla="*/ 145 w 722"/>
                <a:gd name="T11" fmla="*/ 89 h 704"/>
                <a:gd name="T12" fmla="*/ 274 w 722"/>
                <a:gd name="T13" fmla="*/ 31 h 704"/>
                <a:gd name="T14" fmla="*/ 318 w 722"/>
                <a:gd name="T15" fmla="*/ 17 h 704"/>
                <a:gd name="T16" fmla="*/ 361 w 722"/>
                <a:gd name="T17" fmla="*/ 3 h 704"/>
                <a:gd name="T18" fmla="*/ 591 w 722"/>
                <a:gd name="T19" fmla="*/ 17 h 704"/>
                <a:gd name="T20" fmla="*/ 649 w 722"/>
                <a:gd name="T21" fmla="*/ 147 h 704"/>
                <a:gd name="T22" fmla="*/ 505 w 722"/>
                <a:gd name="T23" fmla="*/ 593 h 704"/>
                <a:gd name="T24" fmla="*/ 418 w 722"/>
                <a:gd name="T25" fmla="*/ 521 h 704"/>
                <a:gd name="T26" fmla="*/ 390 w 722"/>
                <a:gd name="T27" fmla="*/ 435 h 704"/>
                <a:gd name="T28" fmla="*/ 375 w 722"/>
                <a:gd name="T29" fmla="*/ 391 h 704"/>
                <a:gd name="T30" fmla="*/ 361 w 722"/>
                <a:gd name="T31" fmla="*/ 535 h 704"/>
                <a:gd name="T32" fmla="*/ 390 w 722"/>
                <a:gd name="T33" fmla="*/ 622 h 704"/>
                <a:gd name="T34" fmla="*/ 375 w 722"/>
                <a:gd name="T35" fmla="*/ 679 h 704"/>
                <a:gd name="T36" fmla="*/ 318 w 722"/>
                <a:gd name="T37" fmla="*/ 622 h 704"/>
                <a:gd name="T38" fmla="*/ 346 w 722"/>
                <a:gd name="T39" fmla="*/ 622 h 7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22" h="704">
                  <a:moveTo>
                    <a:pt x="346" y="622"/>
                  </a:moveTo>
                  <a:cubicBezTo>
                    <a:pt x="242" y="586"/>
                    <a:pt x="170" y="515"/>
                    <a:pt x="58" y="492"/>
                  </a:cubicBezTo>
                  <a:cubicBezTo>
                    <a:pt x="44" y="478"/>
                    <a:pt x="26" y="466"/>
                    <a:pt x="15" y="449"/>
                  </a:cubicBezTo>
                  <a:cubicBezTo>
                    <a:pt x="7" y="436"/>
                    <a:pt x="0" y="421"/>
                    <a:pt x="1" y="406"/>
                  </a:cubicBezTo>
                  <a:cubicBezTo>
                    <a:pt x="3" y="377"/>
                    <a:pt x="31" y="126"/>
                    <a:pt x="102" y="103"/>
                  </a:cubicBezTo>
                  <a:cubicBezTo>
                    <a:pt x="116" y="98"/>
                    <a:pt x="131" y="94"/>
                    <a:pt x="145" y="89"/>
                  </a:cubicBezTo>
                  <a:cubicBezTo>
                    <a:pt x="212" y="44"/>
                    <a:pt x="174" y="64"/>
                    <a:pt x="274" y="31"/>
                  </a:cubicBezTo>
                  <a:cubicBezTo>
                    <a:pt x="289" y="26"/>
                    <a:pt x="303" y="22"/>
                    <a:pt x="318" y="17"/>
                  </a:cubicBezTo>
                  <a:cubicBezTo>
                    <a:pt x="332" y="12"/>
                    <a:pt x="361" y="3"/>
                    <a:pt x="361" y="3"/>
                  </a:cubicBezTo>
                  <a:cubicBezTo>
                    <a:pt x="438" y="8"/>
                    <a:pt x="516" y="0"/>
                    <a:pt x="591" y="17"/>
                  </a:cubicBezTo>
                  <a:cubicBezTo>
                    <a:pt x="637" y="27"/>
                    <a:pt x="649" y="147"/>
                    <a:pt x="649" y="147"/>
                  </a:cubicBezTo>
                  <a:cubicBezTo>
                    <a:pt x="638" y="421"/>
                    <a:pt x="722" y="523"/>
                    <a:pt x="505" y="593"/>
                  </a:cubicBezTo>
                  <a:cubicBezTo>
                    <a:pt x="454" y="568"/>
                    <a:pt x="441" y="573"/>
                    <a:pt x="418" y="521"/>
                  </a:cubicBezTo>
                  <a:cubicBezTo>
                    <a:pt x="406" y="493"/>
                    <a:pt x="399" y="464"/>
                    <a:pt x="390" y="435"/>
                  </a:cubicBezTo>
                  <a:cubicBezTo>
                    <a:pt x="385" y="420"/>
                    <a:pt x="375" y="391"/>
                    <a:pt x="375" y="391"/>
                  </a:cubicBezTo>
                  <a:cubicBezTo>
                    <a:pt x="331" y="457"/>
                    <a:pt x="336" y="429"/>
                    <a:pt x="361" y="535"/>
                  </a:cubicBezTo>
                  <a:cubicBezTo>
                    <a:pt x="368" y="565"/>
                    <a:pt x="390" y="622"/>
                    <a:pt x="390" y="622"/>
                  </a:cubicBezTo>
                  <a:cubicBezTo>
                    <a:pt x="385" y="641"/>
                    <a:pt x="391" y="667"/>
                    <a:pt x="375" y="679"/>
                  </a:cubicBezTo>
                  <a:cubicBezTo>
                    <a:pt x="341" y="704"/>
                    <a:pt x="314" y="635"/>
                    <a:pt x="318" y="622"/>
                  </a:cubicBezTo>
                  <a:cubicBezTo>
                    <a:pt x="321" y="613"/>
                    <a:pt x="337" y="622"/>
                    <a:pt x="346" y="622"/>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Freeform 31"/>
            <p:cNvSpPr>
              <a:spLocks/>
            </p:cNvSpPr>
            <p:nvPr/>
          </p:nvSpPr>
          <p:spPr bwMode="auto">
            <a:xfrm rot="8396864">
              <a:off x="1344" y="3696"/>
              <a:ext cx="722" cy="704"/>
            </a:xfrm>
            <a:custGeom>
              <a:avLst/>
              <a:gdLst>
                <a:gd name="T0" fmla="*/ 346 w 722"/>
                <a:gd name="T1" fmla="*/ 622 h 704"/>
                <a:gd name="T2" fmla="*/ 58 w 722"/>
                <a:gd name="T3" fmla="*/ 492 h 704"/>
                <a:gd name="T4" fmla="*/ 15 w 722"/>
                <a:gd name="T5" fmla="*/ 449 h 704"/>
                <a:gd name="T6" fmla="*/ 1 w 722"/>
                <a:gd name="T7" fmla="*/ 406 h 704"/>
                <a:gd name="T8" fmla="*/ 102 w 722"/>
                <a:gd name="T9" fmla="*/ 103 h 704"/>
                <a:gd name="T10" fmla="*/ 145 w 722"/>
                <a:gd name="T11" fmla="*/ 89 h 704"/>
                <a:gd name="T12" fmla="*/ 274 w 722"/>
                <a:gd name="T13" fmla="*/ 31 h 704"/>
                <a:gd name="T14" fmla="*/ 318 w 722"/>
                <a:gd name="T15" fmla="*/ 17 h 704"/>
                <a:gd name="T16" fmla="*/ 361 w 722"/>
                <a:gd name="T17" fmla="*/ 3 h 704"/>
                <a:gd name="T18" fmla="*/ 591 w 722"/>
                <a:gd name="T19" fmla="*/ 17 h 704"/>
                <a:gd name="T20" fmla="*/ 649 w 722"/>
                <a:gd name="T21" fmla="*/ 147 h 704"/>
                <a:gd name="T22" fmla="*/ 505 w 722"/>
                <a:gd name="T23" fmla="*/ 593 h 704"/>
                <a:gd name="T24" fmla="*/ 418 w 722"/>
                <a:gd name="T25" fmla="*/ 521 h 704"/>
                <a:gd name="T26" fmla="*/ 390 w 722"/>
                <a:gd name="T27" fmla="*/ 435 h 704"/>
                <a:gd name="T28" fmla="*/ 375 w 722"/>
                <a:gd name="T29" fmla="*/ 391 h 704"/>
                <a:gd name="T30" fmla="*/ 361 w 722"/>
                <a:gd name="T31" fmla="*/ 535 h 704"/>
                <a:gd name="T32" fmla="*/ 390 w 722"/>
                <a:gd name="T33" fmla="*/ 622 h 704"/>
                <a:gd name="T34" fmla="*/ 375 w 722"/>
                <a:gd name="T35" fmla="*/ 679 h 704"/>
                <a:gd name="T36" fmla="*/ 318 w 722"/>
                <a:gd name="T37" fmla="*/ 622 h 704"/>
                <a:gd name="T38" fmla="*/ 346 w 722"/>
                <a:gd name="T39" fmla="*/ 622 h 7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22" h="704">
                  <a:moveTo>
                    <a:pt x="346" y="622"/>
                  </a:moveTo>
                  <a:cubicBezTo>
                    <a:pt x="242" y="586"/>
                    <a:pt x="170" y="515"/>
                    <a:pt x="58" y="492"/>
                  </a:cubicBezTo>
                  <a:cubicBezTo>
                    <a:pt x="44" y="478"/>
                    <a:pt x="26" y="466"/>
                    <a:pt x="15" y="449"/>
                  </a:cubicBezTo>
                  <a:cubicBezTo>
                    <a:pt x="7" y="436"/>
                    <a:pt x="0" y="421"/>
                    <a:pt x="1" y="406"/>
                  </a:cubicBezTo>
                  <a:cubicBezTo>
                    <a:pt x="3" y="377"/>
                    <a:pt x="31" y="126"/>
                    <a:pt x="102" y="103"/>
                  </a:cubicBezTo>
                  <a:cubicBezTo>
                    <a:pt x="116" y="98"/>
                    <a:pt x="131" y="94"/>
                    <a:pt x="145" y="89"/>
                  </a:cubicBezTo>
                  <a:cubicBezTo>
                    <a:pt x="212" y="44"/>
                    <a:pt x="174" y="64"/>
                    <a:pt x="274" y="31"/>
                  </a:cubicBezTo>
                  <a:cubicBezTo>
                    <a:pt x="289" y="26"/>
                    <a:pt x="303" y="22"/>
                    <a:pt x="318" y="17"/>
                  </a:cubicBezTo>
                  <a:cubicBezTo>
                    <a:pt x="332" y="12"/>
                    <a:pt x="361" y="3"/>
                    <a:pt x="361" y="3"/>
                  </a:cubicBezTo>
                  <a:cubicBezTo>
                    <a:pt x="438" y="8"/>
                    <a:pt x="516" y="0"/>
                    <a:pt x="591" y="17"/>
                  </a:cubicBezTo>
                  <a:cubicBezTo>
                    <a:pt x="637" y="27"/>
                    <a:pt x="649" y="147"/>
                    <a:pt x="649" y="147"/>
                  </a:cubicBezTo>
                  <a:cubicBezTo>
                    <a:pt x="638" y="421"/>
                    <a:pt x="722" y="523"/>
                    <a:pt x="505" y="593"/>
                  </a:cubicBezTo>
                  <a:cubicBezTo>
                    <a:pt x="454" y="568"/>
                    <a:pt x="441" y="573"/>
                    <a:pt x="418" y="521"/>
                  </a:cubicBezTo>
                  <a:cubicBezTo>
                    <a:pt x="406" y="493"/>
                    <a:pt x="399" y="464"/>
                    <a:pt x="390" y="435"/>
                  </a:cubicBezTo>
                  <a:cubicBezTo>
                    <a:pt x="385" y="420"/>
                    <a:pt x="375" y="391"/>
                    <a:pt x="375" y="391"/>
                  </a:cubicBezTo>
                  <a:cubicBezTo>
                    <a:pt x="331" y="457"/>
                    <a:pt x="336" y="429"/>
                    <a:pt x="361" y="535"/>
                  </a:cubicBezTo>
                  <a:cubicBezTo>
                    <a:pt x="368" y="565"/>
                    <a:pt x="390" y="622"/>
                    <a:pt x="390" y="622"/>
                  </a:cubicBezTo>
                  <a:cubicBezTo>
                    <a:pt x="385" y="641"/>
                    <a:pt x="391" y="667"/>
                    <a:pt x="375" y="679"/>
                  </a:cubicBezTo>
                  <a:cubicBezTo>
                    <a:pt x="341" y="704"/>
                    <a:pt x="314" y="635"/>
                    <a:pt x="318" y="622"/>
                  </a:cubicBezTo>
                  <a:cubicBezTo>
                    <a:pt x="321" y="613"/>
                    <a:pt x="337" y="622"/>
                    <a:pt x="346" y="622"/>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Freeform 32"/>
            <p:cNvSpPr>
              <a:spLocks/>
            </p:cNvSpPr>
            <p:nvPr/>
          </p:nvSpPr>
          <p:spPr bwMode="auto">
            <a:xfrm rot="-8543921">
              <a:off x="814" y="3888"/>
              <a:ext cx="722" cy="704"/>
            </a:xfrm>
            <a:custGeom>
              <a:avLst/>
              <a:gdLst>
                <a:gd name="T0" fmla="*/ 346 w 722"/>
                <a:gd name="T1" fmla="*/ 622 h 704"/>
                <a:gd name="T2" fmla="*/ 58 w 722"/>
                <a:gd name="T3" fmla="*/ 492 h 704"/>
                <a:gd name="T4" fmla="*/ 15 w 722"/>
                <a:gd name="T5" fmla="*/ 449 h 704"/>
                <a:gd name="T6" fmla="*/ 1 w 722"/>
                <a:gd name="T7" fmla="*/ 406 h 704"/>
                <a:gd name="T8" fmla="*/ 102 w 722"/>
                <a:gd name="T9" fmla="*/ 103 h 704"/>
                <a:gd name="T10" fmla="*/ 145 w 722"/>
                <a:gd name="T11" fmla="*/ 89 h 704"/>
                <a:gd name="T12" fmla="*/ 274 w 722"/>
                <a:gd name="T13" fmla="*/ 31 h 704"/>
                <a:gd name="T14" fmla="*/ 318 w 722"/>
                <a:gd name="T15" fmla="*/ 17 h 704"/>
                <a:gd name="T16" fmla="*/ 361 w 722"/>
                <a:gd name="T17" fmla="*/ 3 h 704"/>
                <a:gd name="T18" fmla="*/ 591 w 722"/>
                <a:gd name="T19" fmla="*/ 17 h 704"/>
                <a:gd name="T20" fmla="*/ 649 w 722"/>
                <a:gd name="T21" fmla="*/ 147 h 704"/>
                <a:gd name="T22" fmla="*/ 505 w 722"/>
                <a:gd name="T23" fmla="*/ 593 h 704"/>
                <a:gd name="T24" fmla="*/ 418 w 722"/>
                <a:gd name="T25" fmla="*/ 521 h 704"/>
                <a:gd name="T26" fmla="*/ 390 w 722"/>
                <a:gd name="T27" fmla="*/ 435 h 704"/>
                <a:gd name="T28" fmla="*/ 375 w 722"/>
                <a:gd name="T29" fmla="*/ 391 h 704"/>
                <a:gd name="T30" fmla="*/ 361 w 722"/>
                <a:gd name="T31" fmla="*/ 535 h 704"/>
                <a:gd name="T32" fmla="*/ 390 w 722"/>
                <a:gd name="T33" fmla="*/ 622 h 704"/>
                <a:gd name="T34" fmla="*/ 375 w 722"/>
                <a:gd name="T35" fmla="*/ 679 h 704"/>
                <a:gd name="T36" fmla="*/ 318 w 722"/>
                <a:gd name="T37" fmla="*/ 622 h 704"/>
                <a:gd name="T38" fmla="*/ 346 w 722"/>
                <a:gd name="T39" fmla="*/ 622 h 7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22" h="704">
                  <a:moveTo>
                    <a:pt x="346" y="622"/>
                  </a:moveTo>
                  <a:cubicBezTo>
                    <a:pt x="242" y="586"/>
                    <a:pt x="170" y="515"/>
                    <a:pt x="58" y="492"/>
                  </a:cubicBezTo>
                  <a:cubicBezTo>
                    <a:pt x="44" y="478"/>
                    <a:pt x="26" y="466"/>
                    <a:pt x="15" y="449"/>
                  </a:cubicBezTo>
                  <a:cubicBezTo>
                    <a:pt x="7" y="436"/>
                    <a:pt x="0" y="421"/>
                    <a:pt x="1" y="406"/>
                  </a:cubicBezTo>
                  <a:cubicBezTo>
                    <a:pt x="3" y="377"/>
                    <a:pt x="31" y="126"/>
                    <a:pt x="102" y="103"/>
                  </a:cubicBezTo>
                  <a:cubicBezTo>
                    <a:pt x="116" y="98"/>
                    <a:pt x="131" y="94"/>
                    <a:pt x="145" y="89"/>
                  </a:cubicBezTo>
                  <a:cubicBezTo>
                    <a:pt x="212" y="44"/>
                    <a:pt x="174" y="64"/>
                    <a:pt x="274" y="31"/>
                  </a:cubicBezTo>
                  <a:cubicBezTo>
                    <a:pt x="289" y="26"/>
                    <a:pt x="303" y="22"/>
                    <a:pt x="318" y="17"/>
                  </a:cubicBezTo>
                  <a:cubicBezTo>
                    <a:pt x="332" y="12"/>
                    <a:pt x="361" y="3"/>
                    <a:pt x="361" y="3"/>
                  </a:cubicBezTo>
                  <a:cubicBezTo>
                    <a:pt x="438" y="8"/>
                    <a:pt x="516" y="0"/>
                    <a:pt x="591" y="17"/>
                  </a:cubicBezTo>
                  <a:cubicBezTo>
                    <a:pt x="637" y="27"/>
                    <a:pt x="649" y="147"/>
                    <a:pt x="649" y="147"/>
                  </a:cubicBezTo>
                  <a:cubicBezTo>
                    <a:pt x="638" y="421"/>
                    <a:pt x="722" y="523"/>
                    <a:pt x="505" y="593"/>
                  </a:cubicBezTo>
                  <a:cubicBezTo>
                    <a:pt x="454" y="568"/>
                    <a:pt x="441" y="573"/>
                    <a:pt x="418" y="521"/>
                  </a:cubicBezTo>
                  <a:cubicBezTo>
                    <a:pt x="406" y="493"/>
                    <a:pt x="399" y="464"/>
                    <a:pt x="390" y="435"/>
                  </a:cubicBezTo>
                  <a:cubicBezTo>
                    <a:pt x="385" y="420"/>
                    <a:pt x="375" y="391"/>
                    <a:pt x="375" y="391"/>
                  </a:cubicBezTo>
                  <a:cubicBezTo>
                    <a:pt x="331" y="457"/>
                    <a:pt x="336" y="429"/>
                    <a:pt x="361" y="535"/>
                  </a:cubicBezTo>
                  <a:cubicBezTo>
                    <a:pt x="368" y="565"/>
                    <a:pt x="390" y="622"/>
                    <a:pt x="390" y="622"/>
                  </a:cubicBezTo>
                  <a:cubicBezTo>
                    <a:pt x="385" y="641"/>
                    <a:pt x="391" y="667"/>
                    <a:pt x="375" y="679"/>
                  </a:cubicBezTo>
                  <a:cubicBezTo>
                    <a:pt x="341" y="704"/>
                    <a:pt x="314" y="635"/>
                    <a:pt x="318" y="622"/>
                  </a:cubicBezTo>
                  <a:cubicBezTo>
                    <a:pt x="321" y="613"/>
                    <a:pt x="337" y="622"/>
                    <a:pt x="346" y="622"/>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3" name="Group 33"/>
          <p:cNvGrpSpPr>
            <a:grpSpLocks/>
          </p:cNvGrpSpPr>
          <p:nvPr/>
        </p:nvGrpSpPr>
        <p:grpSpPr bwMode="auto">
          <a:xfrm>
            <a:off x="3510696" y="6221686"/>
            <a:ext cx="431800" cy="404813"/>
            <a:chOff x="403" y="2880"/>
            <a:chExt cx="1663" cy="1712"/>
          </a:xfrm>
        </p:grpSpPr>
        <p:sp>
          <p:nvSpPr>
            <p:cNvPr id="34" name="Freeform 34"/>
            <p:cNvSpPr>
              <a:spLocks/>
            </p:cNvSpPr>
            <p:nvPr/>
          </p:nvSpPr>
          <p:spPr bwMode="auto">
            <a:xfrm>
              <a:off x="403" y="3326"/>
              <a:ext cx="701" cy="898"/>
            </a:xfrm>
            <a:custGeom>
              <a:avLst/>
              <a:gdLst>
                <a:gd name="T0" fmla="*/ 0 w 701"/>
                <a:gd name="T1" fmla="*/ 0 h 898"/>
                <a:gd name="T2" fmla="*/ 245 w 701"/>
                <a:gd name="T3" fmla="*/ 375 h 898"/>
                <a:gd name="T4" fmla="*/ 317 w 701"/>
                <a:gd name="T5" fmla="*/ 461 h 898"/>
                <a:gd name="T6" fmla="*/ 701 w 701"/>
                <a:gd name="T7" fmla="*/ 898 h 8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1" h="898">
                  <a:moveTo>
                    <a:pt x="0" y="0"/>
                  </a:moveTo>
                  <a:cubicBezTo>
                    <a:pt x="75" y="113"/>
                    <a:pt x="134" y="300"/>
                    <a:pt x="245" y="375"/>
                  </a:cubicBezTo>
                  <a:cubicBezTo>
                    <a:pt x="267" y="443"/>
                    <a:pt x="270" y="414"/>
                    <a:pt x="317" y="461"/>
                  </a:cubicBezTo>
                  <a:lnTo>
                    <a:pt x="701" y="898"/>
                  </a:lnTo>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Freeform 35"/>
            <p:cNvSpPr>
              <a:spLocks/>
            </p:cNvSpPr>
            <p:nvPr/>
          </p:nvSpPr>
          <p:spPr bwMode="auto">
            <a:xfrm>
              <a:off x="768" y="2880"/>
              <a:ext cx="722" cy="704"/>
            </a:xfrm>
            <a:custGeom>
              <a:avLst/>
              <a:gdLst>
                <a:gd name="T0" fmla="*/ 346 w 722"/>
                <a:gd name="T1" fmla="*/ 622 h 704"/>
                <a:gd name="T2" fmla="*/ 58 w 722"/>
                <a:gd name="T3" fmla="*/ 492 h 704"/>
                <a:gd name="T4" fmla="*/ 15 w 722"/>
                <a:gd name="T5" fmla="*/ 449 h 704"/>
                <a:gd name="T6" fmla="*/ 1 w 722"/>
                <a:gd name="T7" fmla="*/ 406 h 704"/>
                <a:gd name="T8" fmla="*/ 102 w 722"/>
                <a:gd name="T9" fmla="*/ 103 h 704"/>
                <a:gd name="T10" fmla="*/ 145 w 722"/>
                <a:gd name="T11" fmla="*/ 89 h 704"/>
                <a:gd name="T12" fmla="*/ 274 w 722"/>
                <a:gd name="T13" fmla="*/ 31 h 704"/>
                <a:gd name="T14" fmla="*/ 318 w 722"/>
                <a:gd name="T15" fmla="*/ 17 h 704"/>
                <a:gd name="T16" fmla="*/ 361 w 722"/>
                <a:gd name="T17" fmla="*/ 3 h 704"/>
                <a:gd name="T18" fmla="*/ 591 w 722"/>
                <a:gd name="T19" fmla="*/ 17 h 704"/>
                <a:gd name="T20" fmla="*/ 649 w 722"/>
                <a:gd name="T21" fmla="*/ 147 h 704"/>
                <a:gd name="T22" fmla="*/ 505 w 722"/>
                <a:gd name="T23" fmla="*/ 593 h 704"/>
                <a:gd name="T24" fmla="*/ 418 w 722"/>
                <a:gd name="T25" fmla="*/ 521 h 704"/>
                <a:gd name="T26" fmla="*/ 390 w 722"/>
                <a:gd name="T27" fmla="*/ 435 h 704"/>
                <a:gd name="T28" fmla="*/ 375 w 722"/>
                <a:gd name="T29" fmla="*/ 391 h 704"/>
                <a:gd name="T30" fmla="*/ 361 w 722"/>
                <a:gd name="T31" fmla="*/ 535 h 704"/>
                <a:gd name="T32" fmla="*/ 390 w 722"/>
                <a:gd name="T33" fmla="*/ 622 h 704"/>
                <a:gd name="T34" fmla="*/ 375 w 722"/>
                <a:gd name="T35" fmla="*/ 679 h 704"/>
                <a:gd name="T36" fmla="*/ 318 w 722"/>
                <a:gd name="T37" fmla="*/ 622 h 704"/>
                <a:gd name="T38" fmla="*/ 346 w 722"/>
                <a:gd name="T39" fmla="*/ 622 h 7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22" h="704">
                  <a:moveTo>
                    <a:pt x="346" y="622"/>
                  </a:moveTo>
                  <a:cubicBezTo>
                    <a:pt x="242" y="586"/>
                    <a:pt x="170" y="515"/>
                    <a:pt x="58" y="492"/>
                  </a:cubicBezTo>
                  <a:cubicBezTo>
                    <a:pt x="44" y="478"/>
                    <a:pt x="26" y="466"/>
                    <a:pt x="15" y="449"/>
                  </a:cubicBezTo>
                  <a:cubicBezTo>
                    <a:pt x="7" y="436"/>
                    <a:pt x="0" y="421"/>
                    <a:pt x="1" y="406"/>
                  </a:cubicBezTo>
                  <a:cubicBezTo>
                    <a:pt x="3" y="377"/>
                    <a:pt x="31" y="126"/>
                    <a:pt x="102" y="103"/>
                  </a:cubicBezTo>
                  <a:cubicBezTo>
                    <a:pt x="116" y="98"/>
                    <a:pt x="131" y="94"/>
                    <a:pt x="145" y="89"/>
                  </a:cubicBezTo>
                  <a:cubicBezTo>
                    <a:pt x="212" y="44"/>
                    <a:pt x="174" y="64"/>
                    <a:pt x="274" y="31"/>
                  </a:cubicBezTo>
                  <a:cubicBezTo>
                    <a:pt x="289" y="26"/>
                    <a:pt x="303" y="22"/>
                    <a:pt x="318" y="17"/>
                  </a:cubicBezTo>
                  <a:cubicBezTo>
                    <a:pt x="332" y="12"/>
                    <a:pt x="361" y="3"/>
                    <a:pt x="361" y="3"/>
                  </a:cubicBezTo>
                  <a:cubicBezTo>
                    <a:pt x="438" y="8"/>
                    <a:pt x="516" y="0"/>
                    <a:pt x="591" y="17"/>
                  </a:cubicBezTo>
                  <a:cubicBezTo>
                    <a:pt x="637" y="27"/>
                    <a:pt x="649" y="147"/>
                    <a:pt x="649" y="147"/>
                  </a:cubicBezTo>
                  <a:cubicBezTo>
                    <a:pt x="638" y="421"/>
                    <a:pt x="722" y="523"/>
                    <a:pt x="505" y="593"/>
                  </a:cubicBezTo>
                  <a:cubicBezTo>
                    <a:pt x="454" y="568"/>
                    <a:pt x="441" y="573"/>
                    <a:pt x="418" y="521"/>
                  </a:cubicBezTo>
                  <a:cubicBezTo>
                    <a:pt x="406" y="493"/>
                    <a:pt x="399" y="464"/>
                    <a:pt x="390" y="435"/>
                  </a:cubicBezTo>
                  <a:cubicBezTo>
                    <a:pt x="385" y="420"/>
                    <a:pt x="375" y="391"/>
                    <a:pt x="375" y="391"/>
                  </a:cubicBezTo>
                  <a:cubicBezTo>
                    <a:pt x="331" y="457"/>
                    <a:pt x="336" y="429"/>
                    <a:pt x="361" y="535"/>
                  </a:cubicBezTo>
                  <a:cubicBezTo>
                    <a:pt x="368" y="565"/>
                    <a:pt x="390" y="622"/>
                    <a:pt x="390" y="622"/>
                  </a:cubicBezTo>
                  <a:cubicBezTo>
                    <a:pt x="385" y="641"/>
                    <a:pt x="391" y="667"/>
                    <a:pt x="375" y="679"/>
                  </a:cubicBezTo>
                  <a:cubicBezTo>
                    <a:pt x="341" y="704"/>
                    <a:pt x="314" y="635"/>
                    <a:pt x="318" y="622"/>
                  </a:cubicBezTo>
                  <a:cubicBezTo>
                    <a:pt x="321" y="613"/>
                    <a:pt x="337" y="622"/>
                    <a:pt x="346" y="622"/>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Freeform 36"/>
            <p:cNvSpPr>
              <a:spLocks/>
            </p:cNvSpPr>
            <p:nvPr/>
          </p:nvSpPr>
          <p:spPr bwMode="auto">
            <a:xfrm rot="-5056700">
              <a:off x="423" y="3417"/>
              <a:ext cx="722" cy="704"/>
            </a:xfrm>
            <a:custGeom>
              <a:avLst/>
              <a:gdLst>
                <a:gd name="T0" fmla="*/ 346 w 722"/>
                <a:gd name="T1" fmla="*/ 622 h 704"/>
                <a:gd name="T2" fmla="*/ 58 w 722"/>
                <a:gd name="T3" fmla="*/ 492 h 704"/>
                <a:gd name="T4" fmla="*/ 15 w 722"/>
                <a:gd name="T5" fmla="*/ 449 h 704"/>
                <a:gd name="T6" fmla="*/ 1 w 722"/>
                <a:gd name="T7" fmla="*/ 406 h 704"/>
                <a:gd name="T8" fmla="*/ 102 w 722"/>
                <a:gd name="T9" fmla="*/ 103 h 704"/>
                <a:gd name="T10" fmla="*/ 145 w 722"/>
                <a:gd name="T11" fmla="*/ 89 h 704"/>
                <a:gd name="T12" fmla="*/ 274 w 722"/>
                <a:gd name="T13" fmla="*/ 31 h 704"/>
                <a:gd name="T14" fmla="*/ 318 w 722"/>
                <a:gd name="T15" fmla="*/ 17 h 704"/>
                <a:gd name="T16" fmla="*/ 361 w 722"/>
                <a:gd name="T17" fmla="*/ 3 h 704"/>
                <a:gd name="T18" fmla="*/ 591 w 722"/>
                <a:gd name="T19" fmla="*/ 17 h 704"/>
                <a:gd name="T20" fmla="*/ 649 w 722"/>
                <a:gd name="T21" fmla="*/ 147 h 704"/>
                <a:gd name="T22" fmla="*/ 505 w 722"/>
                <a:gd name="T23" fmla="*/ 593 h 704"/>
                <a:gd name="T24" fmla="*/ 418 w 722"/>
                <a:gd name="T25" fmla="*/ 521 h 704"/>
                <a:gd name="T26" fmla="*/ 390 w 722"/>
                <a:gd name="T27" fmla="*/ 435 h 704"/>
                <a:gd name="T28" fmla="*/ 375 w 722"/>
                <a:gd name="T29" fmla="*/ 391 h 704"/>
                <a:gd name="T30" fmla="*/ 361 w 722"/>
                <a:gd name="T31" fmla="*/ 535 h 704"/>
                <a:gd name="T32" fmla="*/ 390 w 722"/>
                <a:gd name="T33" fmla="*/ 622 h 704"/>
                <a:gd name="T34" fmla="*/ 375 w 722"/>
                <a:gd name="T35" fmla="*/ 679 h 704"/>
                <a:gd name="T36" fmla="*/ 318 w 722"/>
                <a:gd name="T37" fmla="*/ 622 h 704"/>
                <a:gd name="T38" fmla="*/ 346 w 722"/>
                <a:gd name="T39" fmla="*/ 622 h 7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22" h="704">
                  <a:moveTo>
                    <a:pt x="346" y="622"/>
                  </a:moveTo>
                  <a:cubicBezTo>
                    <a:pt x="242" y="586"/>
                    <a:pt x="170" y="515"/>
                    <a:pt x="58" y="492"/>
                  </a:cubicBezTo>
                  <a:cubicBezTo>
                    <a:pt x="44" y="478"/>
                    <a:pt x="26" y="466"/>
                    <a:pt x="15" y="449"/>
                  </a:cubicBezTo>
                  <a:cubicBezTo>
                    <a:pt x="7" y="436"/>
                    <a:pt x="0" y="421"/>
                    <a:pt x="1" y="406"/>
                  </a:cubicBezTo>
                  <a:cubicBezTo>
                    <a:pt x="3" y="377"/>
                    <a:pt x="31" y="126"/>
                    <a:pt x="102" y="103"/>
                  </a:cubicBezTo>
                  <a:cubicBezTo>
                    <a:pt x="116" y="98"/>
                    <a:pt x="131" y="94"/>
                    <a:pt x="145" y="89"/>
                  </a:cubicBezTo>
                  <a:cubicBezTo>
                    <a:pt x="212" y="44"/>
                    <a:pt x="174" y="64"/>
                    <a:pt x="274" y="31"/>
                  </a:cubicBezTo>
                  <a:cubicBezTo>
                    <a:pt x="289" y="26"/>
                    <a:pt x="303" y="22"/>
                    <a:pt x="318" y="17"/>
                  </a:cubicBezTo>
                  <a:cubicBezTo>
                    <a:pt x="332" y="12"/>
                    <a:pt x="361" y="3"/>
                    <a:pt x="361" y="3"/>
                  </a:cubicBezTo>
                  <a:cubicBezTo>
                    <a:pt x="438" y="8"/>
                    <a:pt x="516" y="0"/>
                    <a:pt x="591" y="17"/>
                  </a:cubicBezTo>
                  <a:cubicBezTo>
                    <a:pt x="637" y="27"/>
                    <a:pt x="649" y="147"/>
                    <a:pt x="649" y="147"/>
                  </a:cubicBezTo>
                  <a:cubicBezTo>
                    <a:pt x="638" y="421"/>
                    <a:pt x="722" y="523"/>
                    <a:pt x="505" y="593"/>
                  </a:cubicBezTo>
                  <a:cubicBezTo>
                    <a:pt x="454" y="568"/>
                    <a:pt x="441" y="573"/>
                    <a:pt x="418" y="521"/>
                  </a:cubicBezTo>
                  <a:cubicBezTo>
                    <a:pt x="406" y="493"/>
                    <a:pt x="399" y="464"/>
                    <a:pt x="390" y="435"/>
                  </a:cubicBezTo>
                  <a:cubicBezTo>
                    <a:pt x="385" y="420"/>
                    <a:pt x="375" y="391"/>
                    <a:pt x="375" y="391"/>
                  </a:cubicBezTo>
                  <a:cubicBezTo>
                    <a:pt x="331" y="457"/>
                    <a:pt x="336" y="429"/>
                    <a:pt x="361" y="535"/>
                  </a:cubicBezTo>
                  <a:cubicBezTo>
                    <a:pt x="368" y="565"/>
                    <a:pt x="390" y="622"/>
                    <a:pt x="390" y="622"/>
                  </a:cubicBezTo>
                  <a:cubicBezTo>
                    <a:pt x="385" y="641"/>
                    <a:pt x="391" y="667"/>
                    <a:pt x="375" y="679"/>
                  </a:cubicBezTo>
                  <a:cubicBezTo>
                    <a:pt x="341" y="704"/>
                    <a:pt x="314" y="635"/>
                    <a:pt x="318" y="622"/>
                  </a:cubicBezTo>
                  <a:cubicBezTo>
                    <a:pt x="321" y="613"/>
                    <a:pt x="337" y="622"/>
                    <a:pt x="346" y="622"/>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Freeform 37"/>
            <p:cNvSpPr>
              <a:spLocks/>
            </p:cNvSpPr>
            <p:nvPr/>
          </p:nvSpPr>
          <p:spPr bwMode="auto">
            <a:xfrm rot="4858387">
              <a:off x="1335" y="3081"/>
              <a:ext cx="722" cy="704"/>
            </a:xfrm>
            <a:custGeom>
              <a:avLst/>
              <a:gdLst>
                <a:gd name="T0" fmla="*/ 346 w 722"/>
                <a:gd name="T1" fmla="*/ 622 h 704"/>
                <a:gd name="T2" fmla="*/ 58 w 722"/>
                <a:gd name="T3" fmla="*/ 492 h 704"/>
                <a:gd name="T4" fmla="*/ 15 w 722"/>
                <a:gd name="T5" fmla="*/ 449 h 704"/>
                <a:gd name="T6" fmla="*/ 1 w 722"/>
                <a:gd name="T7" fmla="*/ 406 h 704"/>
                <a:gd name="T8" fmla="*/ 102 w 722"/>
                <a:gd name="T9" fmla="*/ 103 h 704"/>
                <a:gd name="T10" fmla="*/ 145 w 722"/>
                <a:gd name="T11" fmla="*/ 89 h 704"/>
                <a:gd name="T12" fmla="*/ 274 w 722"/>
                <a:gd name="T13" fmla="*/ 31 h 704"/>
                <a:gd name="T14" fmla="*/ 318 w 722"/>
                <a:gd name="T15" fmla="*/ 17 h 704"/>
                <a:gd name="T16" fmla="*/ 361 w 722"/>
                <a:gd name="T17" fmla="*/ 3 h 704"/>
                <a:gd name="T18" fmla="*/ 591 w 722"/>
                <a:gd name="T19" fmla="*/ 17 h 704"/>
                <a:gd name="T20" fmla="*/ 649 w 722"/>
                <a:gd name="T21" fmla="*/ 147 h 704"/>
                <a:gd name="T22" fmla="*/ 505 w 722"/>
                <a:gd name="T23" fmla="*/ 593 h 704"/>
                <a:gd name="T24" fmla="*/ 418 w 722"/>
                <a:gd name="T25" fmla="*/ 521 h 704"/>
                <a:gd name="T26" fmla="*/ 390 w 722"/>
                <a:gd name="T27" fmla="*/ 435 h 704"/>
                <a:gd name="T28" fmla="*/ 375 w 722"/>
                <a:gd name="T29" fmla="*/ 391 h 704"/>
                <a:gd name="T30" fmla="*/ 361 w 722"/>
                <a:gd name="T31" fmla="*/ 535 h 704"/>
                <a:gd name="T32" fmla="*/ 390 w 722"/>
                <a:gd name="T33" fmla="*/ 622 h 704"/>
                <a:gd name="T34" fmla="*/ 375 w 722"/>
                <a:gd name="T35" fmla="*/ 679 h 704"/>
                <a:gd name="T36" fmla="*/ 318 w 722"/>
                <a:gd name="T37" fmla="*/ 622 h 704"/>
                <a:gd name="T38" fmla="*/ 346 w 722"/>
                <a:gd name="T39" fmla="*/ 622 h 7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22" h="704">
                  <a:moveTo>
                    <a:pt x="346" y="622"/>
                  </a:moveTo>
                  <a:cubicBezTo>
                    <a:pt x="242" y="586"/>
                    <a:pt x="170" y="515"/>
                    <a:pt x="58" y="492"/>
                  </a:cubicBezTo>
                  <a:cubicBezTo>
                    <a:pt x="44" y="478"/>
                    <a:pt x="26" y="466"/>
                    <a:pt x="15" y="449"/>
                  </a:cubicBezTo>
                  <a:cubicBezTo>
                    <a:pt x="7" y="436"/>
                    <a:pt x="0" y="421"/>
                    <a:pt x="1" y="406"/>
                  </a:cubicBezTo>
                  <a:cubicBezTo>
                    <a:pt x="3" y="377"/>
                    <a:pt x="31" y="126"/>
                    <a:pt x="102" y="103"/>
                  </a:cubicBezTo>
                  <a:cubicBezTo>
                    <a:pt x="116" y="98"/>
                    <a:pt x="131" y="94"/>
                    <a:pt x="145" y="89"/>
                  </a:cubicBezTo>
                  <a:cubicBezTo>
                    <a:pt x="212" y="44"/>
                    <a:pt x="174" y="64"/>
                    <a:pt x="274" y="31"/>
                  </a:cubicBezTo>
                  <a:cubicBezTo>
                    <a:pt x="289" y="26"/>
                    <a:pt x="303" y="22"/>
                    <a:pt x="318" y="17"/>
                  </a:cubicBezTo>
                  <a:cubicBezTo>
                    <a:pt x="332" y="12"/>
                    <a:pt x="361" y="3"/>
                    <a:pt x="361" y="3"/>
                  </a:cubicBezTo>
                  <a:cubicBezTo>
                    <a:pt x="438" y="8"/>
                    <a:pt x="516" y="0"/>
                    <a:pt x="591" y="17"/>
                  </a:cubicBezTo>
                  <a:cubicBezTo>
                    <a:pt x="637" y="27"/>
                    <a:pt x="649" y="147"/>
                    <a:pt x="649" y="147"/>
                  </a:cubicBezTo>
                  <a:cubicBezTo>
                    <a:pt x="638" y="421"/>
                    <a:pt x="722" y="523"/>
                    <a:pt x="505" y="593"/>
                  </a:cubicBezTo>
                  <a:cubicBezTo>
                    <a:pt x="454" y="568"/>
                    <a:pt x="441" y="573"/>
                    <a:pt x="418" y="521"/>
                  </a:cubicBezTo>
                  <a:cubicBezTo>
                    <a:pt x="406" y="493"/>
                    <a:pt x="399" y="464"/>
                    <a:pt x="390" y="435"/>
                  </a:cubicBezTo>
                  <a:cubicBezTo>
                    <a:pt x="385" y="420"/>
                    <a:pt x="375" y="391"/>
                    <a:pt x="375" y="391"/>
                  </a:cubicBezTo>
                  <a:cubicBezTo>
                    <a:pt x="331" y="457"/>
                    <a:pt x="336" y="429"/>
                    <a:pt x="361" y="535"/>
                  </a:cubicBezTo>
                  <a:cubicBezTo>
                    <a:pt x="368" y="565"/>
                    <a:pt x="390" y="622"/>
                    <a:pt x="390" y="622"/>
                  </a:cubicBezTo>
                  <a:cubicBezTo>
                    <a:pt x="385" y="641"/>
                    <a:pt x="391" y="667"/>
                    <a:pt x="375" y="679"/>
                  </a:cubicBezTo>
                  <a:cubicBezTo>
                    <a:pt x="341" y="704"/>
                    <a:pt x="314" y="635"/>
                    <a:pt x="318" y="622"/>
                  </a:cubicBezTo>
                  <a:cubicBezTo>
                    <a:pt x="321" y="613"/>
                    <a:pt x="337" y="622"/>
                    <a:pt x="346" y="622"/>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Freeform 38"/>
            <p:cNvSpPr>
              <a:spLocks/>
            </p:cNvSpPr>
            <p:nvPr/>
          </p:nvSpPr>
          <p:spPr bwMode="auto">
            <a:xfrm rot="8396864">
              <a:off x="1344" y="3696"/>
              <a:ext cx="722" cy="704"/>
            </a:xfrm>
            <a:custGeom>
              <a:avLst/>
              <a:gdLst>
                <a:gd name="T0" fmla="*/ 346 w 722"/>
                <a:gd name="T1" fmla="*/ 622 h 704"/>
                <a:gd name="T2" fmla="*/ 58 w 722"/>
                <a:gd name="T3" fmla="*/ 492 h 704"/>
                <a:gd name="T4" fmla="*/ 15 w 722"/>
                <a:gd name="T5" fmla="*/ 449 h 704"/>
                <a:gd name="T6" fmla="*/ 1 w 722"/>
                <a:gd name="T7" fmla="*/ 406 h 704"/>
                <a:gd name="T8" fmla="*/ 102 w 722"/>
                <a:gd name="T9" fmla="*/ 103 h 704"/>
                <a:gd name="T10" fmla="*/ 145 w 722"/>
                <a:gd name="T11" fmla="*/ 89 h 704"/>
                <a:gd name="T12" fmla="*/ 274 w 722"/>
                <a:gd name="T13" fmla="*/ 31 h 704"/>
                <a:gd name="T14" fmla="*/ 318 w 722"/>
                <a:gd name="T15" fmla="*/ 17 h 704"/>
                <a:gd name="T16" fmla="*/ 361 w 722"/>
                <a:gd name="T17" fmla="*/ 3 h 704"/>
                <a:gd name="T18" fmla="*/ 591 w 722"/>
                <a:gd name="T19" fmla="*/ 17 h 704"/>
                <a:gd name="T20" fmla="*/ 649 w 722"/>
                <a:gd name="T21" fmla="*/ 147 h 704"/>
                <a:gd name="T22" fmla="*/ 505 w 722"/>
                <a:gd name="T23" fmla="*/ 593 h 704"/>
                <a:gd name="T24" fmla="*/ 418 w 722"/>
                <a:gd name="T25" fmla="*/ 521 h 704"/>
                <a:gd name="T26" fmla="*/ 390 w 722"/>
                <a:gd name="T27" fmla="*/ 435 h 704"/>
                <a:gd name="T28" fmla="*/ 375 w 722"/>
                <a:gd name="T29" fmla="*/ 391 h 704"/>
                <a:gd name="T30" fmla="*/ 361 w 722"/>
                <a:gd name="T31" fmla="*/ 535 h 704"/>
                <a:gd name="T32" fmla="*/ 390 w 722"/>
                <a:gd name="T33" fmla="*/ 622 h 704"/>
                <a:gd name="T34" fmla="*/ 375 w 722"/>
                <a:gd name="T35" fmla="*/ 679 h 704"/>
                <a:gd name="T36" fmla="*/ 318 w 722"/>
                <a:gd name="T37" fmla="*/ 622 h 704"/>
                <a:gd name="T38" fmla="*/ 346 w 722"/>
                <a:gd name="T39" fmla="*/ 622 h 7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22" h="704">
                  <a:moveTo>
                    <a:pt x="346" y="622"/>
                  </a:moveTo>
                  <a:cubicBezTo>
                    <a:pt x="242" y="586"/>
                    <a:pt x="170" y="515"/>
                    <a:pt x="58" y="492"/>
                  </a:cubicBezTo>
                  <a:cubicBezTo>
                    <a:pt x="44" y="478"/>
                    <a:pt x="26" y="466"/>
                    <a:pt x="15" y="449"/>
                  </a:cubicBezTo>
                  <a:cubicBezTo>
                    <a:pt x="7" y="436"/>
                    <a:pt x="0" y="421"/>
                    <a:pt x="1" y="406"/>
                  </a:cubicBezTo>
                  <a:cubicBezTo>
                    <a:pt x="3" y="377"/>
                    <a:pt x="31" y="126"/>
                    <a:pt x="102" y="103"/>
                  </a:cubicBezTo>
                  <a:cubicBezTo>
                    <a:pt x="116" y="98"/>
                    <a:pt x="131" y="94"/>
                    <a:pt x="145" y="89"/>
                  </a:cubicBezTo>
                  <a:cubicBezTo>
                    <a:pt x="212" y="44"/>
                    <a:pt x="174" y="64"/>
                    <a:pt x="274" y="31"/>
                  </a:cubicBezTo>
                  <a:cubicBezTo>
                    <a:pt x="289" y="26"/>
                    <a:pt x="303" y="22"/>
                    <a:pt x="318" y="17"/>
                  </a:cubicBezTo>
                  <a:cubicBezTo>
                    <a:pt x="332" y="12"/>
                    <a:pt x="361" y="3"/>
                    <a:pt x="361" y="3"/>
                  </a:cubicBezTo>
                  <a:cubicBezTo>
                    <a:pt x="438" y="8"/>
                    <a:pt x="516" y="0"/>
                    <a:pt x="591" y="17"/>
                  </a:cubicBezTo>
                  <a:cubicBezTo>
                    <a:pt x="637" y="27"/>
                    <a:pt x="649" y="147"/>
                    <a:pt x="649" y="147"/>
                  </a:cubicBezTo>
                  <a:cubicBezTo>
                    <a:pt x="638" y="421"/>
                    <a:pt x="722" y="523"/>
                    <a:pt x="505" y="593"/>
                  </a:cubicBezTo>
                  <a:cubicBezTo>
                    <a:pt x="454" y="568"/>
                    <a:pt x="441" y="573"/>
                    <a:pt x="418" y="521"/>
                  </a:cubicBezTo>
                  <a:cubicBezTo>
                    <a:pt x="406" y="493"/>
                    <a:pt x="399" y="464"/>
                    <a:pt x="390" y="435"/>
                  </a:cubicBezTo>
                  <a:cubicBezTo>
                    <a:pt x="385" y="420"/>
                    <a:pt x="375" y="391"/>
                    <a:pt x="375" y="391"/>
                  </a:cubicBezTo>
                  <a:cubicBezTo>
                    <a:pt x="331" y="457"/>
                    <a:pt x="336" y="429"/>
                    <a:pt x="361" y="535"/>
                  </a:cubicBezTo>
                  <a:cubicBezTo>
                    <a:pt x="368" y="565"/>
                    <a:pt x="390" y="622"/>
                    <a:pt x="390" y="622"/>
                  </a:cubicBezTo>
                  <a:cubicBezTo>
                    <a:pt x="385" y="641"/>
                    <a:pt x="391" y="667"/>
                    <a:pt x="375" y="679"/>
                  </a:cubicBezTo>
                  <a:cubicBezTo>
                    <a:pt x="341" y="704"/>
                    <a:pt x="314" y="635"/>
                    <a:pt x="318" y="622"/>
                  </a:cubicBezTo>
                  <a:cubicBezTo>
                    <a:pt x="321" y="613"/>
                    <a:pt x="337" y="622"/>
                    <a:pt x="346" y="622"/>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Freeform 39"/>
            <p:cNvSpPr>
              <a:spLocks/>
            </p:cNvSpPr>
            <p:nvPr/>
          </p:nvSpPr>
          <p:spPr bwMode="auto">
            <a:xfrm rot="-8543921">
              <a:off x="814" y="3888"/>
              <a:ext cx="722" cy="704"/>
            </a:xfrm>
            <a:custGeom>
              <a:avLst/>
              <a:gdLst>
                <a:gd name="T0" fmla="*/ 346 w 722"/>
                <a:gd name="T1" fmla="*/ 622 h 704"/>
                <a:gd name="T2" fmla="*/ 58 w 722"/>
                <a:gd name="T3" fmla="*/ 492 h 704"/>
                <a:gd name="T4" fmla="*/ 15 w 722"/>
                <a:gd name="T5" fmla="*/ 449 h 704"/>
                <a:gd name="T6" fmla="*/ 1 w 722"/>
                <a:gd name="T7" fmla="*/ 406 h 704"/>
                <a:gd name="T8" fmla="*/ 102 w 722"/>
                <a:gd name="T9" fmla="*/ 103 h 704"/>
                <a:gd name="T10" fmla="*/ 145 w 722"/>
                <a:gd name="T11" fmla="*/ 89 h 704"/>
                <a:gd name="T12" fmla="*/ 274 w 722"/>
                <a:gd name="T13" fmla="*/ 31 h 704"/>
                <a:gd name="T14" fmla="*/ 318 w 722"/>
                <a:gd name="T15" fmla="*/ 17 h 704"/>
                <a:gd name="T16" fmla="*/ 361 w 722"/>
                <a:gd name="T17" fmla="*/ 3 h 704"/>
                <a:gd name="T18" fmla="*/ 591 w 722"/>
                <a:gd name="T19" fmla="*/ 17 h 704"/>
                <a:gd name="T20" fmla="*/ 649 w 722"/>
                <a:gd name="T21" fmla="*/ 147 h 704"/>
                <a:gd name="T22" fmla="*/ 505 w 722"/>
                <a:gd name="T23" fmla="*/ 593 h 704"/>
                <a:gd name="T24" fmla="*/ 418 w 722"/>
                <a:gd name="T25" fmla="*/ 521 h 704"/>
                <a:gd name="T26" fmla="*/ 390 w 722"/>
                <a:gd name="T27" fmla="*/ 435 h 704"/>
                <a:gd name="T28" fmla="*/ 375 w 722"/>
                <a:gd name="T29" fmla="*/ 391 h 704"/>
                <a:gd name="T30" fmla="*/ 361 w 722"/>
                <a:gd name="T31" fmla="*/ 535 h 704"/>
                <a:gd name="T32" fmla="*/ 390 w 722"/>
                <a:gd name="T33" fmla="*/ 622 h 704"/>
                <a:gd name="T34" fmla="*/ 375 w 722"/>
                <a:gd name="T35" fmla="*/ 679 h 704"/>
                <a:gd name="T36" fmla="*/ 318 w 722"/>
                <a:gd name="T37" fmla="*/ 622 h 704"/>
                <a:gd name="T38" fmla="*/ 346 w 722"/>
                <a:gd name="T39" fmla="*/ 622 h 7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22" h="704">
                  <a:moveTo>
                    <a:pt x="346" y="622"/>
                  </a:moveTo>
                  <a:cubicBezTo>
                    <a:pt x="242" y="586"/>
                    <a:pt x="170" y="515"/>
                    <a:pt x="58" y="492"/>
                  </a:cubicBezTo>
                  <a:cubicBezTo>
                    <a:pt x="44" y="478"/>
                    <a:pt x="26" y="466"/>
                    <a:pt x="15" y="449"/>
                  </a:cubicBezTo>
                  <a:cubicBezTo>
                    <a:pt x="7" y="436"/>
                    <a:pt x="0" y="421"/>
                    <a:pt x="1" y="406"/>
                  </a:cubicBezTo>
                  <a:cubicBezTo>
                    <a:pt x="3" y="377"/>
                    <a:pt x="31" y="126"/>
                    <a:pt x="102" y="103"/>
                  </a:cubicBezTo>
                  <a:cubicBezTo>
                    <a:pt x="116" y="98"/>
                    <a:pt x="131" y="94"/>
                    <a:pt x="145" y="89"/>
                  </a:cubicBezTo>
                  <a:cubicBezTo>
                    <a:pt x="212" y="44"/>
                    <a:pt x="174" y="64"/>
                    <a:pt x="274" y="31"/>
                  </a:cubicBezTo>
                  <a:cubicBezTo>
                    <a:pt x="289" y="26"/>
                    <a:pt x="303" y="22"/>
                    <a:pt x="318" y="17"/>
                  </a:cubicBezTo>
                  <a:cubicBezTo>
                    <a:pt x="332" y="12"/>
                    <a:pt x="361" y="3"/>
                    <a:pt x="361" y="3"/>
                  </a:cubicBezTo>
                  <a:cubicBezTo>
                    <a:pt x="438" y="8"/>
                    <a:pt x="516" y="0"/>
                    <a:pt x="591" y="17"/>
                  </a:cubicBezTo>
                  <a:cubicBezTo>
                    <a:pt x="637" y="27"/>
                    <a:pt x="649" y="147"/>
                    <a:pt x="649" y="147"/>
                  </a:cubicBezTo>
                  <a:cubicBezTo>
                    <a:pt x="638" y="421"/>
                    <a:pt x="722" y="523"/>
                    <a:pt x="505" y="593"/>
                  </a:cubicBezTo>
                  <a:cubicBezTo>
                    <a:pt x="454" y="568"/>
                    <a:pt x="441" y="573"/>
                    <a:pt x="418" y="521"/>
                  </a:cubicBezTo>
                  <a:cubicBezTo>
                    <a:pt x="406" y="493"/>
                    <a:pt x="399" y="464"/>
                    <a:pt x="390" y="435"/>
                  </a:cubicBezTo>
                  <a:cubicBezTo>
                    <a:pt x="385" y="420"/>
                    <a:pt x="375" y="391"/>
                    <a:pt x="375" y="391"/>
                  </a:cubicBezTo>
                  <a:cubicBezTo>
                    <a:pt x="331" y="457"/>
                    <a:pt x="336" y="429"/>
                    <a:pt x="361" y="535"/>
                  </a:cubicBezTo>
                  <a:cubicBezTo>
                    <a:pt x="368" y="565"/>
                    <a:pt x="390" y="622"/>
                    <a:pt x="390" y="622"/>
                  </a:cubicBezTo>
                  <a:cubicBezTo>
                    <a:pt x="385" y="641"/>
                    <a:pt x="391" y="667"/>
                    <a:pt x="375" y="679"/>
                  </a:cubicBezTo>
                  <a:cubicBezTo>
                    <a:pt x="341" y="704"/>
                    <a:pt x="314" y="635"/>
                    <a:pt x="318" y="622"/>
                  </a:cubicBezTo>
                  <a:cubicBezTo>
                    <a:pt x="321" y="613"/>
                    <a:pt x="337" y="622"/>
                    <a:pt x="346" y="622"/>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0" name="Group 10"/>
          <p:cNvGrpSpPr>
            <a:grpSpLocks/>
          </p:cNvGrpSpPr>
          <p:nvPr/>
        </p:nvGrpSpPr>
        <p:grpSpPr bwMode="auto">
          <a:xfrm>
            <a:off x="8274398" y="6193110"/>
            <a:ext cx="538163" cy="476250"/>
            <a:chOff x="403" y="2880"/>
            <a:chExt cx="1663" cy="1712"/>
          </a:xfrm>
        </p:grpSpPr>
        <p:sp>
          <p:nvSpPr>
            <p:cNvPr id="71" name="Freeform 11"/>
            <p:cNvSpPr>
              <a:spLocks/>
            </p:cNvSpPr>
            <p:nvPr/>
          </p:nvSpPr>
          <p:spPr bwMode="auto">
            <a:xfrm>
              <a:off x="403" y="3326"/>
              <a:ext cx="701" cy="898"/>
            </a:xfrm>
            <a:custGeom>
              <a:avLst/>
              <a:gdLst>
                <a:gd name="T0" fmla="*/ 0 w 701"/>
                <a:gd name="T1" fmla="*/ 0 h 898"/>
                <a:gd name="T2" fmla="*/ 245 w 701"/>
                <a:gd name="T3" fmla="*/ 375 h 898"/>
                <a:gd name="T4" fmla="*/ 317 w 701"/>
                <a:gd name="T5" fmla="*/ 461 h 898"/>
                <a:gd name="T6" fmla="*/ 701 w 701"/>
                <a:gd name="T7" fmla="*/ 898 h 8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1" h="898">
                  <a:moveTo>
                    <a:pt x="0" y="0"/>
                  </a:moveTo>
                  <a:cubicBezTo>
                    <a:pt x="75" y="113"/>
                    <a:pt x="134" y="300"/>
                    <a:pt x="245" y="375"/>
                  </a:cubicBezTo>
                  <a:cubicBezTo>
                    <a:pt x="267" y="443"/>
                    <a:pt x="270" y="414"/>
                    <a:pt x="317" y="461"/>
                  </a:cubicBezTo>
                  <a:lnTo>
                    <a:pt x="701" y="898"/>
                  </a:lnTo>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 name="Freeform 12"/>
            <p:cNvSpPr>
              <a:spLocks/>
            </p:cNvSpPr>
            <p:nvPr/>
          </p:nvSpPr>
          <p:spPr bwMode="auto">
            <a:xfrm>
              <a:off x="768" y="2880"/>
              <a:ext cx="722" cy="704"/>
            </a:xfrm>
            <a:custGeom>
              <a:avLst/>
              <a:gdLst>
                <a:gd name="T0" fmla="*/ 346 w 722"/>
                <a:gd name="T1" fmla="*/ 622 h 704"/>
                <a:gd name="T2" fmla="*/ 58 w 722"/>
                <a:gd name="T3" fmla="*/ 492 h 704"/>
                <a:gd name="T4" fmla="*/ 15 w 722"/>
                <a:gd name="T5" fmla="*/ 449 h 704"/>
                <a:gd name="T6" fmla="*/ 1 w 722"/>
                <a:gd name="T7" fmla="*/ 406 h 704"/>
                <a:gd name="T8" fmla="*/ 102 w 722"/>
                <a:gd name="T9" fmla="*/ 103 h 704"/>
                <a:gd name="T10" fmla="*/ 145 w 722"/>
                <a:gd name="T11" fmla="*/ 89 h 704"/>
                <a:gd name="T12" fmla="*/ 274 w 722"/>
                <a:gd name="T13" fmla="*/ 31 h 704"/>
                <a:gd name="T14" fmla="*/ 318 w 722"/>
                <a:gd name="T15" fmla="*/ 17 h 704"/>
                <a:gd name="T16" fmla="*/ 361 w 722"/>
                <a:gd name="T17" fmla="*/ 3 h 704"/>
                <a:gd name="T18" fmla="*/ 591 w 722"/>
                <a:gd name="T19" fmla="*/ 17 h 704"/>
                <a:gd name="T20" fmla="*/ 649 w 722"/>
                <a:gd name="T21" fmla="*/ 147 h 704"/>
                <a:gd name="T22" fmla="*/ 505 w 722"/>
                <a:gd name="T23" fmla="*/ 593 h 704"/>
                <a:gd name="T24" fmla="*/ 418 w 722"/>
                <a:gd name="T25" fmla="*/ 521 h 704"/>
                <a:gd name="T26" fmla="*/ 390 w 722"/>
                <a:gd name="T27" fmla="*/ 435 h 704"/>
                <a:gd name="T28" fmla="*/ 375 w 722"/>
                <a:gd name="T29" fmla="*/ 391 h 704"/>
                <a:gd name="T30" fmla="*/ 361 w 722"/>
                <a:gd name="T31" fmla="*/ 535 h 704"/>
                <a:gd name="T32" fmla="*/ 390 w 722"/>
                <a:gd name="T33" fmla="*/ 622 h 704"/>
                <a:gd name="T34" fmla="*/ 375 w 722"/>
                <a:gd name="T35" fmla="*/ 679 h 704"/>
                <a:gd name="T36" fmla="*/ 318 w 722"/>
                <a:gd name="T37" fmla="*/ 622 h 704"/>
                <a:gd name="T38" fmla="*/ 346 w 722"/>
                <a:gd name="T39" fmla="*/ 622 h 7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22" h="704">
                  <a:moveTo>
                    <a:pt x="346" y="622"/>
                  </a:moveTo>
                  <a:cubicBezTo>
                    <a:pt x="242" y="586"/>
                    <a:pt x="170" y="515"/>
                    <a:pt x="58" y="492"/>
                  </a:cubicBezTo>
                  <a:cubicBezTo>
                    <a:pt x="44" y="478"/>
                    <a:pt x="26" y="466"/>
                    <a:pt x="15" y="449"/>
                  </a:cubicBezTo>
                  <a:cubicBezTo>
                    <a:pt x="7" y="436"/>
                    <a:pt x="0" y="421"/>
                    <a:pt x="1" y="406"/>
                  </a:cubicBezTo>
                  <a:cubicBezTo>
                    <a:pt x="3" y="377"/>
                    <a:pt x="31" y="126"/>
                    <a:pt x="102" y="103"/>
                  </a:cubicBezTo>
                  <a:cubicBezTo>
                    <a:pt x="116" y="98"/>
                    <a:pt x="131" y="94"/>
                    <a:pt x="145" y="89"/>
                  </a:cubicBezTo>
                  <a:cubicBezTo>
                    <a:pt x="212" y="44"/>
                    <a:pt x="174" y="64"/>
                    <a:pt x="274" y="31"/>
                  </a:cubicBezTo>
                  <a:cubicBezTo>
                    <a:pt x="289" y="26"/>
                    <a:pt x="303" y="22"/>
                    <a:pt x="318" y="17"/>
                  </a:cubicBezTo>
                  <a:cubicBezTo>
                    <a:pt x="332" y="12"/>
                    <a:pt x="361" y="3"/>
                    <a:pt x="361" y="3"/>
                  </a:cubicBezTo>
                  <a:cubicBezTo>
                    <a:pt x="438" y="8"/>
                    <a:pt x="516" y="0"/>
                    <a:pt x="591" y="17"/>
                  </a:cubicBezTo>
                  <a:cubicBezTo>
                    <a:pt x="637" y="27"/>
                    <a:pt x="649" y="147"/>
                    <a:pt x="649" y="147"/>
                  </a:cubicBezTo>
                  <a:cubicBezTo>
                    <a:pt x="638" y="421"/>
                    <a:pt x="722" y="523"/>
                    <a:pt x="505" y="593"/>
                  </a:cubicBezTo>
                  <a:cubicBezTo>
                    <a:pt x="454" y="568"/>
                    <a:pt x="441" y="573"/>
                    <a:pt x="418" y="521"/>
                  </a:cubicBezTo>
                  <a:cubicBezTo>
                    <a:pt x="406" y="493"/>
                    <a:pt x="399" y="464"/>
                    <a:pt x="390" y="435"/>
                  </a:cubicBezTo>
                  <a:cubicBezTo>
                    <a:pt x="385" y="420"/>
                    <a:pt x="375" y="391"/>
                    <a:pt x="375" y="391"/>
                  </a:cubicBezTo>
                  <a:cubicBezTo>
                    <a:pt x="331" y="457"/>
                    <a:pt x="336" y="429"/>
                    <a:pt x="361" y="535"/>
                  </a:cubicBezTo>
                  <a:cubicBezTo>
                    <a:pt x="368" y="565"/>
                    <a:pt x="390" y="622"/>
                    <a:pt x="390" y="622"/>
                  </a:cubicBezTo>
                  <a:cubicBezTo>
                    <a:pt x="385" y="641"/>
                    <a:pt x="391" y="667"/>
                    <a:pt x="375" y="679"/>
                  </a:cubicBezTo>
                  <a:cubicBezTo>
                    <a:pt x="341" y="704"/>
                    <a:pt x="314" y="635"/>
                    <a:pt x="318" y="622"/>
                  </a:cubicBezTo>
                  <a:cubicBezTo>
                    <a:pt x="321" y="613"/>
                    <a:pt x="337" y="622"/>
                    <a:pt x="346" y="622"/>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Freeform 13"/>
            <p:cNvSpPr>
              <a:spLocks/>
            </p:cNvSpPr>
            <p:nvPr/>
          </p:nvSpPr>
          <p:spPr bwMode="auto">
            <a:xfrm rot="-5056700">
              <a:off x="423" y="3417"/>
              <a:ext cx="722" cy="704"/>
            </a:xfrm>
            <a:custGeom>
              <a:avLst/>
              <a:gdLst>
                <a:gd name="T0" fmla="*/ 346 w 722"/>
                <a:gd name="T1" fmla="*/ 622 h 704"/>
                <a:gd name="T2" fmla="*/ 58 w 722"/>
                <a:gd name="T3" fmla="*/ 492 h 704"/>
                <a:gd name="T4" fmla="*/ 15 w 722"/>
                <a:gd name="T5" fmla="*/ 449 h 704"/>
                <a:gd name="T6" fmla="*/ 1 w 722"/>
                <a:gd name="T7" fmla="*/ 406 h 704"/>
                <a:gd name="T8" fmla="*/ 102 w 722"/>
                <a:gd name="T9" fmla="*/ 103 h 704"/>
                <a:gd name="T10" fmla="*/ 145 w 722"/>
                <a:gd name="T11" fmla="*/ 89 h 704"/>
                <a:gd name="T12" fmla="*/ 274 w 722"/>
                <a:gd name="T13" fmla="*/ 31 h 704"/>
                <a:gd name="T14" fmla="*/ 318 w 722"/>
                <a:gd name="T15" fmla="*/ 17 h 704"/>
                <a:gd name="T16" fmla="*/ 361 w 722"/>
                <a:gd name="T17" fmla="*/ 3 h 704"/>
                <a:gd name="T18" fmla="*/ 591 w 722"/>
                <a:gd name="T19" fmla="*/ 17 h 704"/>
                <a:gd name="T20" fmla="*/ 649 w 722"/>
                <a:gd name="T21" fmla="*/ 147 h 704"/>
                <a:gd name="T22" fmla="*/ 505 w 722"/>
                <a:gd name="T23" fmla="*/ 593 h 704"/>
                <a:gd name="T24" fmla="*/ 418 w 722"/>
                <a:gd name="T25" fmla="*/ 521 h 704"/>
                <a:gd name="T26" fmla="*/ 390 w 722"/>
                <a:gd name="T27" fmla="*/ 435 h 704"/>
                <a:gd name="T28" fmla="*/ 375 w 722"/>
                <a:gd name="T29" fmla="*/ 391 h 704"/>
                <a:gd name="T30" fmla="*/ 361 w 722"/>
                <a:gd name="T31" fmla="*/ 535 h 704"/>
                <a:gd name="T32" fmla="*/ 390 w 722"/>
                <a:gd name="T33" fmla="*/ 622 h 704"/>
                <a:gd name="T34" fmla="*/ 375 w 722"/>
                <a:gd name="T35" fmla="*/ 679 h 704"/>
                <a:gd name="T36" fmla="*/ 318 w 722"/>
                <a:gd name="T37" fmla="*/ 622 h 704"/>
                <a:gd name="T38" fmla="*/ 346 w 722"/>
                <a:gd name="T39" fmla="*/ 622 h 7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22" h="704">
                  <a:moveTo>
                    <a:pt x="346" y="622"/>
                  </a:moveTo>
                  <a:cubicBezTo>
                    <a:pt x="242" y="586"/>
                    <a:pt x="170" y="515"/>
                    <a:pt x="58" y="492"/>
                  </a:cubicBezTo>
                  <a:cubicBezTo>
                    <a:pt x="44" y="478"/>
                    <a:pt x="26" y="466"/>
                    <a:pt x="15" y="449"/>
                  </a:cubicBezTo>
                  <a:cubicBezTo>
                    <a:pt x="7" y="436"/>
                    <a:pt x="0" y="421"/>
                    <a:pt x="1" y="406"/>
                  </a:cubicBezTo>
                  <a:cubicBezTo>
                    <a:pt x="3" y="377"/>
                    <a:pt x="31" y="126"/>
                    <a:pt x="102" y="103"/>
                  </a:cubicBezTo>
                  <a:cubicBezTo>
                    <a:pt x="116" y="98"/>
                    <a:pt x="131" y="94"/>
                    <a:pt x="145" y="89"/>
                  </a:cubicBezTo>
                  <a:cubicBezTo>
                    <a:pt x="212" y="44"/>
                    <a:pt x="174" y="64"/>
                    <a:pt x="274" y="31"/>
                  </a:cubicBezTo>
                  <a:cubicBezTo>
                    <a:pt x="289" y="26"/>
                    <a:pt x="303" y="22"/>
                    <a:pt x="318" y="17"/>
                  </a:cubicBezTo>
                  <a:cubicBezTo>
                    <a:pt x="332" y="12"/>
                    <a:pt x="361" y="3"/>
                    <a:pt x="361" y="3"/>
                  </a:cubicBezTo>
                  <a:cubicBezTo>
                    <a:pt x="438" y="8"/>
                    <a:pt x="516" y="0"/>
                    <a:pt x="591" y="17"/>
                  </a:cubicBezTo>
                  <a:cubicBezTo>
                    <a:pt x="637" y="27"/>
                    <a:pt x="649" y="147"/>
                    <a:pt x="649" y="147"/>
                  </a:cubicBezTo>
                  <a:cubicBezTo>
                    <a:pt x="638" y="421"/>
                    <a:pt x="722" y="523"/>
                    <a:pt x="505" y="593"/>
                  </a:cubicBezTo>
                  <a:cubicBezTo>
                    <a:pt x="454" y="568"/>
                    <a:pt x="441" y="573"/>
                    <a:pt x="418" y="521"/>
                  </a:cubicBezTo>
                  <a:cubicBezTo>
                    <a:pt x="406" y="493"/>
                    <a:pt x="399" y="464"/>
                    <a:pt x="390" y="435"/>
                  </a:cubicBezTo>
                  <a:cubicBezTo>
                    <a:pt x="385" y="420"/>
                    <a:pt x="375" y="391"/>
                    <a:pt x="375" y="391"/>
                  </a:cubicBezTo>
                  <a:cubicBezTo>
                    <a:pt x="331" y="457"/>
                    <a:pt x="336" y="429"/>
                    <a:pt x="361" y="535"/>
                  </a:cubicBezTo>
                  <a:cubicBezTo>
                    <a:pt x="368" y="565"/>
                    <a:pt x="390" y="622"/>
                    <a:pt x="390" y="622"/>
                  </a:cubicBezTo>
                  <a:cubicBezTo>
                    <a:pt x="385" y="641"/>
                    <a:pt x="391" y="667"/>
                    <a:pt x="375" y="679"/>
                  </a:cubicBezTo>
                  <a:cubicBezTo>
                    <a:pt x="341" y="704"/>
                    <a:pt x="314" y="635"/>
                    <a:pt x="318" y="622"/>
                  </a:cubicBezTo>
                  <a:cubicBezTo>
                    <a:pt x="321" y="613"/>
                    <a:pt x="337" y="622"/>
                    <a:pt x="346" y="622"/>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 name="Freeform 14"/>
            <p:cNvSpPr>
              <a:spLocks/>
            </p:cNvSpPr>
            <p:nvPr/>
          </p:nvSpPr>
          <p:spPr bwMode="auto">
            <a:xfrm rot="4858387">
              <a:off x="1335" y="3081"/>
              <a:ext cx="722" cy="704"/>
            </a:xfrm>
            <a:custGeom>
              <a:avLst/>
              <a:gdLst>
                <a:gd name="T0" fmla="*/ 346 w 722"/>
                <a:gd name="T1" fmla="*/ 622 h 704"/>
                <a:gd name="T2" fmla="*/ 58 w 722"/>
                <a:gd name="T3" fmla="*/ 492 h 704"/>
                <a:gd name="T4" fmla="*/ 15 w 722"/>
                <a:gd name="T5" fmla="*/ 449 h 704"/>
                <a:gd name="T6" fmla="*/ 1 w 722"/>
                <a:gd name="T7" fmla="*/ 406 h 704"/>
                <a:gd name="T8" fmla="*/ 102 w 722"/>
                <a:gd name="T9" fmla="*/ 103 h 704"/>
                <a:gd name="T10" fmla="*/ 145 w 722"/>
                <a:gd name="T11" fmla="*/ 89 h 704"/>
                <a:gd name="T12" fmla="*/ 274 w 722"/>
                <a:gd name="T13" fmla="*/ 31 h 704"/>
                <a:gd name="T14" fmla="*/ 318 w 722"/>
                <a:gd name="T15" fmla="*/ 17 h 704"/>
                <a:gd name="T16" fmla="*/ 361 w 722"/>
                <a:gd name="T17" fmla="*/ 3 h 704"/>
                <a:gd name="T18" fmla="*/ 591 w 722"/>
                <a:gd name="T19" fmla="*/ 17 h 704"/>
                <a:gd name="T20" fmla="*/ 649 w 722"/>
                <a:gd name="T21" fmla="*/ 147 h 704"/>
                <a:gd name="T22" fmla="*/ 505 w 722"/>
                <a:gd name="T23" fmla="*/ 593 h 704"/>
                <a:gd name="T24" fmla="*/ 418 w 722"/>
                <a:gd name="T25" fmla="*/ 521 h 704"/>
                <a:gd name="T26" fmla="*/ 390 w 722"/>
                <a:gd name="T27" fmla="*/ 435 h 704"/>
                <a:gd name="T28" fmla="*/ 375 w 722"/>
                <a:gd name="T29" fmla="*/ 391 h 704"/>
                <a:gd name="T30" fmla="*/ 361 w 722"/>
                <a:gd name="T31" fmla="*/ 535 h 704"/>
                <a:gd name="T32" fmla="*/ 390 w 722"/>
                <a:gd name="T33" fmla="*/ 622 h 704"/>
                <a:gd name="T34" fmla="*/ 375 w 722"/>
                <a:gd name="T35" fmla="*/ 679 h 704"/>
                <a:gd name="T36" fmla="*/ 318 w 722"/>
                <a:gd name="T37" fmla="*/ 622 h 704"/>
                <a:gd name="T38" fmla="*/ 346 w 722"/>
                <a:gd name="T39" fmla="*/ 622 h 7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22" h="704">
                  <a:moveTo>
                    <a:pt x="346" y="622"/>
                  </a:moveTo>
                  <a:cubicBezTo>
                    <a:pt x="242" y="586"/>
                    <a:pt x="170" y="515"/>
                    <a:pt x="58" y="492"/>
                  </a:cubicBezTo>
                  <a:cubicBezTo>
                    <a:pt x="44" y="478"/>
                    <a:pt x="26" y="466"/>
                    <a:pt x="15" y="449"/>
                  </a:cubicBezTo>
                  <a:cubicBezTo>
                    <a:pt x="7" y="436"/>
                    <a:pt x="0" y="421"/>
                    <a:pt x="1" y="406"/>
                  </a:cubicBezTo>
                  <a:cubicBezTo>
                    <a:pt x="3" y="377"/>
                    <a:pt x="31" y="126"/>
                    <a:pt x="102" y="103"/>
                  </a:cubicBezTo>
                  <a:cubicBezTo>
                    <a:pt x="116" y="98"/>
                    <a:pt x="131" y="94"/>
                    <a:pt x="145" y="89"/>
                  </a:cubicBezTo>
                  <a:cubicBezTo>
                    <a:pt x="212" y="44"/>
                    <a:pt x="174" y="64"/>
                    <a:pt x="274" y="31"/>
                  </a:cubicBezTo>
                  <a:cubicBezTo>
                    <a:pt x="289" y="26"/>
                    <a:pt x="303" y="22"/>
                    <a:pt x="318" y="17"/>
                  </a:cubicBezTo>
                  <a:cubicBezTo>
                    <a:pt x="332" y="12"/>
                    <a:pt x="361" y="3"/>
                    <a:pt x="361" y="3"/>
                  </a:cubicBezTo>
                  <a:cubicBezTo>
                    <a:pt x="438" y="8"/>
                    <a:pt x="516" y="0"/>
                    <a:pt x="591" y="17"/>
                  </a:cubicBezTo>
                  <a:cubicBezTo>
                    <a:pt x="637" y="27"/>
                    <a:pt x="649" y="147"/>
                    <a:pt x="649" y="147"/>
                  </a:cubicBezTo>
                  <a:cubicBezTo>
                    <a:pt x="638" y="421"/>
                    <a:pt x="722" y="523"/>
                    <a:pt x="505" y="593"/>
                  </a:cubicBezTo>
                  <a:cubicBezTo>
                    <a:pt x="454" y="568"/>
                    <a:pt x="441" y="573"/>
                    <a:pt x="418" y="521"/>
                  </a:cubicBezTo>
                  <a:cubicBezTo>
                    <a:pt x="406" y="493"/>
                    <a:pt x="399" y="464"/>
                    <a:pt x="390" y="435"/>
                  </a:cubicBezTo>
                  <a:cubicBezTo>
                    <a:pt x="385" y="420"/>
                    <a:pt x="375" y="391"/>
                    <a:pt x="375" y="391"/>
                  </a:cubicBezTo>
                  <a:cubicBezTo>
                    <a:pt x="331" y="457"/>
                    <a:pt x="336" y="429"/>
                    <a:pt x="361" y="535"/>
                  </a:cubicBezTo>
                  <a:cubicBezTo>
                    <a:pt x="368" y="565"/>
                    <a:pt x="390" y="622"/>
                    <a:pt x="390" y="622"/>
                  </a:cubicBezTo>
                  <a:cubicBezTo>
                    <a:pt x="385" y="641"/>
                    <a:pt x="391" y="667"/>
                    <a:pt x="375" y="679"/>
                  </a:cubicBezTo>
                  <a:cubicBezTo>
                    <a:pt x="341" y="704"/>
                    <a:pt x="314" y="635"/>
                    <a:pt x="318" y="622"/>
                  </a:cubicBezTo>
                  <a:cubicBezTo>
                    <a:pt x="321" y="613"/>
                    <a:pt x="337" y="622"/>
                    <a:pt x="346" y="622"/>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 name="Freeform 15"/>
            <p:cNvSpPr>
              <a:spLocks/>
            </p:cNvSpPr>
            <p:nvPr/>
          </p:nvSpPr>
          <p:spPr bwMode="auto">
            <a:xfrm rot="8396864">
              <a:off x="1344" y="3696"/>
              <a:ext cx="722" cy="704"/>
            </a:xfrm>
            <a:custGeom>
              <a:avLst/>
              <a:gdLst>
                <a:gd name="T0" fmla="*/ 346 w 722"/>
                <a:gd name="T1" fmla="*/ 622 h 704"/>
                <a:gd name="T2" fmla="*/ 58 w 722"/>
                <a:gd name="T3" fmla="*/ 492 h 704"/>
                <a:gd name="T4" fmla="*/ 15 w 722"/>
                <a:gd name="T5" fmla="*/ 449 h 704"/>
                <a:gd name="T6" fmla="*/ 1 w 722"/>
                <a:gd name="T7" fmla="*/ 406 h 704"/>
                <a:gd name="T8" fmla="*/ 102 w 722"/>
                <a:gd name="T9" fmla="*/ 103 h 704"/>
                <a:gd name="T10" fmla="*/ 145 w 722"/>
                <a:gd name="T11" fmla="*/ 89 h 704"/>
                <a:gd name="T12" fmla="*/ 274 w 722"/>
                <a:gd name="T13" fmla="*/ 31 h 704"/>
                <a:gd name="T14" fmla="*/ 318 w 722"/>
                <a:gd name="T15" fmla="*/ 17 h 704"/>
                <a:gd name="T16" fmla="*/ 361 w 722"/>
                <a:gd name="T17" fmla="*/ 3 h 704"/>
                <a:gd name="T18" fmla="*/ 591 w 722"/>
                <a:gd name="T19" fmla="*/ 17 h 704"/>
                <a:gd name="T20" fmla="*/ 649 w 722"/>
                <a:gd name="T21" fmla="*/ 147 h 704"/>
                <a:gd name="T22" fmla="*/ 505 w 722"/>
                <a:gd name="T23" fmla="*/ 593 h 704"/>
                <a:gd name="T24" fmla="*/ 418 w 722"/>
                <a:gd name="T25" fmla="*/ 521 h 704"/>
                <a:gd name="T26" fmla="*/ 390 w 722"/>
                <a:gd name="T27" fmla="*/ 435 h 704"/>
                <a:gd name="T28" fmla="*/ 375 w 722"/>
                <a:gd name="T29" fmla="*/ 391 h 704"/>
                <a:gd name="T30" fmla="*/ 361 w 722"/>
                <a:gd name="T31" fmla="*/ 535 h 704"/>
                <a:gd name="T32" fmla="*/ 390 w 722"/>
                <a:gd name="T33" fmla="*/ 622 h 704"/>
                <a:gd name="T34" fmla="*/ 375 w 722"/>
                <a:gd name="T35" fmla="*/ 679 h 704"/>
                <a:gd name="T36" fmla="*/ 318 w 722"/>
                <a:gd name="T37" fmla="*/ 622 h 704"/>
                <a:gd name="T38" fmla="*/ 346 w 722"/>
                <a:gd name="T39" fmla="*/ 622 h 7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22" h="704">
                  <a:moveTo>
                    <a:pt x="346" y="622"/>
                  </a:moveTo>
                  <a:cubicBezTo>
                    <a:pt x="242" y="586"/>
                    <a:pt x="170" y="515"/>
                    <a:pt x="58" y="492"/>
                  </a:cubicBezTo>
                  <a:cubicBezTo>
                    <a:pt x="44" y="478"/>
                    <a:pt x="26" y="466"/>
                    <a:pt x="15" y="449"/>
                  </a:cubicBezTo>
                  <a:cubicBezTo>
                    <a:pt x="7" y="436"/>
                    <a:pt x="0" y="421"/>
                    <a:pt x="1" y="406"/>
                  </a:cubicBezTo>
                  <a:cubicBezTo>
                    <a:pt x="3" y="377"/>
                    <a:pt x="31" y="126"/>
                    <a:pt x="102" y="103"/>
                  </a:cubicBezTo>
                  <a:cubicBezTo>
                    <a:pt x="116" y="98"/>
                    <a:pt x="131" y="94"/>
                    <a:pt x="145" y="89"/>
                  </a:cubicBezTo>
                  <a:cubicBezTo>
                    <a:pt x="212" y="44"/>
                    <a:pt x="174" y="64"/>
                    <a:pt x="274" y="31"/>
                  </a:cubicBezTo>
                  <a:cubicBezTo>
                    <a:pt x="289" y="26"/>
                    <a:pt x="303" y="22"/>
                    <a:pt x="318" y="17"/>
                  </a:cubicBezTo>
                  <a:cubicBezTo>
                    <a:pt x="332" y="12"/>
                    <a:pt x="361" y="3"/>
                    <a:pt x="361" y="3"/>
                  </a:cubicBezTo>
                  <a:cubicBezTo>
                    <a:pt x="438" y="8"/>
                    <a:pt x="516" y="0"/>
                    <a:pt x="591" y="17"/>
                  </a:cubicBezTo>
                  <a:cubicBezTo>
                    <a:pt x="637" y="27"/>
                    <a:pt x="649" y="147"/>
                    <a:pt x="649" y="147"/>
                  </a:cubicBezTo>
                  <a:cubicBezTo>
                    <a:pt x="638" y="421"/>
                    <a:pt x="722" y="523"/>
                    <a:pt x="505" y="593"/>
                  </a:cubicBezTo>
                  <a:cubicBezTo>
                    <a:pt x="454" y="568"/>
                    <a:pt x="441" y="573"/>
                    <a:pt x="418" y="521"/>
                  </a:cubicBezTo>
                  <a:cubicBezTo>
                    <a:pt x="406" y="493"/>
                    <a:pt x="399" y="464"/>
                    <a:pt x="390" y="435"/>
                  </a:cubicBezTo>
                  <a:cubicBezTo>
                    <a:pt x="385" y="420"/>
                    <a:pt x="375" y="391"/>
                    <a:pt x="375" y="391"/>
                  </a:cubicBezTo>
                  <a:cubicBezTo>
                    <a:pt x="331" y="457"/>
                    <a:pt x="336" y="429"/>
                    <a:pt x="361" y="535"/>
                  </a:cubicBezTo>
                  <a:cubicBezTo>
                    <a:pt x="368" y="565"/>
                    <a:pt x="390" y="622"/>
                    <a:pt x="390" y="622"/>
                  </a:cubicBezTo>
                  <a:cubicBezTo>
                    <a:pt x="385" y="641"/>
                    <a:pt x="391" y="667"/>
                    <a:pt x="375" y="679"/>
                  </a:cubicBezTo>
                  <a:cubicBezTo>
                    <a:pt x="341" y="704"/>
                    <a:pt x="314" y="635"/>
                    <a:pt x="318" y="622"/>
                  </a:cubicBezTo>
                  <a:cubicBezTo>
                    <a:pt x="321" y="613"/>
                    <a:pt x="337" y="622"/>
                    <a:pt x="346" y="622"/>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Freeform 16"/>
            <p:cNvSpPr>
              <a:spLocks/>
            </p:cNvSpPr>
            <p:nvPr/>
          </p:nvSpPr>
          <p:spPr bwMode="auto">
            <a:xfrm rot="-8543921">
              <a:off x="814" y="3888"/>
              <a:ext cx="722" cy="704"/>
            </a:xfrm>
            <a:custGeom>
              <a:avLst/>
              <a:gdLst>
                <a:gd name="T0" fmla="*/ 346 w 722"/>
                <a:gd name="T1" fmla="*/ 622 h 704"/>
                <a:gd name="T2" fmla="*/ 58 w 722"/>
                <a:gd name="T3" fmla="*/ 492 h 704"/>
                <a:gd name="T4" fmla="*/ 15 w 722"/>
                <a:gd name="T5" fmla="*/ 449 h 704"/>
                <a:gd name="T6" fmla="*/ 1 w 722"/>
                <a:gd name="T7" fmla="*/ 406 h 704"/>
                <a:gd name="T8" fmla="*/ 102 w 722"/>
                <a:gd name="T9" fmla="*/ 103 h 704"/>
                <a:gd name="T10" fmla="*/ 145 w 722"/>
                <a:gd name="T11" fmla="*/ 89 h 704"/>
                <a:gd name="T12" fmla="*/ 274 w 722"/>
                <a:gd name="T13" fmla="*/ 31 h 704"/>
                <a:gd name="T14" fmla="*/ 318 w 722"/>
                <a:gd name="T15" fmla="*/ 17 h 704"/>
                <a:gd name="T16" fmla="*/ 361 w 722"/>
                <a:gd name="T17" fmla="*/ 3 h 704"/>
                <a:gd name="T18" fmla="*/ 591 w 722"/>
                <a:gd name="T19" fmla="*/ 17 h 704"/>
                <a:gd name="T20" fmla="*/ 649 w 722"/>
                <a:gd name="T21" fmla="*/ 147 h 704"/>
                <a:gd name="T22" fmla="*/ 505 w 722"/>
                <a:gd name="T23" fmla="*/ 593 h 704"/>
                <a:gd name="T24" fmla="*/ 418 w 722"/>
                <a:gd name="T25" fmla="*/ 521 h 704"/>
                <a:gd name="T26" fmla="*/ 390 w 722"/>
                <a:gd name="T27" fmla="*/ 435 h 704"/>
                <a:gd name="T28" fmla="*/ 375 w 722"/>
                <a:gd name="T29" fmla="*/ 391 h 704"/>
                <a:gd name="T30" fmla="*/ 361 w 722"/>
                <a:gd name="T31" fmla="*/ 535 h 704"/>
                <a:gd name="T32" fmla="*/ 390 w 722"/>
                <a:gd name="T33" fmla="*/ 622 h 704"/>
                <a:gd name="T34" fmla="*/ 375 w 722"/>
                <a:gd name="T35" fmla="*/ 679 h 704"/>
                <a:gd name="T36" fmla="*/ 318 w 722"/>
                <a:gd name="T37" fmla="*/ 622 h 704"/>
                <a:gd name="T38" fmla="*/ 346 w 722"/>
                <a:gd name="T39" fmla="*/ 622 h 7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22" h="704">
                  <a:moveTo>
                    <a:pt x="346" y="622"/>
                  </a:moveTo>
                  <a:cubicBezTo>
                    <a:pt x="242" y="586"/>
                    <a:pt x="170" y="515"/>
                    <a:pt x="58" y="492"/>
                  </a:cubicBezTo>
                  <a:cubicBezTo>
                    <a:pt x="44" y="478"/>
                    <a:pt x="26" y="466"/>
                    <a:pt x="15" y="449"/>
                  </a:cubicBezTo>
                  <a:cubicBezTo>
                    <a:pt x="7" y="436"/>
                    <a:pt x="0" y="421"/>
                    <a:pt x="1" y="406"/>
                  </a:cubicBezTo>
                  <a:cubicBezTo>
                    <a:pt x="3" y="377"/>
                    <a:pt x="31" y="126"/>
                    <a:pt x="102" y="103"/>
                  </a:cubicBezTo>
                  <a:cubicBezTo>
                    <a:pt x="116" y="98"/>
                    <a:pt x="131" y="94"/>
                    <a:pt x="145" y="89"/>
                  </a:cubicBezTo>
                  <a:cubicBezTo>
                    <a:pt x="212" y="44"/>
                    <a:pt x="174" y="64"/>
                    <a:pt x="274" y="31"/>
                  </a:cubicBezTo>
                  <a:cubicBezTo>
                    <a:pt x="289" y="26"/>
                    <a:pt x="303" y="22"/>
                    <a:pt x="318" y="17"/>
                  </a:cubicBezTo>
                  <a:cubicBezTo>
                    <a:pt x="332" y="12"/>
                    <a:pt x="361" y="3"/>
                    <a:pt x="361" y="3"/>
                  </a:cubicBezTo>
                  <a:cubicBezTo>
                    <a:pt x="438" y="8"/>
                    <a:pt x="516" y="0"/>
                    <a:pt x="591" y="17"/>
                  </a:cubicBezTo>
                  <a:cubicBezTo>
                    <a:pt x="637" y="27"/>
                    <a:pt x="649" y="147"/>
                    <a:pt x="649" y="147"/>
                  </a:cubicBezTo>
                  <a:cubicBezTo>
                    <a:pt x="638" y="421"/>
                    <a:pt x="722" y="523"/>
                    <a:pt x="505" y="593"/>
                  </a:cubicBezTo>
                  <a:cubicBezTo>
                    <a:pt x="454" y="568"/>
                    <a:pt x="441" y="573"/>
                    <a:pt x="418" y="521"/>
                  </a:cubicBezTo>
                  <a:cubicBezTo>
                    <a:pt x="406" y="493"/>
                    <a:pt x="399" y="464"/>
                    <a:pt x="390" y="435"/>
                  </a:cubicBezTo>
                  <a:cubicBezTo>
                    <a:pt x="385" y="420"/>
                    <a:pt x="375" y="391"/>
                    <a:pt x="375" y="391"/>
                  </a:cubicBezTo>
                  <a:cubicBezTo>
                    <a:pt x="331" y="457"/>
                    <a:pt x="336" y="429"/>
                    <a:pt x="361" y="535"/>
                  </a:cubicBezTo>
                  <a:cubicBezTo>
                    <a:pt x="368" y="565"/>
                    <a:pt x="390" y="622"/>
                    <a:pt x="390" y="622"/>
                  </a:cubicBezTo>
                  <a:cubicBezTo>
                    <a:pt x="385" y="641"/>
                    <a:pt x="391" y="667"/>
                    <a:pt x="375" y="679"/>
                  </a:cubicBezTo>
                  <a:cubicBezTo>
                    <a:pt x="341" y="704"/>
                    <a:pt x="314" y="635"/>
                    <a:pt x="318" y="622"/>
                  </a:cubicBezTo>
                  <a:cubicBezTo>
                    <a:pt x="321" y="613"/>
                    <a:pt x="337" y="622"/>
                    <a:pt x="346" y="622"/>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7" name="Group 26"/>
          <p:cNvGrpSpPr>
            <a:grpSpLocks/>
          </p:cNvGrpSpPr>
          <p:nvPr/>
        </p:nvGrpSpPr>
        <p:grpSpPr bwMode="auto">
          <a:xfrm>
            <a:off x="6686498" y="6250260"/>
            <a:ext cx="431800" cy="404813"/>
            <a:chOff x="403" y="2880"/>
            <a:chExt cx="1663" cy="1712"/>
          </a:xfrm>
        </p:grpSpPr>
        <p:sp>
          <p:nvSpPr>
            <p:cNvPr id="78" name="Freeform 27"/>
            <p:cNvSpPr>
              <a:spLocks/>
            </p:cNvSpPr>
            <p:nvPr/>
          </p:nvSpPr>
          <p:spPr bwMode="auto">
            <a:xfrm>
              <a:off x="403" y="3326"/>
              <a:ext cx="701" cy="898"/>
            </a:xfrm>
            <a:custGeom>
              <a:avLst/>
              <a:gdLst>
                <a:gd name="T0" fmla="*/ 0 w 701"/>
                <a:gd name="T1" fmla="*/ 0 h 898"/>
                <a:gd name="T2" fmla="*/ 245 w 701"/>
                <a:gd name="T3" fmla="*/ 375 h 898"/>
                <a:gd name="T4" fmla="*/ 317 w 701"/>
                <a:gd name="T5" fmla="*/ 461 h 898"/>
                <a:gd name="T6" fmla="*/ 701 w 701"/>
                <a:gd name="T7" fmla="*/ 898 h 8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1" h="898">
                  <a:moveTo>
                    <a:pt x="0" y="0"/>
                  </a:moveTo>
                  <a:cubicBezTo>
                    <a:pt x="75" y="113"/>
                    <a:pt x="134" y="300"/>
                    <a:pt x="245" y="375"/>
                  </a:cubicBezTo>
                  <a:cubicBezTo>
                    <a:pt x="267" y="443"/>
                    <a:pt x="270" y="414"/>
                    <a:pt x="317" y="461"/>
                  </a:cubicBezTo>
                  <a:lnTo>
                    <a:pt x="701" y="898"/>
                  </a:lnTo>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 name="Freeform 28"/>
            <p:cNvSpPr>
              <a:spLocks/>
            </p:cNvSpPr>
            <p:nvPr/>
          </p:nvSpPr>
          <p:spPr bwMode="auto">
            <a:xfrm>
              <a:off x="768" y="2880"/>
              <a:ext cx="722" cy="704"/>
            </a:xfrm>
            <a:custGeom>
              <a:avLst/>
              <a:gdLst>
                <a:gd name="T0" fmla="*/ 346 w 722"/>
                <a:gd name="T1" fmla="*/ 622 h 704"/>
                <a:gd name="T2" fmla="*/ 58 w 722"/>
                <a:gd name="T3" fmla="*/ 492 h 704"/>
                <a:gd name="T4" fmla="*/ 15 w 722"/>
                <a:gd name="T5" fmla="*/ 449 h 704"/>
                <a:gd name="T6" fmla="*/ 1 w 722"/>
                <a:gd name="T7" fmla="*/ 406 h 704"/>
                <a:gd name="T8" fmla="*/ 102 w 722"/>
                <a:gd name="T9" fmla="*/ 103 h 704"/>
                <a:gd name="T10" fmla="*/ 145 w 722"/>
                <a:gd name="T11" fmla="*/ 89 h 704"/>
                <a:gd name="T12" fmla="*/ 274 w 722"/>
                <a:gd name="T13" fmla="*/ 31 h 704"/>
                <a:gd name="T14" fmla="*/ 318 w 722"/>
                <a:gd name="T15" fmla="*/ 17 h 704"/>
                <a:gd name="T16" fmla="*/ 361 w 722"/>
                <a:gd name="T17" fmla="*/ 3 h 704"/>
                <a:gd name="T18" fmla="*/ 591 w 722"/>
                <a:gd name="T19" fmla="*/ 17 h 704"/>
                <a:gd name="T20" fmla="*/ 649 w 722"/>
                <a:gd name="T21" fmla="*/ 147 h 704"/>
                <a:gd name="T22" fmla="*/ 505 w 722"/>
                <a:gd name="T23" fmla="*/ 593 h 704"/>
                <a:gd name="T24" fmla="*/ 418 w 722"/>
                <a:gd name="T25" fmla="*/ 521 h 704"/>
                <a:gd name="T26" fmla="*/ 390 w 722"/>
                <a:gd name="T27" fmla="*/ 435 h 704"/>
                <a:gd name="T28" fmla="*/ 375 w 722"/>
                <a:gd name="T29" fmla="*/ 391 h 704"/>
                <a:gd name="T30" fmla="*/ 361 w 722"/>
                <a:gd name="T31" fmla="*/ 535 h 704"/>
                <a:gd name="T32" fmla="*/ 390 w 722"/>
                <a:gd name="T33" fmla="*/ 622 h 704"/>
                <a:gd name="T34" fmla="*/ 375 w 722"/>
                <a:gd name="T35" fmla="*/ 679 h 704"/>
                <a:gd name="T36" fmla="*/ 318 w 722"/>
                <a:gd name="T37" fmla="*/ 622 h 704"/>
                <a:gd name="T38" fmla="*/ 346 w 722"/>
                <a:gd name="T39" fmla="*/ 622 h 7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22" h="704">
                  <a:moveTo>
                    <a:pt x="346" y="622"/>
                  </a:moveTo>
                  <a:cubicBezTo>
                    <a:pt x="242" y="586"/>
                    <a:pt x="170" y="515"/>
                    <a:pt x="58" y="492"/>
                  </a:cubicBezTo>
                  <a:cubicBezTo>
                    <a:pt x="44" y="478"/>
                    <a:pt x="26" y="466"/>
                    <a:pt x="15" y="449"/>
                  </a:cubicBezTo>
                  <a:cubicBezTo>
                    <a:pt x="7" y="436"/>
                    <a:pt x="0" y="421"/>
                    <a:pt x="1" y="406"/>
                  </a:cubicBezTo>
                  <a:cubicBezTo>
                    <a:pt x="3" y="377"/>
                    <a:pt x="31" y="126"/>
                    <a:pt x="102" y="103"/>
                  </a:cubicBezTo>
                  <a:cubicBezTo>
                    <a:pt x="116" y="98"/>
                    <a:pt x="131" y="94"/>
                    <a:pt x="145" y="89"/>
                  </a:cubicBezTo>
                  <a:cubicBezTo>
                    <a:pt x="212" y="44"/>
                    <a:pt x="174" y="64"/>
                    <a:pt x="274" y="31"/>
                  </a:cubicBezTo>
                  <a:cubicBezTo>
                    <a:pt x="289" y="26"/>
                    <a:pt x="303" y="22"/>
                    <a:pt x="318" y="17"/>
                  </a:cubicBezTo>
                  <a:cubicBezTo>
                    <a:pt x="332" y="12"/>
                    <a:pt x="361" y="3"/>
                    <a:pt x="361" y="3"/>
                  </a:cubicBezTo>
                  <a:cubicBezTo>
                    <a:pt x="438" y="8"/>
                    <a:pt x="516" y="0"/>
                    <a:pt x="591" y="17"/>
                  </a:cubicBezTo>
                  <a:cubicBezTo>
                    <a:pt x="637" y="27"/>
                    <a:pt x="649" y="147"/>
                    <a:pt x="649" y="147"/>
                  </a:cubicBezTo>
                  <a:cubicBezTo>
                    <a:pt x="638" y="421"/>
                    <a:pt x="722" y="523"/>
                    <a:pt x="505" y="593"/>
                  </a:cubicBezTo>
                  <a:cubicBezTo>
                    <a:pt x="454" y="568"/>
                    <a:pt x="441" y="573"/>
                    <a:pt x="418" y="521"/>
                  </a:cubicBezTo>
                  <a:cubicBezTo>
                    <a:pt x="406" y="493"/>
                    <a:pt x="399" y="464"/>
                    <a:pt x="390" y="435"/>
                  </a:cubicBezTo>
                  <a:cubicBezTo>
                    <a:pt x="385" y="420"/>
                    <a:pt x="375" y="391"/>
                    <a:pt x="375" y="391"/>
                  </a:cubicBezTo>
                  <a:cubicBezTo>
                    <a:pt x="331" y="457"/>
                    <a:pt x="336" y="429"/>
                    <a:pt x="361" y="535"/>
                  </a:cubicBezTo>
                  <a:cubicBezTo>
                    <a:pt x="368" y="565"/>
                    <a:pt x="390" y="622"/>
                    <a:pt x="390" y="622"/>
                  </a:cubicBezTo>
                  <a:cubicBezTo>
                    <a:pt x="385" y="641"/>
                    <a:pt x="391" y="667"/>
                    <a:pt x="375" y="679"/>
                  </a:cubicBezTo>
                  <a:cubicBezTo>
                    <a:pt x="341" y="704"/>
                    <a:pt x="314" y="635"/>
                    <a:pt x="318" y="622"/>
                  </a:cubicBezTo>
                  <a:cubicBezTo>
                    <a:pt x="321" y="613"/>
                    <a:pt x="337" y="622"/>
                    <a:pt x="346" y="622"/>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 name="Freeform 29"/>
            <p:cNvSpPr>
              <a:spLocks/>
            </p:cNvSpPr>
            <p:nvPr/>
          </p:nvSpPr>
          <p:spPr bwMode="auto">
            <a:xfrm rot="-5056700">
              <a:off x="423" y="3417"/>
              <a:ext cx="722" cy="704"/>
            </a:xfrm>
            <a:custGeom>
              <a:avLst/>
              <a:gdLst>
                <a:gd name="T0" fmla="*/ 346 w 722"/>
                <a:gd name="T1" fmla="*/ 622 h 704"/>
                <a:gd name="T2" fmla="*/ 58 w 722"/>
                <a:gd name="T3" fmla="*/ 492 h 704"/>
                <a:gd name="T4" fmla="*/ 15 w 722"/>
                <a:gd name="T5" fmla="*/ 449 h 704"/>
                <a:gd name="T6" fmla="*/ 1 w 722"/>
                <a:gd name="T7" fmla="*/ 406 h 704"/>
                <a:gd name="T8" fmla="*/ 102 w 722"/>
                <a:gd name="T9" fmla="*/ 103 h 704"/>
                <a:gd name="T10" fmla="*/ 145 w 722"/>
                <a:gd name="T11" fmla="*/ 89 h 704"/>
                <a:gd name="T12" fmla="*/ 274 w 722"/>
                <a:gd name="T13" fmla="*/ 31 h 704"/>
                <a:gd name="T14" fmla="*/ 318 w 722"/>
                <a:gd name="T15" fmla="*/ 17 h 704"/>
                <a:gd name="T16" fmla="*/ 361 w 722"/>
                <a:gd name="T17" fmla="*/ 3 h 704"/>
                <a:gd name="T18" fmla="*/ 591 w 722"/>
                <a:gd name="T19" fmla="*/ 17 h 704"/>
                <a:gd name="T20" fmla="*/ 649 w 722"/>
                <a:gd name="T21" fmla="*/ 147 h 704"/>
                <a:gd name="T22" fmla="*/ 505 w 722"/>
                <a:gd name="T23" fmla="*/ 593 h 704"/>
                <a:gd name="T24" fmla="*/ 418 w 722"/>
                <a:gd name="T25" fmla="*/ 521 h 704"/>
                <a:gd name="T26" fmla="*/ 390 w 722"/>
                <a:gd name="T27" fmla="*/ 435 h 704"/>
                <a:gd name="T28" fmla="*/ 375 w 722"/>
                <a:gd name="T29" fmla="*/ 391 h 704"/>
                <a:gd name="T30" fmla="*/ 361 w 722"/>
                <a:gd name="T31" fmla="*/ 535 h 704"/>
                <a:gd name="T32" fmla="*/ 390 w 722"/>
                <a:gd name="T33" fmla="*/ 622 h 704"/>
                <a:gd name="T34" fmla="*/ 375 w 722"/>
                <a:gd name="T35" fmla="*/ 679 h 704"/>
                <a:gd name="T36" fmla="*/ 318 w 722"/>
                <a:gd name="T37" fmla="*/ 622 h 704"/>
                <a:gd name="T38" fmla="*/ 346 w 722"/>
                <a:gd name="T39" fmla="*/ 622 h 7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22" h="704">
                  <a:moveTo>
                    <a:pt x="346" y="622"/>
                  </a:moveTo>
                  <a:cubicBezTo>
                    <a:pt x="242" y="586"/>
                    <a:pt x="170" y="515"/>
                    <a:pt x="58" y="492"/>
                  </a:cubicBezTo>
                  <a:cubicBezTo>
                    <a:pt x="44" y="478"/>
                    <a:pt x="26" y="466"/>
                    <a:pt x="15" y="449"/>
                  </a:cubicBezTo>
                  <a:cubicBezTo>
                    <a:pt x="7" y="436"/>
                    <a:pt x="0" y="421"/>
                    <a:pt x="1" y="406"/>
                  </a:cubicBezTo>
                  <a:cubicBezTo>
                    <a:pt x="3" y="377"/>
                    <a:pt x="31" y="126"/>
                    <a:pt x="102" y="103"/>
                  </a:cubicBezTo>
                  <a:cubicBezTo>
                    <a:pt x="116" y="98"/>
                    <a:pt x="131" y="94"/>
                    <a:pt x="145" y="89"/>
                  </a:cubicBezTo>
                  <a:cubicBezTo>
                    <a:pt x="212" y="44"/>
                    <a:pt x="174" y="64"/>
                    <a:pt x="274" y="31"/>
                  </a:cubicBezTo>
                  <a:cubicBezTo>
                    <a:pt x="289" y="26"/>
                    <a:pt x="303" y="22"/>
                    <a:pt x="318" y="17"/>
                  </a:cubicBezTo>
                  <a:cubicBezTo>
                    <a:pt x="332" y="12"/>
                    <a:pt x="361" y="3"/>
                    <a:pt x="361" y="3"/>
                  </a:cubicBezTo>
                  <a:cubicBezTo>
                    <a:pt x="438" y="8"/>
                    <a:pt x="516" y="0"/>
                    <a:pt x="591" y="17"/>
                  </a:cubicBezTo>
                  <a:cubicBezTo>
                    <a:pt x="637" y="27"/>
                    <a:pt x="649" y="147"/>
                    <a:pt x="649" y="147"/>
                  </a:cubicBezTo>
                  <a:cubicBezTo>
                    <a:pt x="638" y="421"/>
                    <a:pt x="722" y="523"/>
                    <a:pt x="505" y="593"/>
                  </a:cubicBezTo>
                  <a:cubicBezTo>
                    <a:pt x="454" y="568"/>
                    <a:pt x="441" y="573"/>
                    <a:pt x="418" y="521"/>
                  </a:cubicBezTo>
                  <a:cubicBezTo>
                    <a:pt x="406" y="493"/>
                    <a:pt x="399" y="464"/>
                    <a:pt x="390" y="435"/>
                  </a:cubicBezTo>
                  <a:cubicBezTo>
                    <a:pt x="385" y="420"/>
                    <a:pt x="375" y="391"/>
                    <a:pt x="375" y="391"/>
                  </a:cubicBezTo>
                  <a:cubicBezTo>
                    <a:pt x="331" y="457"/>
                    <a:pt x="336" y="429"/>
                    <a:pt x="361" y="535"/>
                  </a:cubicBezTo>
                  <a:cubicBezTo>
                    <a:pt x="368" y="565"/>
                    <a:pt x="390" y="622"/>
                    <a:pt x="390" y="622"/>
                  </a:cubicBezTo>
                  <a:cubicBezTo>
                    <a:pt x="385" y="641"/>
                    <a:pt x="391" y="667"/>
                    <a:pt x="375" y="679"/>
                  </a:cubicBezTo>
                  <a:cubicBezTo>
                    <a:pt x="341" y="704"/>
                    <a:pt x="314" y="635"/>
                    <a:pt x="318" y="622"/>
                  </a:cubicBezTo>
                  <a:cubicBezTo>
                    <a:pt x="321" y="613"/>
                    <a:pt x="337" y="622"/>
                    <a:pt x="346" y="622"/>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 name="Freeform 30"/>
            <p:cNvSpPr>
              <a:spLocks/>
            </p:cNvSpPr>
            <p:nvPr/>
          </p:nvSpPr>
          <p:spPr bwMode="auto">
            <a:xfrm rot="4858387">
              <a:off x="1335" y="3081"/>
              <a:ext cx="722" cy="704"/>
            </a:xfrm>
            <a:custGeom>
              <a:avLst/>
              <a:gdLst>
                <a:gd name="T0" fmla="*/ 346 w 722"/>
                <a:gd name="T1" fmla="*/ 622 h 704"/>
                <a:gd name="T2" fmla="*/ 58 w 722"/>
                <a:gd name="T3" fmla="*/ 492 h 704"/>
                <a:gd name="T4" fmla="*/ 15 w 722"/>
                <a:gd name="T5" fmla="*/ 449 h 704"/>
                <a:gd name="T6" fmla="*/ 1 w 722"/>
                <a:gd name="T7" fmla="*/ 406 h 704"/>
                <a:gd name="T8" fmla="*/ 102 w 722"/>
                <a:gd name="T9" fmla="*/ 103 h 704"/>
                <a:gd name="T10" fmla="*/ 145 w 722"/>
                <a:gd name="T11" fmla="*/ 89 h 704"/>
                <a:gd name="T12" fmla="*/ 274 w 722"/>
                <a:gd name="T13" fmla="*/ 31 h 704"/>
                <a:gd name="T14" fmla="*/ 318 w 722"/>
                <a:gd name="T15" fmla="*/ 17 h 704"/>
                <a:gd name="T16" fmla="*/ 361 w 722"/>
                <a:gd name="T17" fmla="*/ 3 h 704"/>
                <a:gd name="T18" fmla="*/ 591 w 722"/>
                <a:gd name="T19" fmla="*/ 17 h 704"/>
                <a:gd name="T20" fmla="*/ 649 w 722"/>
                <a:gd name="T21" fmla="*/ 147 h 704"/>
                <a:gd name="T22" fmla="*/ 505 w 722"/>
                <a:gd name="T23" fmla="*/ 593 h 704"/>
                <a:gd name="T24" fmla="*/ 418 w 722"/>
                <a:gd name="T25" fmla="*/ 521 h 704"/>
                <a:gd name="T26" fmla="*/ 390 w 722"/>
                <a:gd name="T27" fmla="*/ 435 h 704"/>
                <a:gd name="T28" fmla="*/ 375 w 722"/>
                <a:gd name="T29" fmla="*/ 391 h 704"/>
                <a:gd name="T30" fmla="*/ 361 w 722"/>
                <a:gd name="T31" fmla="*/ 535 h 704"/>
                <a:gd name="T32" fmla="*/ 390 w 722"/>
                <a:gd name="T33" fmla="*/ 622 h 704"/>
                <a:gd name="T34" fmla="*/ 375 w 722"/>
                <a:gd name="T35" fmla="*/ 679 h 704"/>
                <a:gd name="T36" fmla="*/ 318 w 722"/>
                <a:gd name="T37" fmla="*/ 622 h 704"/>
                <a:gd name="T38" fmla="*/ 346 w 722"/>
                <a:gd name="T39" fmla="*/ 622 h 7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22" h="704">
                  <a:moveTo>
                    <a:pt x="346" y="622"/>
                  </a:moveTo>
                  <a:cubicBezTo>
                    <a:pt x="242" y="586"/>
                    <a:pt x="170" y="515"/>
                    <a:pt x="58" y="492"/>
                  </a:cubicBezTo>
                  <a:cubicBezTo>
                    <a:pt x="44" y="478"/>
                    <a:pt x="26" y="466"/>
                    <a:pt x="15" y="449"/>
                  </a:cubicBezTo>
                  <a:cubicBezTo>
                    <a:pt x="7" y="436"/>
                    <a:pt x="0" y="421"/>
                    <a:pt x="1" y="406"/>
                  </a:cubicBezTo>
                  <a:cubicBezTo>
                    <a:pt x="3" y="377"/>
                    <a:pt x="31" y="126"/>
                    <a:pt x="102" y="103"/>
                  </a:cubicBezTo>
                  <a:cubicBezTo>
                    <a:pt x="116" y="98"/>
                    <a:pt x="131" y="94"/>
                    <a:pt x="145" y="89"/>
                  </a:cubicBezTo>
                  <a:cubicBezTo>
                    <a:pt x="212" y="44"/>
                    <a:pt x="174" y="64"/>
                    <a:pt x="274" y="31"/>
                  </a:cubicBezTo>
                  <a:cubicBezTo>
                    <a:pt x="289" y="26"/>
                    <a:pt x="303" y="22"/>
                    <a:pt x="318" y="17"/>
                  </a:cubicBezTo>
                  <a:cubicBezTo>
                    <a:pt x="332" y="12"/>
                    <a:pt x="361" y="3"/>
                    <a:pt x="361" y="3"/>
                  </a:cubicBezTo>
                  <a:cubicBezTo>
                    <a:pt x="438" y="8"/>
                    <a:pt x="516" y="0"/>
                    <a:pt x="591" y="17"/>
                  </a:cubicBezTo>
                  <a:cubicBezTo>
                    <a:pt x="637" y="27"/>
                    <a:pt x="649" y="147"/>
                    <a:pt x="649" y="147"/>
                  </a:cubicBezTo>
                  <a:cubicBezTo>
                    <a:pt x="638" y="421"/>
                    <a:pt x="722" y="523"/>
                    <a:pt x="505" y="593"/>
                  </a:cubicBezTo>
                  <a:cubicBezTo>
                    <a:pt x="454" y="568"/>
                    <a:pt x="441" y="573"/>
                    <a:pt x="418" y="521"/>
                  </a:cubicBezTo>
                  <a:cubicBezTo>
                    <a:pt x="406" y="493"/>
                    <a:pt x="399" y="464"/>
                    <a:pt x="390" y="435"/>
                  </a:cubicBezTo>
                  <a:cubicBezTo>
                    <a:pt x="385" y="420"/>
                    <a:pt x="375" y="391"/>
                    <a:pt x="375" y="391"/>
                  </a:cubicBezTo>
                  <a:cubicBezTo>
                    <a:pt x="331" y="457"/>
                    <a:pt x="336" y="429"/>
                    <a:pt x="361" y="535"/>
                  </a:cubicBezTo>
                  <a:cubicBezTo>
                    <a:pt x="368" y="565"/>
                    <a:pt x="390" y="622"/>
                    <a:pt x="390" y="622"/>
                  </a:cubicBezTo>
                  <a:cubicBezTo>
                    <a:pt x="385" y="641"/>
                    <a:pt x="391" y="667"/>
                    <a:pt x="375" y="679"/>
                  </a:cubicBezTo>
                  <a:cubicBezTo>
                    <a:pt x="341" y="704"/>
                    <a:pt x="314" y="635"/>
                    <a:pt x="318" y="622"/>
                  </a:cubicBezTo>
                  <a:cubicBezTo>
                    <a:pt x="321" y="613"/>
                    <a:pt x="337" y="622"/>
                    <a:pt x="346" y="622"/>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 name="Freeform 31"/>
            <p:cNvSpPr>
              <a:spLocks/>
            </p:cNvSpPr>
            <p:nvPr/>
          </p:nvSpPr>
          <p:spPr bwMode="auto">
            <a:xfrm rot="8396864">
              <a:off x="1344" y="3696"/>
              <a:ext cx="722" cy="704"/>
            </a:xfrm>
            <a:custGeom>
              <a:avLst/>
              <a:gdLst>
                <a:gd name="T0" fmla="*/ 346 w 722"/>
                <a:gd name="T1" fmla="*/ 622 h 704"/>
                <a:gd name="T2" fmla="*/ 58 w 722"/>
                <a:gd name="T3" fmla="*/ 492 h 704"/>
                <a:gd name="T4" fmla="*/ 15 w 722"/>
                <a:gd name="T5" fmla="*/ 449 h 704"/>
                <a:gd name="T6" fmla="*/ 1 w 722"/>
                <a:gd name="T7" fmla="*/ 406 h 704"/>
                <a:gd name="T8" fmla="*/ 102 w 722"/>
                <a:gd name="T9" fmla="*/ 103 h 704"/>
                <a:gd name="T10" fmla="*/ 145 w 722"/>
                <a:gd name="T11" fmla="*/ 89 h 704"/>
                <a:gd name="T12" fmla="*/ 274 w 722"/>
                <a:gd name="T13" fmla="*/ 31 h 704"/>
                <a:gd name="T14" fmla="*/ 318 w 722"/>
                <a:gd name="T15" fmla="*/ 17 h 704"/>
                <a:gd name="T16" fmla="*/ 361 w 722"/>
                <a:gd name="T17" fmla="*/ 3 h 704"/>
                <a:gd name="T18" fmla="*/ 591 w 722"/>
                <a:gd name="T19" fmla="*/ 17 h 704"/>
                <a:gd name="T20" fmla="*/ 649 w 722"/>
                <a:gd name="T21" fmla="*/ 147 h 704"/>
                <a:gd name="T22" fmla="*/ 505 w 722"/>
                <a:gd name="T23" fmla="*/ 593 h 704"/>
                <a:gd name="T24" fmla="*/ 418 w 722"/>
                <a:gd name="T25" fmla="*/ 521 h 704"/>
                <a:gd name="T26" fmla="*/ 390 w 722"/>
                <a:gd name="T27" fmla="*/ 435 h 704"/>
                <a:gd name="T28" fmla="*/ 375 w 722"/>
                <a:gd name="T29" fmla="*/ 391 h 704"/>
                <a:gd name="T30" fmla="*/ 361 w 722"/>
                <a:gd name="T31" fmla="*/ 535 h 704"/>
                <a:gd name="T32" fmla="*/ 390 w 722"/>
                <a:gd name="T33" fmla="*/ 622 h 704"/>
                <a:gd name="T34" fmla="*/ 375 w 722"/>
                <a:gd name="T35" fmla="*/ 679 h 704"/>
                <a:gd name="T36" fmla="*/ 318 w 722"/>
                <a:gd name="T37" fmla="*/ 622 h 704"/>
                <a:gd name="T38" fmla="*/ 346 w 722"/>
                <a:gd name="T39" fmla="*/ 622 h 7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22" h="704">
                  <a:moveTo>
                    <a:pt x="346" y="622"/>
                  </a:moveTo>
                  <a:cubicBezTo>
                    <a:pt x="242" y="586"/>
                    <a:pt x="170" y="515"/>
                    <a:pt x="58" y="492"/>
                  </a:cubicBezTo>
                  <a:cubicBezTo>
                    <a:pt x="44" y="478"/>
                    <a:pt x="26" y="466"/>
                    <a:pt x="15" y="449"/>
                  </a:cubicBezTo>
                  <a:cubicBezTo>
                    <a:pt x="7" y="436"/>
                    <a:pt x="0" y="421"/>
                    <a:pt x="1" y="406"/>
                  </a:cubicBezTo>
                  <a:cubicBezTo>
                    <a:pt x="3" y="377"/>
                    <a:pt x="31" y="126"/>
                    <a:pt x="102" y="103"/>
                  </a:cubicBezTo>
                  <a:cubicBezTo>
                    <a:pt x="116" y="98"/>
                    <a:pt x="131" y="94"/>
                    <a:pt x="145" y="89"/>
                  </a:cubicBezTo>
                  <a:cubicBezTo>
                    <a:pt x="212" y="44"/>
                    <a:pt x="174" y="64"/>
                    <a:pt x="274" y="31"/>
                  </a:cubicBezTo>
                  <a:cubicBezTo>
                    <a:pt x="289" y="26"/>
                    <a:pt x="303" y="22"/>
                    <a:pt x="318" y="17"/>
                  </a:cubicBezTo>
                  <a:cubicBezTo>
                    <a:pt x="332" y="12"/>
                    <a:pt x="361" y="3"/>
                    <a:pt x="361" y="3"/>
                  </a:cubicBezTo>
                  <a:cubicBezTo>
                    <a:pt x="438" y="8"/>
                    <a:pt x="516" y="0"/>
                    <a:pt x="591" y="17"/>
                  </a:cubicBezTo>
                  <a:cubicBezTo>
                    <a:pt x="637" y="27"/>
                    <a:pt x="649" y="147"/>
                    <a:pt x="649" y="147"/>
                  </a:cubicBezTo>
                  <a:cubicBezTo>
                    <a:pt x="638" y="421"/>
                    <a:pt x="722" y="523"/>
                    <a:pt x="505" y="593"/>
                  </a:cubicBezTo>
                  <a:cubicBezTo>
                    <a:pt x="454" y="568"/>
                    <a:pt x="441" y="573"/>
                    <a:pt x="418" y="521"/>
                  </a:cubicBezTo>
                  <a:cubicBezTo>
                    <a:pt x="406" y="493"/>
                    <a:pt x="399" y="464"/>
                    <a:pt x="390" y="435"/>
                  </a:cubicBezTo>
                  <a:cubicBezTo>
                    <a:pt x="385" y="420"/>
                    <a:pt x="375" y="391"/>
                    <a:pt x="375" y="391"/>
                  </a:cubicBezTo>
                  <a:cubicBezTo>
                    <a:pt x="331" y="457"/>
                    <a:pt x="336" y="429"/>
                    <a:pt x="361" y="535"/>
                  </a:cubicBezTo>
                  <a:cubicBezTo>
                    <a:pt x="368" y="565"/>
                    <a:pt x="390" y="622"/>
                    <a:pt x="390" y="622"/>
                  </a:cubicBezTo>
                  <a:cubicBezTo>
                    <a:pt x="385" y="641"/>
                    <a:pt x="391" y="667"/>
                    <a:pt x="375" y="679"/>
                  </a:cubicBezTo>
                  <a:cubicBezTo>
                    <a:pt x="341" y="704"/>
                    <a:pt x="314" y="635"/>
                    <a:pt x="318" y="622"/>
                  </a:cubicBezTo>
                  <a:cubicBezTo>
                    <a:pt x="321" y="613"/>
                    <a:pt x="337" y="622"/>
                    <a:pt x="346" y="622"/>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 name="Freeform 32"/>
            <p:cNvSpPr>
              <a:spLocks/>
            </p:cNvSpPr>
            <p:nvPr/>
          </p:nvSpPr>
          <p:spPr bwMode="auto">
            <a:xfrm rot="-8543921">
              <a:off x="814" y="3888"/>
              <a:ext cx="722" cy="704"/>
            </a:xfrm>
            <a:custGeom>
              <a:avLst/>
              <a:gdLst>
                <a:gd name="T0" fmla="*/ 346 w 722"/>
                <a:gd name="T1" fmla="*/ 622 h 704"/>
                <a:gd name="T2" fmla="*/ 58 w 722"/>
                <a:gd name="T3" fmla="*/ 492 h 704"/>
                <a:gd name="T4" fmla="*/ 15 w 722"/>
                <a:gd name="T5" fmla="*/ 449 h 704"/>
                <a:gd name="T6" fmla="*/ 1 w 722"/>
                <a:gd name="T7" fmla="*/ 406 h 704"/>
                <a:gd name="T8" fmla="*/ 102 w 722"/>
                <a:gd name="T9" fmla="*/ 103 h 704"/>
                <a:gd name="T10" fmla="*/ 145 w 722"/>
                <a:gd name="T11" fmla="*/ 89 h 704"/>
                <a:gd name="T12" fmla="*/ 274 w 722"/>
                <a:gd name="T13" fmla="*/ 31 h 704"/>
                <a:gd name="T14" fmla="*/ 318 w 722"/>
                <a:gd name="T15" fmla="*/ 17 h 704"/>
                <a:gd name="T16" fmla="*/ 361 w 722"/>
                <a:gd name="T17" fmla="*/ 3 h 704"/>
                <a:gd name="T18" fmla="*/ 591 w 722"/>
                <a:gd name="T19" fmla="*/ 17 h 704"/>
                <a:gd name="T20" fmla="*/ 649 w 722"/>
                <a:gd name="T21" fmla="*/ 147 h 704"/>
                <a:gd name="T22" fmla="*/ 505 w 722"/>
                <a:gd name="T23" fmla="*/ 593 h 704"/>
                <a:gd name="T24" fmla="*/ 418 w 722"/>
                <a:gd name="T25" fmla="*/ 521 h 704"/>
                <a:gd name="T26" fmla="*/ 390 w 722"/>
                <a:gd name="T27" fmla="*/ 435 h 704"/>
                <a:gd name="T28" fmla="*/ 375 w 722"/>
                <a:gd name="T29" fmla="*/ 391 h 704"/>
                <a:gd name="T30" fmla="*/ 361 w 722"/>
                <a:gd name="T31" fmla="*/ 535 h 704"/>
                <a:gd name="T32" fmla="*/ 390 w 722"/>
                <a:gd name="T33" fmla="*/ 622 h 704"/>
                <a:gd name="T34" fmla="*/ 375 w 722"/>
                <a:gd name="T35" fmla="*/ 679 h 704"/>
                <a:gd name="T36" fmla="*/ 318 w 722"/>
                <a:gd name="T37" fmla="*/ 622 h 704"/>
                <a:gd name="T38" fmla="*/ 346 w 722"/>
                <a:gd name="T39" fmla="*/ 622 h 7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22" h="704">
                  <a:moveTo>
                    <a:pt x="346" y="622"/>
                  </a:moveTo>
                  <a:cubicBezTo>
                    <a:pt x="242" y="586"/>
                    <a:pt x="170" y="515"/>
                    <a:pt x="58" y="492"/>
                  </a:cubicBezTo>
                  <a:cubicBezTo>
                    <a:pt x="44" y="478"/>
                    <a:pt x="26" y="466"/>
                    <a:pt x="15" y="449"/>
                  </a:cubicBezTo>
                  <a:cubicBezTo>
                    <a:pt x="7" y="436"/>
                    <a:pt x="0" y="421"/>
                    <a:pt x="1" y="406"/>
                  </a:cubicBezTo>
                  <a:cubicBezTo>
                    <a:pt x="3" y="377"/>
                    <a:pt x="31" y="126"/>
                    <a:pt x="102" y="103"/>
                  </a:cubicBezTo>
                  <a:cubicBezTo>
                    <a:pt x="116" y="98"/>
                    <a:pt x="131" y="94"/>
                    <a:pt x="145" y="89"/>
                  </a:cubicBezTo>
                  <a:cubicBezTo>
                    <a:pt x="212" y="44"/>
                    <a:pt x="174" y="64"/>
                    <a:pt x="274" y="31"/>
                  </a:cubicBezTo>
                  <a:cubicBezTo>
                    <a:pt x="289" y="26"/>
                    <a:pt x="303" y="22"/>
                    <a:pt x="318" y="17"/>
                  </a:cubicBezTo>
                  <a:cubicBezTo>
                    <a:pt x="332" y="12"/>
                    <a:pt x="361" y="3"/>
                    <a:pt x="361" y="3"/>
                  </a:cubicBezTo>
                  <a:cubicBezTo>
                    <a:pt x="438" y="8"/>
                    <a:pt x="516" y="0"/>
                    <a:pt x="591" y="17"/>
                  </a:cubicBezTo>
                  <a:cubicBezTo>
                    <a:pt x="637" y="27"/>
                    <a:pt x="649" y="147"/>
                    <a:pt x="649" y="147"/>
                  </a:cubicBezTo>
                  <a:cubicBezTo>
                    <a:pt x="638" y="421"/>
                    <a:pt x="722" y="523"/>
                    <a:pt x="505" y="593"/>
                  </a:cubicBezTo>
                  <a:cubicBezTo>
                    <a:pt x="454" y="568"/>
                    <a:pt x="441" y="573"/>
                    <a:pt x="418" y="521"/>
                  </a:cubicBezTo>
                  <a:cubicBezTo>
                    <a:pt x="406" y="493"/>
                    <a:pt x="399" y="464"/>
                    <a:pt x="390" y="435"/>
                  </a:cubicBezTo>
                  <a:cubicBezTo>
                    <a:pt x="385" y="420"/>
                    <a:pt x="375" y="391"/>
                    <a:pt x="375" y="391"/>
                  </a:cubicBezTo>
                  <a:cubicBezTo>
                    <a:pt x="331" y="457"/>
                    <a:pt x="336" y="429"/>
                    <a:pt x="361" y="535"/>
                  </a:cubicBezTo>
                  <a:cubicBezTo>
                    <a:pt x="368" y="565"/>
                    <a:pt x="390" y="622"/>
                    <a:pt x="390" y="622"/>
                  </a:cubicBezTo>
                  <a:cubicBezTo>
                    <a:pt x="385" y="641"/>
                    <a:pt x="391" y="667"/>
                    <a:pt x="375" y="679"/>
                  </a:cubicBezTo>
                  <a:cubicBezTo>
                    <a:pt x="341" y="704"/>
                    <a:pt x="314" y="635"/>
                    <a:pt x="318" y="622"/>
                  </a:cubicBezTo>
                  <a:cubicBezTo>
                    <a:pt x="321" y="613"/>
                    <a:pt x="337" y="622"/>
                    <a:pt x="346" y="622"/>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4" name="Group 33"/>
          <p:cNvGrpSpPr>
            <a:grpSpLocks/>
          </p:cNvGrpSpPr>
          <p:nvPr/>
        </p:nvGrpSpPr>
        <p:grpSpPr bwMode="auto">
          <a:xfrm>
            <a:off x="5098597" y="6235973"/>
            <a:ext cx="431800" cy="404813"/>
            <a:chOff x="403" y="2880"/>
            <a:chExt cx="1663" cy="1712"/>
          </a:xfrm>
        </p:grpSpPr>
        <p:sp>
          <p:nvSpPr>
            <p:cNvPr id="85" name="Freeform 34"/>
            <p:cNvSpPr>
              <a:spLocks/>
            </p:cNvSpPr>
            <p:nvPr/>
          </p:nvSpPr>
          <p:spPr bwMode="auto">
            <a:xfrm>
              <a:off x="403" y="3326"/>
              <a:ext cx="701" cy="898"/>
            </a:xfrm>
            <a:custGeom>
              <a:avLst/>
              <a:gdLst>
                <a:gd name="T0" fmla="*/ 0 w 701"/>
                <a:gd name="T1" fmla="*/ 0 h 898"/>
                <a:gd name="T2" fmla="*/ 245 w 701"/>
                <a:gd name="T3" fmla="*/ 375 h 898"/>
                <a:gd name="T4" fmla="*/ 317 w 701"/>
                <a:gd name="T5" fmla="*/ 461 h 898"/>
                <a:gd name="T6" fmla="*/ 701 w 701"/>
                <a:gd name="T7" fmla="*/ 898 h 8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1" h="898">
                  <a:moveTo>
                    <a:pt x="0" y="0"/>
                  </a:moveTo>
                  <a:cubicBezTo>
                    <a:pt x="75" y="113"/>
                    <a:pt x="134" y="300"/>
                    <a:pt x="245" y="375"/>
                  </a:cubicBezTo>
                  <a:cubicBezTo>
                    <a:pt x="267" y="443"/>
                    <a:pt x="270" y="414"/>
                    <a:pt x="317" y="461"/>
                  </a:cubicBezTo>
                  <a:lnTo>
                    <a:pt x="701" y="898"/>
                  </a:lnTo>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 name="Freeform 35"/>
            <p:cNvSpPr>
              <a:spLocks/>
            </p:cNvSpPr>
            <p:nvPr/>
          </p:nvSpPr>
          <p:spPr bwMode="auto">
            <a:xfrm>
              <a:off x="768" y="2880"/>
              <a:ext cx="722" cy="704"/>
            </a:xfrm>
            <a:custGeom>
              <a:avLst/>
              <a:gdLst>
                <a:gd name="T0" fmla="*/ 346 w 722"/>
                <a:gd name="T1" fmla="*/ 622 h 704"/>
                <a:gd name="T2" fmla="*/ 58 w 722"/>
                <a:gd name="T3" fmla="*/ 492 h 704"/>
                <a:gd name="T4" fmla="*/ 15 w 722"/>
                <a:gd name="T5" fmla="*/ 449 h 704"/>
                <a:gd name="T6" fmla="*/ 1 w 722"/>
                <a:gd name="T7" fmla="*/ 406 h 704"/>
                <a:gd name="T8" fmla="*/ 102 w 722"/>
                <a:gd name="T9" fmla="*/ 103 h 704"/>
                <a:gd name="T10" fmla="*/ 145 w 722"/>
                <a:gd name="T11" fmla="*/ 89 h 704"/>
                <a:gd name="T12" fmla="*/ 274 w 722"/>
                <a:gd name="T13" fmla="*/ 31 h 704"/>
                <a:gd name="T14" fmla="*/ 318 w 722"/>
                <a:gd name="T15" fmla="*/ 17 h 704"/>
                <a:gd name="T16" fmla="*/ 361 w 722"/>
                <a:gd name="T17" fmla="*/ 3 h 704"/>
                <a:gd name="T18" fmla="*/ 591 w 722"/>
                <a:gd name="T19" fmla="*/ 17 h 704"/>
                <a:gd name="T20" fmla="*/ 649 w 722"/>
                <a:gd name="T21" fmla="*/ 147 h 704"/>
                <a:gd name="T22" fmla="*/ 505 w 722"/>
                <a:gd name="T23" fmla="*/ 593 h 704"/>
                <a:gd name="T24" fmla="*/ 418 w 722"/>
                <a:gd name="T25" fmla="*/ 521 h 704"/>
                <a:gd name="T26" fmla="*/ 390 w 722"/>
                <a:gd name="T27" fmla="*/ 435 h 704"/>
                <a:gd name="T28" fmla="*/ 375 w 722"/>
                <a:gd name="T29" fmla="*/ 391 h 704"/>
                <a:gd name="T30" fmla="*/ 361 w 722"/>
                <a:gd name="T31" fmla="*/ 535 h 704"/>
                <a:gd name="T32" fmla="*/ 390 w 722"/>
                <a:gd name="T33" fmla="*/ 622 h 704"/>
                <a:gd name="T34" fmla="*/ 375 w 722"/>
                <a:gd name="T35" fmla="*/ 679 h 704"/>
                <a:gd name="T36" fmla="*/ 318 w 722"/>
                <a:gd name="T37" fmla="*/ 622 h 704"/>
                <a:gd name="T38" fmla="*/ 346 w 722"/>
                <a:gd name="T39" fmla="*/ 622 h 7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22" h="704">
                  <a:moveTo>
                    <a:pt x="346" y="622"/>
                  </a:moveTo>
                  <a:cubicBezTo>
                    <a:pt x="242" y="586"/>
                    <a:pt x="170" y="515"/>
                    <a:pt x="58" y="492"/>
                  </a:cubicBezTo>
                  <a:cubicBezTo>
                    <a:pt x="44" y="478"/>
                    <a:pt x="26" y="466"/>
                    <a:pt x="15" y="449"/>
                  </a:cubicBezTo>
                  <a:cubicBezTo>
                    <a:pt x="7" y="436"/>
                    <a:pt x="0" y="421"/>
                    <a:pt x="1" y="406"/>
                  </a:cubicBezTo>
                  <a:cubicBezTo>
                    <a:pt x="3" y="377"/>
                    <a:pt x="31" y="126"/>
                    <a:pt x="102" y="103"/>
                  </a:cubicBezTo>
                  <a:cubicBezTo>
                    <a:pt x="116" y="98"/>
                    <a:pt x="131" y="94"/>
                    <a:pt x="145" y="89"/>
                  </a:cubicBezTo>
                  <a:cubicBezTo>
                    <a:pt x="212" y="44"/>
                    <a:pt x="174" y="64"/>
                    <a:pt x="274" y="31"/>
                  </a:cubicBezTo>
                  <a:cubicBezTo>
                    <a:pt x="289" y="26"/>
                    <a:pt x="303" y="22"/>
                    <a:pt x="318" y="17"/>
                  </a:cubicBezTo>
                  <a:cubicBezTo>
                    <a:pt x="332" y="12"/>
                    <a:pt x="361" y="3"/>
                    <a:pt x="361" y="3"/>
                  </a:cubicBezTo>
                  <a:cubicBezTo>
                    <a:pt x="438" y="8"/>
                    <a:pt x="516" y="0"/>
                    <a:pt x="591" y="17"/>
                  </a:cubicBezTo>
                  <a:cubicBezTo>
                    <a:pt x="637" y="27"/>
                    <a:pt x="649" y="147"/>
                    <a:pt x="649" y="147"/>
                  </a:cubicBezTo>
                  <a:cubicBezTo>
                    <a:pt x="638" y="421"/>
                    <a:pt x="722" y="523"/>
                    <a:pt x="505" y="593"/>
                  </a:cubicBezTo>
                  <a:cubicBezTo>
                    <a:pt x="454" y="568"/>
                    <a:pt x="441" y="573"/>
                    <a:pt x="418" y="521"/>
                  </a:cubicBezTo>
                  <a:cubicBezTo>
                    <a:pt x="406" y="493"/>
                    <a:pt x="399" y="464"/>
                    <a:pt x="390" y="435"/>
                  </a:cubicBezTo>
                  <a:cubicBezTo>
                    <a:pt x="385" y="420"/>
                    <a:pt x="375" y="391"/>
                    <a:pt x="375" y="391"/>
                  </a:cubicBezTo>
                  <a:cubicBezTo>
                    <a:pt x="331" y="457"/>
                    <a:pt x="336" y="429"/>
                    <a:pt x="361" y="535"/>
                  </a:cubicBezTo>
                  <a:cubicBezTo>
                    <a:pt x="368" y="565"/>
                    <a:pt x="390" y="622"/>
                    <a:pt x="390" y="622"/>
                  </a:cubicBezTo>
                  <a:cubicBezTo>
                    <a:pt x="385" y="641"/>
                    <a:pt x="391" y="667"/>
                    <a:pt x="375" y="679"/>
                  </a:cubicBezTo>
                  <a:cubicBezTo>
                    <a:pt x="341" y="704"/>
                    <a:pt x="314" y="635"/>
                    <a:pt x="318" y="622"/>
                  </a:cubicBezTo>
                  <a:cubicBezTo>
                    <a:pt x="321" y="613"/>
                    <a:pt x="337" y="622"/>
                    <a:pt x="346" y="622"/>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 name="Freeform 36"/>
            <p:cNvSpPr>
              <a:spLocks/>
            </p:cNvSpPr>
            <p:nvPr/>
          </p:nvSpPr>
          <p:spPr bwMode="auto">
            <a:xfrm rot="-5056700">
              <a:off x="423" y="3417"/>
              <a:ext cx="722" cy="704"/>
            </a:xfrm>
            <a:custGeom>
              <a:avLst/>
              <a:gdLst>
                <a:gd name="T0" fmla="*/ 346 w 722"/>
                <a:gd name="T1" fmla="*/ 622 h 704"/>
                <a:gd name="T2" fmla="*/ 58 w 722"/>
                <a:gd name="T3" fmla="*/ 492 h 704"/>
                <a:gd name="T4" fmla="*/ 15 w 722"/>
                <a:gd name="T5" fmla="*/ 449 h 704"/>
                <a:gd name="T6" fmla="*/ 1 w 722"/>
                <a:gd name="T7" fmla="*/ 406 h 704"/>
                <a:gd name="T8" fmla="*/ 102 w 722"/>
                <a:gd name="T9" fmla="*/ 103 h 704"/>
                <a:gd name="T10" fmla="*/ 145 w 722"/>
                <a:gd name="T11" fmla="*/ 89 h 704"/>
                <a:gd name="T12" fmla="*/ 274 w 722"/>
                <a:gd name="T13" fmla="*/ 31 h 704"/>
                <a:gd name="T14" fmla="*/ 318 w 722"/>
                <a:gd name="T15" fmla="*/ 17 h 704"/>
                <a:gd name="T16" fmla="*/ 361 w 722"/>
                <a:gd name="T17" fmla="*/ 3 h 704"/>
                <a:gd name="T18" fmla="*/ 591 w 722"/>
                <a:gd name="T19" fmla="*/ 17 h 704"/>
                <a:gd name="T20" fmla="*/ 649 w 722"/>
                <a:gd name="T21" fmla="*/ 147 h 704"/>
                <a:gd name="T22" fmla="*/ 505 w 722"/>
                <a:gd name="T23" fmla="*/ 593 h 704"/>
                <a:gd name="T24" fmla="*/ 418 w 722"/>
                <a:gd name="T25" fmla="*/ 521 h 704"/>
                <a:gd name="T26" fmla="*/ 390 w 722"/>
                <a:gd name="T27" fmla="*/ 435 h 704"/>
                <a:gd name="T28" fmla="*/ 375 w 722"/>
                <a:gd name="T29" fmla="*/ 391 h 704"/>
                <a:gd name="T30" fmla="*/ 361 w 722"/>
                <a:gd name="T31" fmla="*/ 535 h 704"/>
                <a:gd name="T32" fmla="*/ 390 w 722"/>
                <a:gd name="T33" fmla="*/ 622 h 704"/>
                <a:gd name="T34" fmla="*/ 375 w 722"/>
                <a:gd name="T35" fmla="*/ 679 h 704"/>
                <a:gd name="T36" fmla="*/ 318 w 722"/>
                <a:gd name="T37" fmla="*/ 622 h 704"/>
                <a:gd name="T38" fmla="*/ 346 w 722"/>
                <a:gd name="T39" fmla="*/ 622 h 7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22" h="704">
                  <a:moveTo>
                    <a:pt x="346" y="622"/>
                  </a:moveTo>
                  <a:cubicBezTo>
                    <a:pt x="242" y="586"/>
                    <a:pt x="170" y="515"/>
                    <a:pt x="58" y="492"/>
                  </a:cubicBezTo>
                  <a:cubicBezTo>
                    <a:pt x="44" y="478"/>
                    <a:pt x="26" y="466"/>
                    <a:pt x="15" y="449"/>
                  </a:cubicBezTo>
                  <a:cubicBezTo>
                    <a:pt x="7" y="436"/>
                    <a:pt x="0" y="421"/>
                    <a:pt x="1" y="406"/>
                  </a:cubicBezTo>
                  <a:cubicBezTo>
                    <a:pt x="3" y="377"/>
                    <a:pt x="31" y="126"/>
                    <a:pt x="102" y="103"/>
                  </a:cubicBezTo>
                  <a:cubicBezTo>
                    <a:pt x="116" y="98"/>
                    <a:pt x="131" y="94"/>
                    <a:pt x="145" y="89"/>
                  </a:cubicBezTo>
                  <a:cubicBezTo>
                    <a:pt x="212" y="44"/>
                    <a:pt x="174" y="64"/>
                    <a:pt x="274" y="31"/>
                  </a:cubicBezTo>
                  <a:cubicBezTo>
                    <a:pt x="289" y="26"/>
                    <a:pt x="303" y="22"/>
                    <a:pt x="318" y="17"/>
                  </a:cubicBezTo>
                  <a:cubicBezTo>
                    <a:pt x="332" y="12"/>
                    <a:pt x="361" y="3"/>
                    <a:pt x="361" y="3"/>
                  </a:cubicBezTo>
                  <a:cubicBezTo>
                    <a:pt x="438" y="8"/>
                    <a:pt x="516" y="0"/>
                    <a:pt x="591" y="17"/>
                  </a:cubicBezTo>
                  <a:cubicBezTo>
                    <a:pt x="637" y="27"/>
                    <a:pt x="649" y="147"/>
                    <a:pt x="649" y="147"/>
                  </a:cubicBezTo>
                  <a:cubicBezTo>
                    <a:pt x="638" y="421"/>
                    <a:pt x="722" y="523"/>
                    <a:pt x="505" y="593"/>
                  </a:cubicBezTo>
                  <a:cubicBezTo>
                    <a:pt x="454" y="568"/>
                    <a:pt x="441" y="573"/>
                    <a:pt x="418" y="521"/>
                  </a:cubicBezTo>
                  <a:cubicBezTo>
                    <a:pt x="406" y="493"/>
                    <a:pt x="399" y="464"/>
                    <a:pt x="390" y="435"/>
                  </a:cubicBezTo>
                  <a:cubicBezTo>
                    <a:pt x="385" y="420"/>
                    <a:pt x="375" y="391"/>
                    <a:pt x="375" y="391"/>
                  </a:cubicBezTo>
                  <a:cubicBezTo>
                    <a:pt x="331" y="457"/>
                    <a:pt x="336" y="429"/>
                    <a:pt x="361" y="535"/>
                  </a:cubicBezTo>
                  <a:cubicBezTo>
                    <a:pt x="368" y="565"/>
                    <a:pt x="390" y="622"/>
                    <a:pt x="390" y="622"/>
                  </a:cubicBezTo>
                  <a:cubicBezTo>
                    <a:pt x="385" y="641"/>
                    <a:pt x="391" y="667"/>
                    <a:pt x="375" y="679"/>
                  </a:cubicBezTo>
                  <a:cubicBezTo>
                    <a:pt x="341" y="704"/>
                    <a:pt x="314" y="635"/>
                    <a:pt x="318" y="622"/>
                  </a:cubicBezTo>
                  <a:cubicBezTo>
                    <a:pt x="321" y="613"/>
                    <a:pt x="337" y="622"/>
                    <a:pt x="346" y="622"/>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 name="Freeform 37"/>
            <p:cNvSpPr>
              <a:spLocks/>
            </p:cNvSpPr>
            <p:nvPr/>
          </p:nvSpPr>
          <p:spPr bwMode="auto">
            <a:xfrm rot="4858387">
              <a:off x="1335" y="3081"/>
              <a:ext cx="722" cy="704"/>
            </a:xfrm>
            <a:custGeom>
              <a:avLst/>
              <a:gdLst>
                <a:gd name="T0" fmla="*/ 346 w 722"/>
                <a:gd name="T1" fmla="*/ 622 h 704"/>
                <a:gd name="T2" fmla="*/ 58 w 722"/>
                <a:gd name="T3" fmla="*/ 492 h 704"/>
                <a:gd name="T4" fmla="*/ 15 w 722"/>
                <a:gd name="T5" fmla="*/ 449 h 704"/>
                <a:gd name="T6" fmla="*/ 1 w 722"/>
                <a:gd name="T7" fmla="*/ 406 h 704"/>
                <a:gd name="T8" fmla="*/ 102 w 722"/>
                <a:gd name="T9" fmla="*/ 103 h 704"/>
                <a:gd name="T10" fmla="*/ 145 w 722"/>
                <a:gd name="T11" fmla="*/ 89 h 704"/>
                <a:gd name="T12" fmla="*/ 274 w 722"/>
                <a:gd name="T13" fmla="*/ 31 h 704"/>
                <a:gd name="T14" fmla="*/ 318 w 722"/>
                <a:gd name="T15" fmla="*/ 17 h 704"/>
                <a:gd name="T16" fmla="*/ 361 w 722"/>
                <a:gd name="T17" fmla="*/ 3 h 704"/>
                <a:gd name="T18" fmla="*/ 591 w 722"/>
                <a:gd name="T19" fmla="*/ 17 h 704"/>
                <a:gd name="T20" fmla="*/ 649 w 722"/>
                <a:gd name="T21" fmla="*/ 147 h 704"/>
                <a:gd name="T22" fmla="*/ 505 w 722"/>
                <a:gd name="T23" fmla="*/ 593 h 704"/>
                <a:gd name="T24" fmla="*/ 418 w 722"/>
                <a:gd name="T25" fmla="*/ 521 h 704"/>
                <a:gd name="T26" fmla="*/ 390 w 722"/>
                <a:gd name="T27" fmla="*/ 435 h 704"/>
                <a:gd name="T28" fmla="*/ 375 w 722"/>
                <a:gd name="T29" fmla="*/ 391 h 704"/>
                <a:gd name="T30" fmla="*/ 361 w 722"/>
                <a:gd name="T31" fmla="*/ 535 h 704"/>
                <a:gd name="T32" fmla="*/ 390 w 722"/>
                <a:gd name="T33" fmla="*/ 622 h 704"/>
                <a:gd name="T34" fmla="*/ 375 w 722"/>
                <a:gd name="T35" fmla="*/ 679 h 704"/>
                <a:gd name="T36" fmla="*/ 318 w 722"/>
                <a:gd name="T37" fmla="*/ 622 h 704"/>
                <a:gd name="T38" fmla="*/ 346 w 722"/>
                <a:gd name="T39" fmla="*/ 622 h 7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22" h="704">
                  <a:moveTo>
                    <a:pt x="346" y="622"/>
                  </a:moveTo>
                  <a:cubicBezTo>
                    <a:pt x="242" y="586"/>
                    <a:pt x="170" y="515"/>
                    <a:pt x="58" y="492"/>
                  </a:cubicBezTo>
                  <a:cubicBezTo>
                    <a:pt x="44" y="478"/>
                    <a:pt x="26" y="466"/>
                    <a:pt x="15" y="449"/>
                  </a:cubicBezTo>
                  <a:cubicBezTo>
                    <a:pt x="7" y="436"/>
                    <a:pt x="0" y="421"/>
                    <a:pt x="1" y="406"/>
                  </a:cubicBezTo>
                  <a:cubicBezTo>
                    <a:pt x="3" y="377"/>
                    <a:pt x="31" y="126"/>
                    <a:pt x="102" y="103"/>
                  </a:cubicBezTo>
                  <a:cubicBezTo>
                    <a:pt x="116" y="98"/>
                    <a:pt x="131" y="94"/>
                    <a:pt x="145" y="89"/>
                  </a:cubicBezTo>
                  <a:cubicBezTo>
                    <a:pt x="212" y="44"/>
                    <a:pt x="174" y="64"/>
                    <a:pt x="274" y="31"/>
                  </a:cubicBezTo>
                  <a:cubicBezTo>
                    <a:pt x="289" y="26"/>
                    <a:pt x="303" y="22"/>
                    <a:pt x="318" y="17"/>
                  </a:cubicBezTo>
                  <a:cubicBezTo>
                    <a:pt x="332" y="12"/>
                    <a:pt x="361" y="3"/>
                    <a:pt x="361" y="3"/>
                  </a:cubicBezTo>
                  <a:cubicBezTo>
                    <a:pt x="438" y="8"/>
                    <a:pt x="516" y="0"/>
                    <a:pt x="591" y="17"/>
                  </a:cubicBezTo>
                  <a:cubicBezTo>
                    <a:pt x="637" y="27"/>
                    <a:pt x="649" y="147"/>
                    <a:pt x="649" y="147"/>
                  </a:cubicBezTo>
                  <a:cubicBezTo>
                    <a:pt x="638" y="421"/>
                    <a:pt x="722" y="523"/>
                    <a:pt x="505" y="593"/>
                  </a:cubicBezTo>
                  <a:cubicBezTo>
                    <a:pt x="454" y="568"/>
                    <a:pt x="441" y="573"/>
                    <a:pt x="418" y="521"/>
                  </a:cubicBezTo>
                  <a:cubicBezTo>
                    <a:pt x="406" y="493"/>
                    <a:pt x="399" y="464"/>
                    <a:pt x="390" y="435"/>
                  </a:cubicBezTo>
                  <a:cubicBezTo>
                    <a:pt x="385" y="420"/>
                    <a:pt x="375" y="391"/>
                    <a:pt x="375" y="391"/>
                  </a:cubicBezTo>
                  <a:cubicBezTo>
                    <a:pt x="331" y="457"/>
                    <a:pt x="336" y="429"/>
                    <a:pt x="361" y="535"/>
                  </a:cubicBezTo>
                  <a:cubicBezTo>
                    <a:pt x="368" y="565"/>
                    <a:pt x="390" y="622"/>
                    <a:pt x="390" y="622"/>
                  </a:cubicBezTo>
                  <a:cubicBezTo>
                    <a:pt x="385" y="641"/>
                    <a:pt x="391" y="667"/>
                    <a:pt x="375" y="679"/>
                  </a:cubicBezTo>
                  <a:cubicBezTo>
                    <a:pt x="341" y="704"/>
                    <a:pt x="314" y="635"/>
                    <a:pt x="318" y="622"/>
                  </a:cubicBezTo>
                  <a:cubicBezTo>
                    <a:pt x="321" y="613"/>
                    <a:pt x="337" y="622"/>
                    <a:pt x="346" y="622"/>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 name="Freeform 38"/>
            <p:cNvSpPr>
              <a:spLocks/>
            </p:cNvSpPr>
            <p:nvPr/>
          </p:nvSpPr>
          <p:spPr bwMode="auto">
            <a:xfrm rot="8396864">
              <a:off x="1344" y="3696"/>
              <a:ext cx="722" cy="704"/>
            </a:xfrm>
            <a:custGeom>
              <a:avLst/>
              <a:gdLst>
                <a:gd name="T0" fmla="*/ 346 w 722"/>
                <a:gd name="T1" fmla="*/ 622 h 704"/>
                <a:gd name="T2" fmla="*/ 58 w 722"/>
                <a:gd name="T3" fmla="*/ 492 h 704"/>
                <a:gd name="T4" fmla="*/ 15 w 722"/>
                <a:gd name="T5" fmla="*/ 449 h 704"/>
                <a:gd name="T6" fmla="*/ 1 w 722"/>
                <a:gd name="T7" fmla="*/ 406 h 704"/>
                <a:gd name="T8" fmla="*/ 102 w 722"/>
                <a:gd name="T9" fmla="*/ 103 h 704"/>
                <a:gd name="T10" fmla="*/ 145 w 722"/>
                <a:gd name="T11" fmla="*/ 89 h 704"/>
                <a:gd name="T12" fmla="*/ 274 w 722"/>
                <a:gd name="T13" fmla="*/ 31 h 704"/>
                <a:gd name="T14" fmla="*/ 318 w 722"/>
                <a:gd name="T15" fmla="*/ 17 h 704"/>
                <a:gd name="T16" fmla="*/ 361 w 722"/>
                <a:gd name="T17" fmla="*/ 3 h 704"/>
                <a:gd name="T18" fmla="*/ 591 w 722"/>
                <a:gd name="T19" fmla="*/ 17 h 704"/>
                <a:gd name="T20" fmla="*/ 649 w 722"/>
                <a:gd name="T21" fmla="*/ 147 h 704"/>
                <a:gd name="T22" fmla="*/ 505 w 722"/>
                <a:gd name="T23" fmla="*/ 593 h 704"/>
                <a:gd name="T24" fmla="*/ 418 w 722"/>
                <a:gd name="T25" fmla="*/ 521 h 704"/>
                <a:gd name="T26" fmla="*/ 390 w 722"/>
                <a:gd name="T27" fmla="*/ 435 h 704"/>
                <a:gd name="T28" fmla="*/ 375 w 722"/>
                <a:gd name="T29" fmla="*/ 391 h 704"/>
                <a:gd name="T30" fmla="*/ 361 w 722"/>
                <a:gd name="T31" fmla="*/ 535 h 704"/>
                <a:gd name="T32" fmla="*/ 390 w 722"/>
                <a:gd name="T33" fmla="*/ 622 h 704"/>
                <a:gd name="T34" fmla="*/ 375 w 722"/>
                <a:gd name="T35" fmla="*/ 679 h 704"/>
                <a:gd name="T36" fmla="*/ 318 w 722"/>
                <a:gd name="T37" fmla="*/ 622 h 704"/>
                <a:gd name="T38" fmla="*/ 346 w 722"/>
                <a:gd name="T39" fmla="*/ 622 h 7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22" h="704">
                  <a:moveTo>
                    <a:pt x="346" y="622"/>
                  </a:moveTo>
                  <a:cubicBezTo>
                    <a:pt x="242" y="586"/>
                    <a:pt x="170" y="515"/>
                    <a:pt x="58" y="492"/>
                  </a:cubicBezTo>
                  <a:cubicBezTo>
                    <a:pt x="44" y="478"/>
                    <a:pt x="26" y="466"/>
                    <a:pt x="15" y="449"/>
                  </a:cubicBezTo>
                  <a:cubicBezTo>
                    <a:pt x="7" y="436"/>
                    <a:pt x="0" y="421"/>
                    <a:pt x="1" y="406"/>
                  </a:cubicBezTo>
                  <a:cubicBezTo>
                    <a:pt x="3" y="377"/>
                    <a:pt x="31" y="126"/>
                    <a:pt x="102" y="103"/>
                  </a:cubicBezTo>
                  <a:cubicBezTo>
                    <a:pt x="116" y="98"/>
                    <a:pt x="131" y="94"/>
                    <a:pt x="145" y="89"/>
                  </a:cubicBezTo>
                  <a:cubicBezTo>
                    <a:pt x="212" y="44"/>
                    <a:pt x="174" y="64"/>
                    <a:pt x="274" y="31"/>
                  </a:cubicBezTo>
                  <a:cubicBezTo>
                    <a:pt x="289" y="26"/>
                    <a:pt x="303" y="22"/>
                    <a:pt x="318" y="17"/>
                  </a:cubicBezTo>
                  <a:cubicBezTo>
                    <a:pt x="332" y="12"/>
                    <a:pt x="361" y="3"/>
                    <a:pt x="361" y="3"/>
                  </a:cubicBezTo>
                  <a:cubicBezTo>
                    <a:pt x="438" y="8"/>
                    <a:pt x="516" y="0"/>
                    <a:pt x="591" y="17"/>
                  </a:cubicBezTo>
                  <a:cubicBezTo>
                    <a:pt x="637" y="27"/>
                    <a:pt x="649" y="147"/>
                    <a:pt x="649" y="147"/>
                  </a:cubicBezTo>
                  <a:cubicBezTo>
                    <a:pt x="638" y="421"/>
                    <a:pt x="722" y="523"/>
                    <a:pt x="505" y="593"/>
                  </a:cubicBezTo>
                  <a:cubicBezTo>
                    <a:pt x="454" y="568"/>
                    <a:pt x="441" y="573"/>
                    <a:pt x="418" y="521"/>
                  </a:cubicBezTo>
                  <a:cubicBezTo>
                    <a:pt x="406" y="493"/>
                    <a:pt x="399" y="464"/>
                    <a:pt x="390" y="435"/>
                  </a:cubicBezTo>
                  <a:cubicBezTo>
                    <a:pt x="385" y="420"/>
                    <a:pt x="375" y="391"/>
                    <a:pt x="375" y="391"/>
                  </a:cubicBezTo>
                  <a:cubicBezTo>
                    <a:pt x="331" y="457"/>
                    <a:pt x="336" y="429"/>
                    <a:pt x="361" y="535"/>
                  </a:cubicBezTo>
                  <a:cubicBezTo>
                    <a:pt x="368" y="565"/>
                    <a:pt x="390" y="622"/>
                    <a:pt x="390" y="622"/>
                  </a:cubicBezTo>
                  <a:cubicBezTo>
                    <a:pt x="385" y="641"/>
                    <a:pt x="391" y="667"/>
                    <a:pt x="375" y="679"/>
                  </a:cubicBezTo>
                  <a:cubicBezTo>
                    <a:pt x="341" y="704"/>
                    <a:pt x="314" y="635"/>
                    <a:pt x="318" y="622"/>
                  </a:cubicBezTo>
                  <a:cubicBezTo>
                    <a:pt x="321" y="613"/>
                    <a:pt x="337" y="622"/>
                    <a:pt x="346" y="622"/>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 name="Freeform 39"/>
            <p:cNvSpPr>
              <a:spLocks/>
            </p:cNvSpPr>
            <p:nvPr/>
          </p:nvSpPr>
          <p:spPr bwMode="auto">
            <a:xfrm rot="-8543921">
              <a:off x="814" y="3888"/>
              <a:ext cx="722" cy="704"/>
            </a:xfrm>
            <a:custGeom>
              <a:avLst/>
              <a:gdLst>
                <a:gd name="T0" fmla="*/ 346 w 722"/>
                <a:gd name="T1" fmla="*/ 622 h 704"/>
                <a:gd name="T2" fmla="*/ 58 w 722"/>
                <a:gd name="T3" fmla="*/ 492 h 704"/>
                <a:gd name="T4" fmla="*/ 15 w 722"/>
                <a:gd name="T5" fmla="*/ 449 h 704"/>
                <a:gd name="T6" fmla="*/ 1 w 722"/>
                <a:gd name="T7" fmla="*/ 406 h 704"/>
                <a:gd name="T8" fmla="*/ 102 w 722"/>
                <a:gd name="T9" fmla="*/ 103 h 704"/>
                <a:gd name="T10" fmla="*/ 145 w 722"/>
                <a:gd name="T11" fmla="*/ 89 h 704"/>
                <a:gd name="T12" fmla="*/ 274 w 722"/>
                <a:gd name="T13" fmla="*/ 31 h 704"/>
                <a:gd name="T14" fmla="*/ 318 w 722"/>
                <a:gd name="T15" fmla="*/ 17 h 704"/>
                <a:gd name="T16" fmla="*/ 361 w 722"/>
                <a:gd name="T17" fmla="*/ 3 h 704"/>
                <a:gd name="T18" fmla="*/ 591 w 722"/>
                <a:gd name="T19" fmla="*/ 17 h 704"/>
                <a:gd name="T20" fmla="*/ 649 w 722"/>
                <a:gd name="T21" fmla="*/ 147 h 704"/>
                <a:gd name="T22" fmla="*/ 505 w 722"/>
                <a:gd name="T23" fmla="*/ 593 h 704"/>
                <a:gd name="T24" fmla="*/ 418 w 722"/>
                <a:gd name="T25" fmla="*/ 521 h 704"/>
                <a:gd name="T26" fmla="*/ 390 w 722"/>
                <a:gd name="T27" fmla="*/ 435 h 704"/>
                <a:gd name="T28" fmla="*/ 375 w 722"/>
                <a:gd name="T29" fmla="*/ 391 h 704"/>
                <a:gd name="T30" fmla="*/ 361 w 722"/>
                <a:gd name="T31" fmla="*/ 535 h 704"/>
                <a:gd name="T32" fmla="*/ 390 w 722"/>
                <a:gd name="T33" fmla="*/ 622 h 704"/>
                <a:gd name="T34" fmla="*/ 375 w 722"/>
                <a:gd name="T35" fmla="*/ 679 h 704"/>
                <a:gd name="T36" fmla="*/ 318 w 722"/>
                <a:gd name="T37" fmla="*/ 622 h 704"/>
                <a:gd name="T38" fmla="*/ 346 w 722"/>
                <a:gd name="T39" fmla="*/ 622 h 7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22" h="704">
                  <a:moveTo>
                    <a:pt x="346" y="622"/>
                  </a:moveTo>
                  <a:cubicBezTo>
                    <a:pt x="242" y="586"/>
                    <a:pt x="170" y="515"/>
                    <a:pt x="58" y="492"/>
                  </a:cubicBezTo>
                  <a:cubicBezTo>
                    <a:pt x="44" y="478"/>
                    <a:pt x="26" y="466"/>
                    <a:pt x="15" y="449"/>
                  </a:cubicBezTo>
                  <a:cubicBezTo>
                    <a:pt x="7" y="436"/>
                    <a:pt x="0" y="421"/>
                    <a:pt x="1" y="406"/>
                  </a:cubicBezTo>
                  <a:cubicBezTo>
                    <a:pt x="3" y="377"/>
                    <a:pt x="31" y="126"/>
                    <a:pt x="102" y="103"/>
                  </a:cubicBezTo>
                  <a:cubicBezTo>
                    <a:pt x="116" y="98"/>
                    <a:pt x="131" y="94"/>
                    <a:pt x="145" y="89"/>
                  </a:cubicBezTo>
                  <a:cubicBezTo>
                    <a:pt x="212" y="44"/>
                    <a:pt x="174" y="64"/>
                    <a:pt x="274" y="31"/>
                  </a:cubicBezTo>
                  <a:cubicBezTo>
                    <a:pt x="289" y="26"/>
                    <a:pt x="303" y="22"/>
                    <a:pt x="318" y="17"/>
                  </a:cubicBezTo>
                  <a:cubicBezTo>
                    <a:pt x="332" y="12"/>
                    <a:pt x="361" y="3"/>
                    <a:pt x="361" y="3"/>
                  </a:cubicBezTo>
                  <a:cubicBezTo>
                    <a:pt x="438" y="8"/>
                    <a:pt x="516" y="0"/>
                    <a:pt x="591" y="17"/>
                  </a:cubicBezTo>
                  <a:cubicBezTo>
                    <a:pt x="637" y="27"/>
                    <a:pt x="649" y="147"/>
                    <a:pt x="649" y="147"/>
                  </a:cubicBezTo>
                  <a:cubicBezTo>
                    <a:pt x="638" y="421"/>
                    <a:pt x="722" y="523"/>
                    <a:pt x="505" y="593"/>
                  </a:cubicBezTo>
                  <a:cubicBezTo>
                    <a:pt x="454" y="568"/>
                    <a:pt x="441" y="573"/>
                    <a:pt x="418" y="521"/>
                  </a:cubicBezTo>
                  <a:cubicBezTo>
                    <a:pt x="406" y="493"/>
                    <a:pt x="399" y="464"/>
                    <a:pt x="390" y="435"/>
                  </a:cubicBezTo>
                  <a:cubicBezTo>
                    <a:pt x="385" y="420"/>
                    <a:pt x="375" y="391"/>
                    <a:pt x="375" y="391"/>
                  </a:cubicBezTo>
                  <a:cubicBezTo>
                    <a:pt x="331" y="457"/>
                    <a:pt x="336" y="429"/>
                    <a:pt x="361" y="535"/>
                  </a:cubicBezTo>
                  <a:cubicBezTo>
                    <a:pt x="368" y="565"/>
                    <a:pt x="390" y="622"/>
                    <a:pt x="390" y="622"/>
                  </a:cubicBezTo>
                  <a:cubicBezTo>
                    <a:pt x="385" y="641"/>
                    <a:pt x="391" y="667"/>
                    <a:pt x="375" y="679"/>
                  </a:cubicBezTo>
                  <a:cubicBezTo>
                    <a:pt x="341" y="704"/>
                    <a:pt x="314" y="635"/>
                    <a:pt x="318" y="622"/>
                  </a:cubicBezTo>
                  <a:cubicBezTo>
                    <a:pt x="321" y="613"/>
                    <a:pt x="337" y="622"/>
                    <a:pt x="346" y="622"/>
                  </a:cubicBez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35128885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5132"/>
                                        </p:tgtEl>
                                        <p:attrNameLst>
                                          <p:attrName>style.visibility</p:attrName>
                                        </p:attrNameLst>
                                      </p:cBhvr>
                                      <p:to>
                                        <p:strVal val="visible"/>
                                      </p:to>
                                    </p:set>
                                    <p:animEffect transition="in" filter="strips(downLeft)">
                                      <p:cBhvr>
                                        <p:cTn id="7" dur="500"/>
                                        <p:tgtEl>
                                          <p:spTgt spid="513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131"/>
                                        </p:tgtEl>
                                        <p:attrNameLst>
                                          <p:attrName>style.visibility</p:attrName>
                                        </p:attrNameLst>
                                      </p:cBhvr>
                                      <p:to>
                                        <p:strVal val="visible"/>
                                      </p:to>
                                    </p:set>
                                    <p:animEffect transition="in" filter="box(in)">
                                      <p:cBhvr>
                                        <p:cTn id="10" dur="500"/>
                                        <p:tgtEl>
                                          <p:spTgt spid="5131"/>
                                        </p:tgtEl>
                                      </p:cBhvr>
                                    </p:animEffect>
                                  </p:childTnLst>
                                </p:cTn>
                              </p:par>
                            </p:childTnLst>
                          </p:cTn>
                        </p:par>
                        <p:par>
                          <p:cTn id="11" fill="hold">
                            <p:stCondLst>
                              <p:cond delay="500"/>
                            </p:stCondLst>
                            <p:childTnLst>
                              <p:par>
                                <p:cTn id="12" presetID="31" presetClass="entr" presetSubtype="0" repeatCount="indefinite" fill="hold" nodeType="afterEffect">
                                  <p:stCondLst>
                                    <p:cond delay="0"/>
                                  </p:stCondLst>
                                  <p:iterate type="lt">
                                    <p:tmPct val="5000"/>
                                  </p:iterate>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par>
                                <p:cTn id="18" presetID="31" presetClass="entr" presetSubtype="0" repeatCount="indefinite" fill="hold" nodeType="withEffect">
                                  <p:stCondLst>
                                    <p:cond delay="0"/>
                                  </p:stCondLst>
                                  <p:iterate type="lt">
                                    <p:tmPct val="5000"/>
                                  </p:iterate>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 calcmode="lin" valueType="num">
                                      <p:cBhvr>
                                        <p:cTn id="22" dur="1000" fill="hold"/>
                                        <p:tgtEl>
                                          <p:spTgt spid="26"/>
                                        </p:tgtEl>
                                        <p:attrNameLst>
                                          <p:attrName>style.rotation</p:attrName>
                                        </p:attrNameLst>
                                      </p:cBhvr>
                                      <p:tavLst>
                                        <p:tav tm="0">
                                          <p:val>
                                            <p:fltVal val="90"/>
                                          </p:val>
                                        </p:tav>
                                        <p:tav tm="100000">
                                          <p:val>
                                            <p:fltVal val="0"/>
                                          </p:val>
                                        </p:tav>
                                      </p:tavLst>
                                    </p:anim>
                                    <p:animEffect transition="in" filter="fade">
                                      <p:cBhvr>
                                        <p:cTn id="23" dur="1000"/>
                                        <p:tgtEl>
                                          <p:spTgt spid="26"/>
                                        </p:tgtEl>
                                      </p:cBhvr>
                                    </p:animEffect>
                                  </p:childTnLst>
                                </p:cTn>
                              </p:par>
                              <p:par>
                                <p:cTn id="24" presetID="31" presetClass="entr" presetSubtype="0" repeatCount="indefinite" fill="hold" nodeType="withEffect">
                                  <p:stCondLst>
                                    <p:cond delay="0"/>
                                  </p:stCondLst>
                                  <p:iterate type="lt">
                                    <p:tmPct val="5000"/>
                                  </p:iterate>
                                  <p:childTnLst>
                                    <p:set>
                                      <p:cBhvr>
                                        <p:cTn id="25" dur="1" fill="hold">
                                          <p:stCondLst>
                                            <p:cond delay="0"/>
                                          </p:stCondLst>
                                        </p:cTn>
                                        <p:tgtEl>
                                          <p:spTgt spid="33"/>
                                        </p:tgtEl>
                                        <p:attrNameLst>
                                          <p:attrName>style.visibility</p:attrName>
                                        </p:attrNameLst>
                                      </p:cBhvr>
                                      <p:to>
                                        <p:strVal val="visible"/>
                                      </p:to>
                                    </p:set>
                                    <p:anim calcmode="lin" valueType="num">
                                      <p:cBhvr>
                                        <p:cTn id="26" dur="1000" fill="hold"/>
                                        <p:tgtEl>
                                          <p:spTgt spid="33"/>
                                        </p:tgtEl>
                                        <p:attrNameLst>
                                          <p:attrName>ppt_w</p:attrName>
                                        </p:attrNameLst>
                                      </p:cBhvr>
                                      <p:tavLst>
                                        <p:tav tm="0">
                                          <p:val>
                                            <p:fltVal val="0"/>
                                          </p:val>
                                        </p:tav>
                                        <p:tav tm="100000">
                                          <p:val>
                                            <p:strVal val="#ppt_w"/>
                                          </p:val>
                                        </p:tav>
                                      </p:tavLst>
                                    </p:anim>
                                    <p:anim calcmode="lin" valueType="num">
                                      <p:cBhvr>
                                        <p:cTn id="27" dur="1000" fill="hold"/>
                                        <p:tgtEl>
                                          <p:spTgt spid="33"/>
                                        </p:tgtEl>
                                        <p:attrNameLst>
                                          <p:attrName>ppt_h</p:attrName>
                                        </p:attrNameLst>
                                      </p:cBhvr>
                                      <p:tavLst>
                                        <p:tav tm="0">
                                          <p:val>
                                            <p:fltVal val="0"/>
                                          </p:val>
                                        </p:tav>
                                        <p:tav tm="100000">
                                          <p:val>
                                            <p:strVal val="#ppt_h"/>
                                          </p:val>
                                        </p:tav>
                                      </p:tavLst>
                                    </p:anim>
                                    <p:anim calcmode="lin" valueType="num">
                                      <p:cBhvr>
                                        <p:cTn id="28" dur="1000" fill="hold"/>
                                        <p:tgtEl>
                                          <p:spTgt spid="33"/>
                                        </p:tgtEl>
                                        <p:attrNameLst>
                                          <p:attrName>style.rotation</p:attrName>
                                        </p:attrNameLst>
                                      </p:cBhvr>
                                      <p:tavLst>
                                        <p:tav tm="0">
                                          <p:val>
                                            <p:fltVal val="90"/>
                                          </p:val>
                                        </p:tav>
                                        <p:tav tm="100000">
                                          <p:val>
                                            <p:fltVal val="0"/>
                                          </p:val>
                                        </p:tav>
                                      </p:tavLst>
                                    </p:anim>
                                    <p:animEffect transition="in" filter="fade">
                                      <p:cBhvr>
                                        <p:cTn id="29" dur="1000"/>
                                        <p:tgtEl>
                                          <p:spTgt spid="33"/>
                                        </p:tgtEl>
                                      </p:cBhvr>
                                    </p:animEffect>
                                  </p:childTnLst>
                                </p:cTn>
                              </p:par>
                              <p:par>
                                <p:cTn id="30" presetID="31" presetClass="entr" presetSubtype="0" repeatCount="indefinite" fill="hold" nodeType="withEffect">
                                  <p:stCondLst>
                                    <p:cond delay="0"/>
                                  </p:stCondLst>
                                  <p:iterate type="lt">
                                    <p:tmPct val="5000"/>
                                  </p:iterate>
                                  <p:childTnLst>
                                    <p:set>
                                      <p:cBhvr>
                                        <p:cTn id="31" dur="1" fill="hold">
                                          <p:stCondLst>
                                            <p:cond delay="0"/>
                                          </p:stCondLst>
                                        </p:cTn>
                                        <p:tgtEl>
                                          <p:spTgt spid="70"/>
                                        </p:tgtEl>
                                        <p:attrNameLst>
                                          <p:attrName>style.visibility</p:attrName>
                                        </p:attrNameLst>
                                      </p:cBhvr>
                                      <p:to>
                                        <p:strVal val="visible"/>
                                      </p:to>
                                    </p:set>
                                    <p:anim calcmode="lin" valueType="num">
                                      <p:cBhvr>
                                        <p:cTn id="32" dur="1000" fill="hold"/>
                                        <p:tgtEl>
                                          <p:spTgt spid="70"/>
                                        </p:tgtEl>
                                        <p:attrNameLst>
                                          <p:attrName>ppt_w</p:attrName>
                                        </p:attrNameLst>
                                      </p:cBhvr>
                                      <p:tavLst>
                                        <p:tav tm="0">
                                          <p:val>
                                            <p:fltVal val="0"/>
                                          </p:val>
                                        </p:tav>
                                        <p:tav tm="100000">
                                          <p:val>
                                            <p:strVal val="#ppt_w"/>
                                          </p:val>
                                        </p:tav>
                                      </p:tavLst>
                                    </p:anim>
                                    <p:anim calcmode="lin" valueType="num">
                                      <p:cBhvr>
                                        <p:cTn id="33" dur="1000" fill="hold"/>
                                        <p:tgtEl>
                                          <p:spTgt spid="70"/>
                                        </p:tgtEl>
                                        <p:attrNameLst>
                                          <p:attrName>ppt_h</p:attrName>
                                        </p:attrNameLst>
                                      </p:cBhvr>
                                      <p:tavLst>
                                        <p:tav tm="0">
                                          <p:val>
                                            <p:fltVal val="0"/>
                                          </p:val>
                                        </p:tav>
                                        <p:tav tm="100000">
                                          <p:val>
                                            <p:strVal val="#ppt_h"/>
                                          </p:val>
                                        </p:tav>
                                      </p:tavLst>
                                    </p:anim>
                                    <p:anim calcmode="lin" valueType="num">
                                      <p:cBhvr>
                                        <p:cTn id="34" dur="1000" fill="hold"/>
                                        <p:tgtEl>
                                          <p:spTgt spid="70"/>
                                        </p:tgtEl>
                                        <p:attrNameLst>
                                          <p:attrName>style.rotation</p:attrName>
                                        </p:attrNameLst>
                                      </p:cBhvr>
                                      <p:tavLst>
                                        <p:tav tm="0">
                                          <p:val>
                                            <p:fltVal val="90"/>
                                          </p:val>
                                        </p:tav>
                                        <p:tav tm="100000">
                                          <p:val>
                                            <p:fltVal val="0"/>
                                          </p:val>
                                        </p:tav>
                                      </p:tavLst>
                                    </p:anim>
                                    <p:animEffect transition="in" filter="fade">
                                      <p:cBhvr>
                                        <p:cTn id="35" dur="1000"/>
                                        <p:tgtEl>
                                          <p:spTgt spid="70"/>
                                        </p:tgtEl>
                                      </p:cBhvr>
                                    </p:animEffect>
                                  </p:childTnLst>
                                </p:cTn>
                              </p:par>
                              <p:par>
                                <p:cTn id="36" presetID="31" presetClass="entr" presetSubtype="0" repeatCount="indefinite" fill="hold" nodeType="withEffect">
                                  <p:stCondLst>
                                    <p:cond delay="0"/>
                                  </p:stCondLst>
                                  <p:iterate type="lt">
                                    <p:tmPct val="5000"/>
                                  </p:iterate>
                                  <p:childTnLst>
                                    <p:set>
                                      <p:cBhvr>
                                        <p:cTn id="37" dur="1" fill="hold">
                                          <p:stCondLst>
                                            <p:cond delay="0"/>
                                          </p:stCondLst>
                                        </p:cTn>
                                        <p:tgtEl>
                                          <p:spTgt spid="77"/>
                                        </p:tgtEl>
                                        <p:attrNameLst>
                                          <p:attrName>style.visibility</p:attrName>
                                        </p:attrNameLst>
                                      </p:cBhvr>
                                      <p:to>
                                        <p:strVal val="visible"/>
                                      </p:to>
                                    </p:set>
                                    <p:anim calcmode="lin" valueType="num">
                                      <p:cBhvr>
                                        <p:cTn id="38" dur="1000" fill="hold"/>
                                        <p:tgtEl>
                                          <p:spTgt spid="77"/>
                                        </p:tgtEl>
                                        <p:attrNameLst>
                                          <p:attrName>ppt_w</p:attrName>
                                        </p:attrNameLst>
                                      </p:cBhvr>
                                      <p:tavLst>
                                        <p:tav tm="0">
                                          <p:val>
                                            <p:fltVal val="0"/>
                                          </p:val>
                                        </p:tav>
                                        <p:tav tm="100000">
                                          <p:val>
                                            <p:strVal val="#ppt_w"/>
                                          </p:val>
                                        </p:tav>
                                      </p:tavLst>
                                    </p:anim>
                                    <p:anim calcmode="lin" valueType="num">
                                      <p:cBhvr>
                                        <p:cTn id="39" dur="1000" fill="hold"/>
                                        <p:tgtEl>
                                          <p:spTgt spid="77"/>
                                        </p:tgtEl>
                                        <p:attrNameLst>
                                          <p:attrName>ppt_h</p:attrName>
                                        </p:attrNameLst>
                                      </p:cBhvr>
                                      <p:tavLst>
                                        <p:tav tm="0">
                                          <p:val>
                                            <p:fltVal val="0"/>
                                          </p:val>
                                        </p:tav>
                                        <p:tav tm="100000">
                                          <p:val>
                                            <p:strVal val="#ppt_h"/>
                                          </p:val>
                                        </p:tav>
                                      </p:tavLst>
                                    </p:anim>
                                    <p:anim calcmode="lin" valueType="num">
                                      <p:cBhvr>
                                        <p:cTn id="40" dur="1000" fill="hold"/>
                                        <p:tgtEl>
                                          <p:spTgt spid="77"/>
                                        </p:tgtEl>
                                        <p:attrNameLst>
                                          <p:attrName>style.rotation</p:attrName>
                                        </p:attrNameLst>
                                      </p:cBhvr>
                                      <p:tavLst>
                                        <p:tav tm="0">
                                          <p:val>
                                            <p:fltVal val="90"/>
                                          </p:val>
                                        </p:tav>
                                        <p:tav tm="100000">
                                          <p:val>
                                            <p:fltVal val="0"/>
                                          </p:val>
                                        </p:tav>
                                      </p:tavLst>
                                    </p:anim>
                                    <p:animEffect transition="in" filter="fade">
                                      <p:cBhvr>
                                        <p:cTn id="41" dur="1000"/>
                                        <p:tgtEl>
                                          <p:spTgt spid="77"/>
                                        </p:tgtEl>
                                      </p:cBhvr>
                                    </p:animEffect>
                                  </p:childTnLst>
                                </p:cTn>
                              </p:par>
                              <p:par>
                                <p:cTn id="42" presetID="31" presetClass="entr" presetSubtype="0" repeatCount="indefinite" fill="hold" nodeType="withEffect">
                                  <p:stCondLst>
                                    <p:cond delay="0"/>
                                  </p:stCondLst>
                                  <p:iterate type="lt">
                                    <p:tmPct val="5000"/>
                                  </p:iterate>
                                  <p:childTnLst>
                                    <p:set>
                                      <p:cBhvr>
                                        <p:cTn id="43" dur="1" fill="hold">
                                          <p:stCondLst>
                                            <p:cond delay="0"/>
                                          </p:stCondLst>
                                        </p:cTn>
                                        <p:tgtEl>
                                          <p:spTgt spid="84"/>
                                        </p:tgtEl>
                                        <p:attrNameLst>
                                          <p:attrName>style.visibility</p:attrName>
                                        </p:attrNameLst>
                                      </p:cBhvr>
                                      <p:to>
                                        <p:strVal val="visible"/>
                                      </p:to>
                                    </p:set>
                                    <p:anim calcmode="lin" valueType="num">
                                      <p:cBhvr>
                                        <p:cTn id="44" dur="1000" fill="hold"/>
                                        <p:tgtEl>
                                          <p:spTgt spid="84"/>
                                        </p:tgtEl>
                                        <p:attrNameLst>
                                          <p:attrName>ppt_w</p:attrName>
                                        </p:attrNameLst>
                                      </p:cBhvr>
                                      <p:tavLst>
                                        <p:tav tm="0">
                                          <p:val>
                                            <p:fltVal val="0"/>
                                          </p:val>
                                        </p:tav>
                                        <p:tav tm="100000">
                                          <p:val>
                                            <p:strVal val="#ppt_w"/>
                                          </p:val>
                                        </p:tav>
                                      </p:tavLst>
                                    </p:anim>
                                    <p:anim calcmode="lin" valueType="num">
                                      <p:cBhvr>
                                        <p:cTn id="45" dur="1000" fill="hold"/>
                                        <p:tgtEl>
                                          <p:spTgt spid="84"/>
                                        </p:tgtEl>
                                        <p:attrNameLst>
                                          <p:attrName>ppt_h</p:attrName>
                                        </p:attrNameLst>
                                      </p:cBhvr>
                                      <p:tavLst>
                                        <p:tav tm="0">
                                          <p:val>
                                            <p:fltVal val="0"/>
                                          </p:val>
                                        </p:tav>
                                        <p:tav tm="100000">
                                          <p:val>
                                            <p:strVal val="#ppt_h"/>
                                          </p:val>
                                        </p:tav>
                                      </p:tavLst>
                                    </p:anim>
                                    <p:anim calcmode="lin" valueType="num">
                                      <p:cBhvr>
                                        <p:cTn id="46" dur="1000" fill="hold"/>
                                        <p:tgtEl>
                                          <p:spTgt spid="84"/>
                                        </p:tgtEl>
                                        <p:attrNameLst>
                                          <p:attrName>style.rotation</p:attrName>
                                        </p:attrNameLst>
                                      </p:cBhvr>
                                      <p:tavLst>
                                        <p:tav tm="0">
                                          <p:val>
                                            <p:fltVal val="90"/>
                                          </p:val>
                                        </p:tav>
                                        <p:tav tm="100000">
                                          <p:val>
                                            <p:fltVal val="0"/>
                                          </p:val>
                                        </p:tav>
                                      </p:tavLst>
                                    </p:anim>
                                    <p:animEffect transition="in" filter="fade">
                                      <p:cBhvr>
                                        <p:cTn id="47"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p:bldP spid="513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2" name="Group 4"/>
          <p:cNvGrpSpPr>
            <a:grpSpLocks/>
          </p:cNvGrpSpPr>
          <p:nvPr/>
        </p:nvGrpSpPr>
        <p:grpSpPr bwMode="auto">
          <a:xfrm>
            <a:off x="1752600" y="4133800"/>
            <a:ext cx="7391400" cy="2895600"/>
            <a:chOff x="1008" y="2448"/>
            <a:chExt cx="4656" cy="1824"/>
          </a:xfrm>
        </p:grpSpPr>
        <p:pic>
          <p:nvPicPr>
            <p:cNvPr id="5837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464" y="2448"/>
              <a:ext cx="1200" cy="1824"/>
            </a:xfrm>
            <a:prstGeom prst="rect">
              <a:avLst/>
            </a:prstGeom>
            <a:noFill/>
            <a:extLst>
              <a:ext uri="{909E8E84-426E-40DD-AFC4-6F175D3DCCD1}">
                <a14:hiddenFill xmlns:a14="http://schemas.microsoft.com/office/drawing/2010/main">
                  <a:solidFill>
                    <a:srgbClr val="BBE0E3"/>
                  </a:solidFill>
                </a14:hiddenFill>
              </a:ext>
            </a:extLst>
          </p:spPr>
        </p:pic>
        <p:sp>
          <p:nvSpPr>
            <p:cNvPr id="58374" name="Line 6"/>
            <p:cNvSpPr>
              <a:spLocks noChangeShapeType="1"/>
            </p:cNvSpPr>
            <p:nvPr/>
          </p:nvSpPr>
          <p:spPr bwMode="auto">
            <a:xfrm>
              <a:off x="1008" y="3984"/>
              <a:ext cx="3504" cy="0"/>
            </a:xfrm>
            <a:prstGeom prst="line">
              <a:avLst/>
            </a:prstGeom>
            <a:noFill/>
            <a:ln w="57150" cmpd="thickThin">
              <a:solidFill>
                <a:srgbClr val="99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58381" name="Picture 13" descr="Flower1_div_md_wh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2" name="Picture 14" descr="67126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1520" y="5405536"/>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5"/>
          <p:cNvSpPr txBox="1">
            <a:spLocks noChangeArrowheads="1"/>
          </p:cNvSpPr>
          <p:nvPr/>
        </p:nvSpPr>
        <p:spPr bwMode="auto">
          <a:xfrm>
            <a:off x="755576" y="980728"/>
            <a:ext cx="7641670" cy="1323439"/>
          </a:xfrm>
          <a:prstGeom prst="rect">
            <a:avLst/>
          </a:prstGeom>
          <a:ln/>
          <a:extLst/>
        </p:spPr>
        <p:style>
          <a:lnRef idx="1">
            <a:schemeClr val="accent5"/>
          </a:lnRef>
          <a:fillRef idx="2">
            <a:schemeClr val="accent5"/>
          </a:fillRef>
          <a:effectRef idx="1">
            <a:schemeClr val="accent5"/>
          </a:effectRef>
          <a:fontRef idx="minor">
            <a:schemeClr val="dk1"/>
          </a:fontRef>
        </p:style>
        <p:txBody>
          <a:bodyPr wrap="square">
            <a:spAutoFit/>
          </a:bodyPr>
          <a:lstStyle>
            <a:lvl1pPr eaLnBrk="0" hangingPunct="0">
              <a:defRPr sz="4800" b="1" i="1">
                <a:solidFill>
                  <a:schemeClr val="tx1"/>
                </a:solidFill>
                <a:latin typeface="Times New Roman" pitchFamily="18" charset="0"/>
              </a:defRPr>
            </a:lvl1pPr>
            <a:lvl2pPr marL="742950" indent="-285750" eaLnBrk="0" hangingPunct="0">
              <a:defRPr sz="4800" b="1" i="1">
                <a:solidFill>
                  <a:schemeClr val="tx1"/>
                </a:solidFill>
                <a:latin typeface="Times New Roman" pitchFamily="18" charset="0"/>
              </a:defRPr>
            </a:lvl2pPr>
            <a:lvl3pPr marL="1143000" indent="-228600" eaLnBrk="0" hangingPunct="0">
              <a:defRPr sz="4800" b="1" i="1">
                <a:solidFill>
                  <a:schemeClr val="tx1"/>
                </a:solidFill>
                <a:latin typeface="Times New Roman" pitchFamily="18" charset="0"/>
              </a:defRPr>
            </a:lvl3pPr>
            <a:lvl4pPr marL="1600200" indent="-228600" eaLnBrk="0" hangingPunct="0">
              <a:defRPr sz="4800" b="1" i="1">
                <a:solidFill>
                  <a:schemeClr val="tx1"/>
                </a:solidFill>
                <a:latin typeface="Times New Roman" pitchFamily="18" charset="0"/>
              </a:defRPr>
            </a:lvl4pPr>
            <a:lvl5pPr marL="2057400" indent="-228600" eaLnBrk="0" hangingPunct="0">
              <a:defRPr sz="4800" b="1" i="1">
                <a:solidFill>
                  <a:schemeClr val="tx1"/>
                </a:solidFill>
                <a:latin typeface="Times New Roman" pitchFamily="18" charset="0"/>
              </a:defRPr>
            </a:lvl5pPr>
            <a:lvl6pPr marL="2514600" indent="-228600" eaLnBrk="0" fontAlgn="base" hangingPunct="0">
              <a:spcBef>
                <a:spcPct val="0"/>
              </a:spcBef>
              <a:spcAft>
                <a:spcPct val="0"/>
              </a:spcAft>
              <a:defRPr sz="4800" b="1" i="1">
                <a:solidFill>
                  <a:schemeClr val="tx1"/>
                </a:solidFill>
                <a:latin typeface="Times New Roman" pitchFamily="18" charset="0"/>
              </a:defRPr>
            </a:lvl6pPr>
            <a:lvl7pPr marL="2971800" indent="-228600" eaLnBrk="0" fontAlgn="base" hangingPunct="0">
              <a:spcBef>
                <a:spcPct val="0"/>
              </a:spcBef>
              <a:spcAft>
                <a:spcPct val="0"/>
              </a:spcAft>
              <a:defRPr sz="4800" b="1" i="1">
                <a:solidFill>
                  <a:schemeClr val="tx1"/>
                </a:solidFill>
                <a:latin typeface="Times New Roman" pitchFamily="18" charset="0"/>
              </a:defRPr>
            </a:lvl7pPr>
            <a:lvl8pPr marL="3429000" indent="-228600" eaLnBrk="0" fontAlgn="base" hangingPunct="0">
              <a:spcBef>
                <a:spcPct val="0"/>
              </a:spcBef>
              <a:spcAft>
                <a:spcPct val="0"/>
              </a:spcAft>
              <a:defRPr sz="4800" b="1" i="1">
                <a:solidFill>
                  <a:schemeClr val="tx1"/>
                </a:solidFill>
                <a:latin typeface="Times New Roman" pitchFamily="18" charset="0"/>
              </a:defRPr>
            </a:lvl8pPr>
            <a:lvl9pPr marL="3886200" indent="-228600" eaLnBrk="0" fontAlgn="base" hangingPunct="0">
              <a:spcBef>
                <a:spcPct val="0"/>
              </a:spcBef>
              <a:spcAft>
                <a:spcPct val="0"/>
              </a:spcAft>
              <a:defRPr sz="4800" b="1" i="1">
                <a:solidFill>
                  <a:schemeClr val="tx1"/>
                </a:solidFill>
                <a:latin typeface="Times New Roman" pitchFamily="18" charset="0"/>
              </a:defRPr>
            </a:lvl9pPr>
          </a:lstStyle>
          <a:p>
            <a:pPr algn="ctr" eaLnBrk="1" hangingPunct="1">
              <a:spcBef>
                <a:spcPct val="50000"/>
              </a:spcBef>
            </a:pPr>
            <a:r>
              <a:rPr lang="en-US" sz="4000">
                <a:solidFill>
                  <a:srgbClr val="FF0000"/>
                </a:solidFill>
              </a:rPr>
              <a:t> Dơi có lợi ích và tác hại gì đối với con người?</a:t>
            </a:r>
          </a:p>
        </p:txBody>
      </p:sp>
      <p:sp>
        <p:nvSpPr>
          <p:cNvPr id="14" name="Text Box 7"/>
          <p:cNvSpPr txBox="1">
            <a:spLocks noChangeArrowheads="1"/>
          </p:cNvSpPr>
          <p:nvPr/>
        </p:nvSpPr>
        <p:spPr bwMode="auto">
          <a:xfrm>
            <a:off x="573460" y="2408128"/>
            <a:ext cx="761804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b="1" i="1">
                <a:solidFill>
                  <a:schemeClr val="tx1"/>
                </a:solidFill>
                <a:latin typeface="Times New Roman" pitchFamily="18" charset="0"/>
              </a:defRPr>
            </a:lvl1pPr>
            <a:lvl2pPr marL="742950" indent="-285750" eaLnBrk="0" hangingPunct="0">
              <a:defRPr sz="4800" b="1" i="1">
                <a:solidFill>
                  <a:schemeClr val="tx1"/>
                </a:solidFill>
                <a:latin typeface="Times New Roman" pitchFamily="18" charset="0"/>
              </a:defRPr>
            </a:lvl2pPr>
            <a:lvl3pPr marL="1143000" indent="-228600" eaLnBrk="0" hangingPunct="0">
              <a:defRPr sz="4800" b="1" i="1">
                <a:solidFill>
                  <a:schemeClr val="tx1"/>
                </a:solidFill>
                <a:latin typeface="Times New Roman" pitchFamily="18" charset="0"/>
              </a:defRPr>
            </a:lvl3pPr>
            <a:lvl4pPr marL="1600200" indent="-228600" eaLnBrk="0" hangingPunct="0">
              <a:defRPr sz="4800" b="1" i="1">
                <a:solidFill>
                  <a:schemeClr val="tx1"/>
                </a:solidFill>
                <a:latin typeface="Times New Roman" pitchFamily="18" charset="0"/>
              </a:defRPr>
            </a:lvl4pPr>
            <a:lvl5pPr marL="2057400" indent="-228600" eaLnBrk="0" hangingPunct="0">
              <a:defRPr sz="4800" b="1" i="1">
                <a:solidFill>
                  <a:schemeClr val="tx1"/>
                </a:solidFill>
                <a:latin typeface="Times New Roman" pitchFamily="18" charset="0"/>
              </a:defRPr>
            </a:lvl5pPr>
            <a:lvl6pPr marL="2514600" indent="-228600" eaLnBrk="0" fontAlgn="base" hangingPunct="0">
              <a:spcBef>
                <a:spcPct val="0"/>
              </a:spcBef>
              <a:spcAft>
                <a:spcPct val="0"/>
              </a:spcAft>
              <a:defRPr sz="4800" b="1" i="1">
                <a:solidFill>
                  <a:schemeClr val="tx1"/>
                </a:solidFill>
                <a:latin typeface="Times New Roman" pitchFamily="18" charset="0"/>
              </a:defRPr>
            </a:lvl6pPr>
            <a:lvl7pPr marL="2971800" indent="-228600" eaLnBrk="0" fontAlgn="base" hangingPunct="0">
              <a:spcBef>
                <a:spcPct val="0"/>
              </a:spcBef>
              <a:spcAft>
                <a:spcPct val="0"/>
              </a:spcAft>
              <a:defRPr sz="4800" b="1" i="1">
                <a:solidFill>
                  <a:schemeClr val="tx1"/>
                </a:solidFill>
                <a:latin typeface="Times New Roman" pitchFamily="18" charset="0"/>
              </a:defRPr>
            </a:lvl7pPr>
            <a:lvl8pPr marL="3429000" indent="-228600" eaLnBrk="0" fontAlgn="base" hangingPunct="0">
              <a:spcBef>
                <a:spcPct val="0"/>
              </a:spcBef>
              <a:spcAft>
                <a:spcPct val="0"/>
              </a:spcAft>
              <a:defRPr sz="4800" b="1" i="1">
                <a:solidFill>
                  <a:schemeClr val="tx1"/>
                </a:solidFill>
                <a:latin typeface="Times New Roman" pitchFamily="18" charset="0"/>
              </a:defRPr>
            </a:lvl8pPr>
            <a:lvl9pPr marL="3886200" indent="-228600" eaLnBrk="0" fontAlgn="base" hangingPunct="0">
              <a:spcBef>
                <a:spcPct val="0"/>
              </a:spcBef>
              <a:spcAft>
                <a:spcPct val="0"/>
              </a:spcAft>
              <a:defRPr sz="4800" b="1" i="1">
                <a:solidFill>
                  <a:schemeClr val="tx1"/>
                </a:solidFill>
                <a:latin typeface="Times New Roman" pitchFamily="18" charset="0"/>
              </a:defRPr>
            </a:lvl9pPr>
          </a:lstStyle>
          <a:p>
            <a:pPr algn="just" eaLnBrk="1" hangingPunct="1">
              <a:spcBef>
                <a:spcPct val="50000"/>
              </a:spcBef>
              <a:buFontTx/>
              <a:buChar char="-"/>
            </a:pPr>
            <a:r>
              <a:rPr lang="en-US" sz="3200" i="0" smtClean="0">
                <a:solidFill>
                  <a:schemeClr val="accent4">
                    <a:lumMod val="50000"/>
                  </a:schemeClr>
                </a:solidFill>
              </a:rPr>
              <a:t> Lợi </a:t>
            </a:r>
            <a:r>
              <a:rPr lang="en-US" sz="3200" i="0">
                <a:solidFill>
                  <a:schemeClr val="accent4">
                    <a:lumMod val="50000"/>
                  </a:schemeClr>
                </a:solidFill>
              </a:rPr>
              <a:t>ích: dơi ăn sâu </a:t>
            </a:r>
            <a:r>
              <a:rPr lang="en-US" sz="3200" i="0" smtClean="0">
                <a:solidFill>
                  <a:schemeClr val="accent4">
                    <a:lumMod val="50000"/>
                  </a:schemeClr>
                </a:solidFill>
              </a:rPr>
              <a:t>bọ, </a:t>
            </a:r>
            <a:r>
              <a:rPr lang="en-US" sz="3200" i="0">
                <a:solidFill>
                  <a:schemeClr val="accent4">
                    <a:lumMod val="50000"/>
                  </a:schemeClr>
                </a:solidFill>
              </a:rPr>
              <a:t>thụ phấn </a:t>
            </a:r>
            <a:r>
              <a:rPr lang="en-US" sz="3200" i="0" smtClean="0">
                <a:solidFill>
                  <a:schemeClr val="accent4">
                    <a:lumMod val="50000"/>
                  </a:schemeClr>
                </a:solidFill>
              </a:rPr>
              <a:t>hoa, phát </a:t>
            </a:r>
            <a:r>
              <a:rPr lang="en-US" sz="3200" i="0">
                <a:solidFill>
                  <a:schemeClr val="accent4">
                    <a:lumMod val="50000"/>
                  </a:schemeClr>
                </a:solidFill>
              </a:rPr>
              <a:t>tán hạt </a:t>
            </a:r>
            <a:r>
              <a:rPr lang="en-US" sz="3200" i="0" smtClean="0">
                <a:solidFill>
                  <a:schemeClr val="accent4">
                    <a:lumMod val="50000"/>
                  </a:schemeClr>
                </a:solidFill>
              </a:rPr>
              <a:t>cây,…</a:t>
            </a:r>
          </a:p>
          <a:p>
            <a:pPr algn="just" eaLnBrk="1" hangingPunct="1">
              <a:spcBef>
                <a:spcPct val="50000"/>
              </a:spcBef>
              <a:buFontTx/>
              <a:buChar char="-"/>
            </a:pPr>
            <a:r>
              <a:rPr lang="en-US" sz="3200" i="0" smtClean="0">
                <a:solidFill>
                  <a:schemeClr val="accent4">
                    <a:lumMod val="50000"/>
                  </a:schemeClr>
                </a:solidFill>
              </a:rPr>
              <a:t> Tác </a:t>
            </a:r>
            <a:r>
              <a:rPr lang="en-US" sz="3200" i="0">
                <a:solidFill>
                  <a:schemeClr val="accent4">
                    <a:lumMod val="50000"/>
                  </a:schemeClr>
                </a:solidFill>
              </a:rPr>
              <a:t>hại: dơi ăn quả làm giảm năng suất cây trồng; dơi hút máu làm hại súc khoẻ con người, động vật, truyền </a:t>
            </a:r>
            <a:r>
              <a:rPr lang="en-US" sz="3200" i="0" smtClean="0">
                <a:solidFill>
                  <a:schemeClr val="accent4">
                    <a:lumMod val="50000"/>
                  </a:schemeClr>
                </a:solidFill>
              </a:rPr>
              <a:t>bệnh,...</a:t>
            </a:r>
            <a:endParaRPr lang="en-US" sz="3200" i="0">
              <a:solidFill>
                <a:schemeClr val="accent4">
                  <a:lumMod val="50000"/>
                </a:schemeClr>
              </a:solidFill>
            </a:endParaRPr>
          </a:p>
          <a:p>
            <a:pPr algn="just" eaLnBrk="1" hangingPunct="1">
              <a:spcBef>
                <a:spcPct val="50000"/>
              </a:spcBef>
              <a:buFontTx/>
              <a:buChar char="-"/>
            </a:pPr>
            <a:endParaRPr lang="en-US" sz="3200" i="0">
              <a:solidFill>
                <a:schemeClr val="accent4">
                  <a:lumMod val="50000"/>
                </a:schemeClr>
              </a:solidFill>
            </a:endParaRPr>
          </a:p>
        </p:txBody>
      </p:sp>
    </p:spTree>
    <p:extLst>
      <p:ext uri="{BB962C8B-B14F-4D97-AF65-F5344CB8AC3E}">
        <p14:creationId xmlns:p14="http://schemas.microsoft.com/office/powerpoint/2010/main" val="83729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heckerboard(across)">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ết quả hình ảnh cho hình ảnh về dơ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2204864"/>
            <a:ext cx="5495959" cy="43920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9"/>
          <p:cNvSpPr>
            <a:spLocks noChangeArrowheads="1"/>
          </p:cNvSpPr>
          <p:nvPr/>
        </p:nvSpPr>
        <p:spPr bwMode="auto">
          <a:xfrm flipH="1">
            <a:off x="-512868" y="462724"/>
            <a:ext cx="5588923" cy="3456384"/>
          </a:xfrm>
          <a:prstGeom prst="cloudCallout">
            <a:avLst>
              <a:gd name="adj1" fmla="val 11517"/>
              <a:gd name="adj2" fmla="val 74059"/>
            </a:avLst>
          </a:prstGeom>
          <a:solidFill>
            <a:srgbClr val="FFFF99"/>
          </a:solidFill>
          <a:ln/>
        </p:spPr>
        <p:style>
          <a:lnRef idx="1">
            <a:schemeClr val="accent1"/>
          </a:lnRef>
          <a:fillRef idx="2">
            <a:schemeClr val="accent1"/>
          </a:fillRef>
          <a:effectRef idx="1">
            <a:schemeClr val="accent1"/>
          </a:effectRef>
          <a:fontRef idx="minor">
            <a:schemeClr val="dk1"/>
          </a:fontRef>
        </p:style>
        <p:txBody>
          <a:bodyPr anchor="ctr"/>
          <a:lstStyle/>
          <a:p>
            <a:pPr algn="ctr">
              <a:spcBef>
                <a:spcPct val="50000"/>
              </a:spcBef>
              <a:defRPr/>
            </a:pPr>
            <a:r>
              <a:rPr lang="en-US" sz="4000" b="1">
                <a:solidFill>
                  <a:srgbClr val="FF0000"/>
                </a:solidFill>
                <a:latin typeface="Times New Roman" pitchFamily="18" charset="0"/>
                <a:cs typeface="Times New Roman" pitchFamily="18" charset="0"/>
              </a:rPr>
              <a:t>Tại sao </a:t>
            </a:r>
            <a:r>
              <a:rPr lang="en-US" sz="4000" b="1" smtClean="0">
                <a:solidFill>
                  <a:srgbClr val="FF0000"/>
                </a:solidFill>
                <a:latin typeface="Times New Roman" pitchFamily="18" charset="0"/>
                <a:cs typeface="Times New Roman" pitchFamily="18" charset="0"/>
              </a:rPr>
              <a:t>dơi biết bay như chim lại được </a:t>
            </a:r>
            <a:r>
              <a:rPr lang="en-US" sz="4000" b="1">
                <a:solidFill>
                  <a:srgbClr val="FF0000"/>
                </a:solidFill>
                <a:latin typeface="Times New Roman" pitchFamily="18" charset="0"/>
                <a:cs typeface="Times New Roman" pitchFamily="18" charset="0"/>
              </a:rPr>
              <a:t>xếp vào lớp thú?</a:t>
            </a:r>
          </a:p>
        </p:txBody>
      </p:sp>
      <p:pic>
        <p:nvPicPr>
          <p:cNvPr id="3" name="Picture 15" descr="j02321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575257"/>
            <a:ext cx="1584212" cy="1752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35496" y="388982"/>
            <a:ext cx="910854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r>
              <a:rPr lang="en-US" sz="3600" b="1">
                <a:latin typeface="Times New Roman" pitchFamily="18" charset="0"/>
                <a:cs typeface="Times New Roman" pitchFamily="18" charset="0"/>
              </a:rPr>
              <a:t>→</a:t>
            </a:r>
            <a:r>
              <a:rPr lang="en-US" sz="3600" b="1">
                <a:solidFill>
                  <a:srgbClr val="C00000"/>
                </a:solidFill>
                <a:latin typeface="Times New Roman" pitchFamily="18" charset="0"/>
                <a:cs typeface="Times New Roman" pitchFamily="18" charset="0"/>
              </a:rPr>
              <a:t> </a:t>
            </a:r>
            <a:r>
              <a:rPr lang="en-US" sz="4000" b="1" smtClean="0">
                <a:solidFill>
                  <a:srgbClr val="C00000"/>
                </a:solidFill>
                <a:latin typeface="Times New Roman" pitchFamily="18" charset="0"/>
                <a:cs typeface="Times New Roman" pitchFamily="18" charset="0"/>
              </a:rPr>
              <a:t>Vì: </a:t>
            </a:r>
            <a:r>
              <a:rPr lang="en-US" sz="3600" b="1">
                <a:solidFill>
                  <a:srgbClr val="C00000"/>
                </a:solidFill>
                <a:latin typeface="Times New Roman" pitchFamily="18" charset="0"/>
                <a:cs typeface="Times New Roman" pitchFamily="18" charset="0"/>
              </a:rPr>
              <a:t>D</a:t>
            </a:r>
            <a:r>
              <a:rPr lang="en-US" sz="3600" b="1" smtClean="0">
                <a:solidFill>
                  <a:srgbClr val="C00000"/>
                </a:solidFill>
                <a:latin typeface="Times New Roman" pitchFamily="18" charset="0"/>
                <a:cs typeface="Times New Roman" pitchFamily="18" charset="0"/>
              </a:rPr>
              <a:t>ơi </a:t>
            </a:r>
            <a:r>
              <a:rPr lang="en-US" sz="3600" b="1">
                <a:solidFill>
                  <a:srgbClr val="C00000"/>
                </a:solidFill>
                <a:latin typeface="Times New Roman" pitchFamily="18" charset="0"/>
                <a:cs typeface="Times New Roman" pitchFamily="18" charset="0"/>
              </a:rPr>
              <a:t>đẻ con và nuôi con bằng sữa mẹ; Thân có lông mao bao phủ; Miệng có răng phân hóa.</a:t>
            </a:r>
          </a:p>
        </p:txBody>
      </p:sp>
      <p:pic>
        <p:nvPicPr>
          <p:cNvPr id="6" name="Picture 5" descr="t045810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680" y="2204864"/>
            <a:ext cx="4604692" cy="4383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Kết quả hình ảnh cho dơi hút má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8012" y="2204864"/>
            <a:ext cx="4762500" cy="439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82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xit" presetSubtype="4" fill="hold" nodeType="clickEffect">
                                  <p:stCondLst>
                                    <p:cond delay="0"/>
                                  </p:stCondLst>
                                  <p:childTnLst>
                                    <p:anim calcmode="lin" valueType="num">
                                      <p:cBhvr additive="base">
                                        <p:cTn id="14" dur="500"/>
                                        <p:tgtEl>
                                          <p:spTgt spid="3"/>
                                        </p:tgtEl>
                                        <p:attrNameLst>
                                          <p:attrName>ppt_y</p:attrName>
                                        </p:attrNameLst>
                                      </p:cBhvr>
                                      <p:tavLst>
                                        <p:tav tm="0">
                                          <p:val>
                                            <p:strVal val="#ppt_y"/>
                                          </p:val>
                                        </p:tav>
                                        <p:tav tm="100000">
                                          <p:val>
                                            <p:strVal val="#ppt_y+#ppt_h*1.125000"/>
                                          </p:val>
                                        </p:tav>
                                      </p:tavLst>
                                    </p:anim>
                                    <p:animEffect transition="out" filter="wipe(down)">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par>
                                <p:cTn id="17" presetID="12" presetClass="exit" presetSubtype="4" fill="hold" grpId="1" nodeType="withEffect">
                                  <p:stCondLst>
                                    <p:cond delay="0"/>
                                  </p:stCondLst>
                                  <p:childTnLst>
                                    <p:anim calcmode="lin" valueType="num">
                                      <p:cBhvr additive="base">
                                        <p:cTn id="18" dur="500"/>
                                        <p:tgtEl>
                                          <p:spTgt spid="2"/>
                                        </p:tgtEl>
                                        <p:attrNameLst>
                                          <p:attrName>ppt_y</p:attrName>
                                        </p:attrNameLst>
                                      </p:cBhvr>
                                      <p:tavLst>
                                        <p:tav tm="0">
                                          <p:val>
                                            <p:strVal val="#ppt_y"/>
                                          </p:val>
                                        </p:tav>
                                        <p:tav tm="100000">
                                          <p:val>
                                            <p:strVal val="#ppt_y+#ppt_h*1.125000"/>
                                          </p:val>
                                        </p:tav>
                                      </p:tavLst>
                                    </p:anim>
                                    <p:animEffect transition="out" filter="wipe(down)">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par>
                                <p:cTn id="21" presetID="9" presetClass="exit" presetSubtype="0" fill="hold" nodeType="withEffect">
                                  <p:stCondLst>
                                    <p:cond delay="0"/>
                                  </p:stCondLst>
                                  <p:childTnLst>
                                    <p:animEffect transition="out" filter="dissolve">
                                      <p:cBhvr>
                                        <p:cTn id="22" dur="500"/>
                                        <p:tgtEl>
                                          <p:spTgt spid="2050"/>
                                        </p:tgtEl>
                                      </p:cBhvr>
                                    </p:animEffect>
                                    <p:set>
                                      <p:cBhvr>
                                        <p:cTn id="23" dur="1" fill="hold">
                                          <p:stCondLst>
                                            <p:cond delay="499"/>
                                          </p:stCondLst>
                                        </p:cTn>
                                        <p:tgtEl>
                                          <p:spTgt spid="2050"/>
                                        </p:tgtEl>
                                        <p:attrNameLst>
                                          <p:attrName>style.visibility</p:attrName>
                                        </p:attrNameLst>
                                      </p:cBhvr>
                                      <p:to>
                                        <p:strVal val="hidden"/>
                                      </p:to>
                                    </p:set>
                                  </p:childTnLst>
                                </p:cTn>
                              </p:par>
                              <p:par>
                                <p:cTn id="24" presetID="42"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anim calcmode="lin" valueType="num">
                                      <p:cBhvr>
                                        <p:cTn id="27" dur="500" fill="hold"/>
                                        <p:tgtEl>
                                          <p:spTgt spid="5"/>
                                        </p:tgtEl>
                                        <p:attrNameLst>
                                          <p:attrName>ppt_x</p:attrName>
                                        </p:attrNameLst>
                                      </p:cBhvr>
                                      <p:tavLst>
                                        <p:tav tm="0">
                                          <p:val>
                                            <p:strVal val="#ppt_x"/>
                                          </p:val>
                                        </p:tav>
                                        <p:tav tm="100000">
                                          <p:val>
                                            <p:strVal val="#ppt_x"/>
                                          </p:val>
                                        </p:tav>
                                      </p:tavLst>
                                    </p:anim>
                                    <p:anim calcmode="lin" valueType="num">
                                      <p:cBhvr>
                                        <p:cTn id="28" dur="500" fill="hold"/>
                                        <p:tgtEl>
                                          <p:spTgt spid="5"/>
                                        </p:tgtEl>
                                        <p:attrNameLst>
                                          <p:attrName>ppt_y</p:attrName>
                                        </p:attrNameLst>
                                      </p:cBhvr>
                                      <p:tavLst>
                                        <p:tav tm="0">
                                          <p:val>
                                            <p:strVal val="#ppt_y+.1"/>
                                          </p:val>
                                        </p:tav>
                                        <p:tav tm="100000">
                                          <p:val>
                                            <p:strVal val="#ppt_y"/>
                                          </p:val>
                                        </p:tav>
                                      </p:tavLst>
                                    </p:anim>
                                  </p:childTnLst>
                                </p:cTn>
                              </p:par>
                              <p:par>
                                <p:cTn id="29" presetID="6" presetClass="entr" presetSubtype="16" fill="hold" nodeType="withEffect">
                                  <p:stCondLst>
                                    <p:cond delay="0"/>
                                  </p:stCondLst>
                                  <p:childTnLst>
                                    <p:set>
                                      <p:cBhvr>
                                        <p:cTn id="30" dur="1" fill="hold">
                                          <p:stCondLst>
                                            <p:cond delay="0"/>
                                          </p:stCondLst>
                                        </p:cTn>
                                        <p:tgtEl>
                                          <p:spTgt spid="5122"/>
                                        </p:tgtEl>
                                        <p:attrNameLst>
                                          <p:attrName>style.visibility</p:attrName>
                                        </p:attrNameLst>
                                      </p:cBhvr>
                                      <p:to>
                                        <p:strVal val="visible"/>
                                      </p:to>
                                    </p:set>
                                    <p:animEffect transition="in" filter="circle(in)">
                                      <p:cBhvr>
                                        <p:cTn id="31" dur="500"/>
                                        <p:tgtEl>
                                          <p:spTgt spid="5122"/>
                                        </p:tgtEl>
                                      </p:cBhvr>
                                    </p:animEffect>
                                  </p:childTnLst>
                                </p:cTn>
                              </p:par>
                              <p:par>
                                <p:cTn id="32" presetID="16" presetClass="entr" presetSubtype="21"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Text Box 9"/>
          <p:cNvSpPr txBox="1">
            <a:spLocks noChangeArrowheads="1"/>
          </p:cNvSpPr>
          <p:nvPr/>
        </p:nvSpPr>
        <p:spPr bwMode="auto">
          <a:xfrm>
            <a:off x="215900" y="116632"/>
            <a:ext cx="8676580" cy="1464231"/>
          </a:xfrm>
          <a:prstGeom prst="round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sz="3200" b="1" smtClean="0">
                <a:solidFill>
                  <a:srgbClr val="00FF99"/>
                </a:solidFill>
                <a:latin typeface="Times New Roman" pitchFamily="18" charset="0"/>
              </a:rPr>
              <a:t> </a:t>
            </a:r>
            <a:r>
              <a:rPr lang="en-US" sz="3200" b="1" u="sng" smtClean="0">
                <a:solidFill>
                  <a:srgbClr val="FF0000"/>
                </a:solidFill>
                <a:latin typeface="Times New Roman" pitchFamily="18" charset="0"/>
              </a:rPr>
              <a:t>Bài 38:</a:t>
            </a:r>
            <a:r>
              <a:rPr lang="en-US" sz="3200" b="1" smtClean="0">
                <a:solidFill>
                  <a:srgbClr val="FF0000"/>
                </a:solidFill>
                <a:latin typeface="Times New Roman" pitchFamily="18" charset="0"/>
              </a:rPr>
              <a:t> ĐA DẠNG CỦA LỚP THÚ (tiếp theo)</a:t>
            </a:r>
          </a:p>
          <a:p>
            <a:pPr algn="ctr" eaLnBrk="1" hangingPunct="1">
              <a:spcBef>
                <a:spcPct val="50000"/>
              </a:spcBef>
              <a:defRPr/>
            </a:pPr>
            <a:r>
              <a:rPr lang="en-US" sz="3200" b="1" smtClean="0">
                <a:solidFill>
                  <a:srgbClr val="FF0000"/>
                </a:solidFill>
                <a:latin typeface="Times New Roman" pitchFamily="18" charset="0"/>
              </a:rPr>
              <a:t>BỘ DƠI VÀ BỘ CÁ VOI</a:t>
            </a:r>
          </a:p>
        </p:txBody>
      </p:sp>
      <p:sp>
        <p:nvSpPr>
          <p:cNvPr id="4" name="Title 3"/>
          <p:cNvSpPr txBox="1">
            <a:spLocks/>
          </p:cNvSpPr>
          <p:nvPr/>
        </p:nvSpPr>
        <p:spPr bwMode="auto">
          <a:xfrm>
            <a:off x="215900" y="1844824"/>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smtClean="0">
                <a:solidFill>
                  <a:srgbClr val="0070C0"/>
                </a:solidFill>
                <a:latin typeface="Times New Roman" pitchFamily="18" charset="0"/>
                <a:cs typeface="Times New Roman" pitchFamily="18" charset="0"/>
              </a:rPr>
              <a:t>I. </a:t>
            </a:r>
            <a:r>
              <a:rPr lang="en-US" sz="3600" b="1" u="sng" smtClean="0">
                <a:solidFill>
                  <a:srgbClr val="0070C0"/>
                </a:solidFill>
                <a:latin typeface="Times New Roman" pitchFamily="18" charset="0"/>
                <a:cs typeface="Times New Roman" pitchFamily="18" charset="0"/>
              </a:rPr>
              <a:t>BỘ DƠI:</a:t>
            </a:r>
            <a:endParaRPr lang="en-US" sz="3600" b="1" u="sng">
              <a:solidFill>
                <a:srgbClr val="0070C0"/>
              </a:solidFill>
              <a:latin typeface="Times New Roman" pitchFamily="18" charset="0"/>
              <a:cs typeface="Times New Roman" pitchFamily="18" charset="0"/>
            </a:endParaRPr>
          </a:p>
        </p:txBody>
      </p:sp>
      <p:sp>
        <p:nvSpPr>
          <p:cNvPr id="8" name="Rectangle 7"/>
          <p:cNvSpPr/>
          <p:nvPr/>
        </p:nvSpPr>
        <p:spPr>
          <a:xfrm>
            <a:off x="792088" y="2493471"/>
            <a:ext cx="8244408" cy="3970318"/>
          </a:xfrm>
          <a:prstGeom prst="rect">
            <a:avLst/>
          </a:prstGeom>
        </p:spPr>
        <p:txBody>
          <a:bodyPr wrap="square">
            <a:spAutoFit/>
          </a:bodyPr>
          <a:lstStyle/>
          <a:p>
            <a:pPr marL="285750" indent="-285750" algn="just">
              <a:buFontTx/>
              <a:buChar char="-"/>
            </a:pPr>
            <a:r>
              <a:rPr lang="fr-FR" sz="2800">
                <a:latin typeface="Times New Roman" pitchFamily="18" charset="0"/>
                <a:cs typeface="Times New Roman" pitchFamily="18" charset="0"/>
              </a:rPr>
              <a:t>Đại diện: </a:t>
            </a:r>
            <a:r>
              <a:rPr lang="en-US" sz="2800">
                <a:latin typeface="Times New Roman" pitchFamily="18" charset="0"/>
                <a:cs typeface="Times New Roman" pitchFamily="18" charset="0"/>
              </a:rPr>
              <a:t>dơi ăn sâu bọ, dơi quả</a:t>
            </a:r>
            <a:r>
              <a:rPr lang="en-US" sz="2800" smtClean="0">
                <a:latin typeface="Times New Roman" pitchFamily="18" charset="0"/>
                <a:cs typeface="Times New Roman" pitchFamily="18" charset="0"/>
              </a:rPr>
              <a:t>.</a:t>
            </a:r>
            <a:endParaRPr lang="fr-FR" sz="2800" smtClean="0">
              <a:latin typeface="Times New Roman" pitchFamily="18" charset="0"/>
              <a:cs typeface="Times New Roman" pitchFamily="18" charset="0"/>
            </a:endParaRPr>
          </a:p>
          <a:p>
            <a:pPr algn="just">
              <a:buFontTx/>
              <a:buChar char="-"/>
            </a:pPr>
            <a:r>
              <a:rPr lang="fr-FR" sz="2800" smtClean="0">
                <a:latin typeface="Times New Roman" pitchFamily="18" charset="0"/>
                <a:cs typeface="Times New Roman" pitchFamily="18" charset="0"/>
              </a:rPr>
              <a:t> Nơi ở: </a:t>
            </a:r>
            <a:r>
              <a:rPr lang="fr-FR" sz="2800">
                <a:latin typeface="Times New Roman" pitchFamily="18" charset="0"/>
                <a:cs typeface="Times New Roman" pitchFamily="18" charset="0"/>
              </a:rPr>
              <a:t>hang </a:t>
            </a:r>
            <a:r>
              <a:rPr lang="fr-FR" sz="2800" smtClean="0">
                <a:latin typeface="Times New Roman" pitchFamily="18" charset="0"/>
                <a:cs typeface="Times New Roman" pitchFamily="18" charset="0"/>
              </a:rPr>
              <a:t>động</a:t>
            </a:r>
            <a:r>
              <a:rPr lang="fr-FR" sz="2800">
                <a:latin typeface="Times New Roman" pitchFamily="18" charset="0"/>
                <a:cs typeface="Times New Roman" pitchFamily="18" charset="0"/>
              </a:rPr>
              <a:t>, kẽ đá, trên cây,…</a:t>
            </a:r>
            <a:endParaRPr lang="en-US" sz="2800">
              <a:latin typeface="Times New Roman" pitchFamily="18" charset="0"/>
              <a:cs typeface="Times New Roman" pitchFamily="18" charset="0"/>
            </a:endParaRPr>
          </a:p>
          <a:p>
            <a:pPr algn="just"/>
            <a:r>
              <a:rPr lang="fr-FR" sz="2800">
                <a:latin typeface="Times New Roman" pitchFamily="18" charset="0"/>
                <a:cs typeface="Times New Roman" pitchFamily="18" charset="0"/>
              </a:rPr>
              <a:t>- Đặc điểm cơ thể:</a:t>
            </a:r>
            <a:endParaRPr lang="en-US" sz="2800">
              <a:latin typeface="Times New Roman" pitchFamily="18" charset="0"/>
              <a:cs typeface="Times New Roman" pitchFamily="18" charset="0"/>
            </a:endParaRPr>
          </a:p>
          <a:p>
            <a:pPr algn="just"/>
            <a:r>
              <a:rPr lang="en-US" sz="2800" smtClean="0">
                <a:latin typeface="Times New Roman" pitchFamily="18" charset="0"/>
                <a:cs typeface="Times New Roman" pitchFamily="18" charset="0"/>
              </a:rPr>
              <a:t> + </a:t>
            </a:r>
            <a:r>
              <a:rPr lang="en-US" sz="2800">
                <a:latin typeface="Times New Roman" pitchFamily="18" charset="0"/>
                <a:cs typeface="Times New Roman" pitchFamily="18" charset="0"/>
              </a:rPr>
              <a:t>Răng nhọn, sắc</a:t>
            </a:r>
            <a:r>
              <a:rPr lang="en-US" sz="2800" smtClean="0">
                <a:latin typeface="Times New Roman" pitchFamily="18" charset="0"/>
                <a:cs typeface="Times New Roman" pitchFamily="18" charset="0"/>
              </a:rPr>
              <a:t>. </a:t>
            </a:r>
            <a:r>
              <a:rPr lang="en-US" sz="2800">
                <a:latin typeface="Times New Roman" pitchFamily="18" charset="0"/>
                <a:cs typeface="Times New Roman" pitchFamily="18" charset="0"/>
              </a:rPr>
              <a:t>Thân ngắn và hẹp.</a:t>
            </a:r>
          </a:p>
          <a:p>
            <a:pPr algn="just"/>
            <a:r>
              <a:rPr lang="fr-FR" sz="2800">
                <a:latin typeface="Times New Roman" pitchFamily="18" charset="0"/>
                <a:cs typeface="Times New Roman" pitchFamily="18" charset="0"/>
              </a:rPr>
              <a:t> </a:t>
            </a:r>
            <a:r>
              <a:rPr lang="fr-FR" sz="2800" smtClean="0">
                <a:latin typeface="Times New Roman" pitchFamily="18" charset="0"/>
                <a:cs typeface="Times New Roman" pitchFamily="18" charset="0"/>
              </a:rPr>
              <a:t>+ </a:t>
            </a:r>
            <a:r>
              <a:rPr lang="en-US" sz="2800" smtClean="0">
                <a:latin typeface="Times New Roman" pitchFamily="18" charset="0"/>
                <a:cs typeface="Times New Roman" pitchFamily="18" charset="0"/>
              </a:rPr>
              <a:t>Chi </a:t>
            </a:r>
            <a:r>
              <a:rPr lang="en-US" sz="2800">
                <a:latin typeface="Times New Roman" pitchFamily="18" charset="0"/>
                <a:cs typeface="Times New Roman" pitchFamily="18" charset="0"/>
              </a:rPr>
              <a:t>trước biến đổi thành cánh da, m</a:t>
            </a:r>
            <a:r>
              <a:rPr lang="en-US" sz="2800" smtClean="0">
                <a:latin typeface="Times New Roman" pitchFamily="18" charset="0"/>
                <a:cs typeface="Times New Roman" pitchFamily="18" charset="0"/>
              </a:rPr>
              <a:t>àng </a:t>
            </a:r>
            <a:r>
              <a:rPr lang="en-US" sz="2800">
                <a:latin typeface="Times New Roman" pitchFamily="18" charset="0"/>
                <a:cs typeface="Times New Roman" pitchFamily="18" charset="0"/>
              </a:rPr>
              <a:t>cánh rộng có lông mao </a:t>
            </a:r>
            <a:r>
              <a:rPr lang="en-US" sz="2800" smtClean="0">
                <a:latin typeface="Times New Roman" pitchFamily="18" charset="0"/>
                <a:cs typeface="Times New Roman" pitchFamily="18" charset="0"/>
              </a:rPr>
              <a:t>thưa</a:t>
            </a:r>
            <a:r>
              <a:rPr lang="fr-FR" sz="2800" smtClean="0">
                <a:latin typeface="Times New Roman" pitchFamily="18" charset="0"/>
                <a:cs typeface="Times New Roman" pitchFamily="18" charset="0"/>
              </a:rPr>
              <a:t>, bay thoăn thoắt.</a:t>
            </a:r>
            <a:endParaRPr lang="en-US" sz="2800">
              <a:latin typeface="Times New Roman" pitchFamily="18" charset="0"/>
              <a:cs typeface="Times New Roman" pitchFamily="18" charset="0"/>
            </a:endParaRPr>
          </a:p>
          <a:p>
            <a:pPr algn="just"/>
            <a:r>
              <a:rPr lang="fr-FR" sz="2800">
                <a:latin typeface="Times New Roman" pitchFamily="18" charset="0"/>
                <a:cs typeface="Times New Roman" pitchFamily="18" charset="0"/>
              </a:rPr>
              <a:t> + </a:t>
            </a:r>
            <a:r>
              <a:rPr lang="en-US" sz="2800">
                <a:latin typeface="Times New Roman" pitchFamily="18" charset="0"/>
                <a:cs typeface="Times New Roman" pitchFamily="18" charset="0"/>
              </a:rPr>
              <a:t>Chi sau yếu, nhỏ</a:t>
            </a:r>
            <a:r>
              <a:rPr lang="en-US" sz="2800" smtClean="0">
                <a:latin typeface="Times New Roman" pitchFamily="18" charset="0"/>
                <a:cs typeface="Times New Roman" pitchFamily="18" charset="0"/>
              </a:rPr>
              <a:t>. </a:t>
            </a:r>
            <a:r>
              <a:rPr lang="en-US" sz="2800">
                <a:latin typeface="Times New Roman" pitchFamily="18" charset="0"/>
                <a:cs typeface="Times New Roman" pitchFamily="18" charset="0"/>
              </a:rPr>
              <a:t>Có tư thế bám vào cành cây treo ngược cơ </a:t>
            </a:r>
            <a:r>
              <a:rPr lang="en-US" sz="2800" smtClean="0">
                <a:latin typeface="Times New Roman" pitchFamily="18" charset="0"/>
                <a:cs typeface="Times New Roman" pitchFamily="18" charset="0"/>
              </a:rPr>
              <a:t>thể, khi bay buông </a:t>
            </a:r>
            <a:r>
              <a:rPr lang="en-US" sz="2800">
                <a:latin typeface="Times New Roman" pitchFamily="18" charset="0"/>
                <a:cs typeface="Times New Roman" pitchFamily="18" charset="0"/>
              </a:rPr>
              <a:t>mình từ cao.</a:t>
            </a:r>
          </a:p>
          <a:p>
            <a:pPr algn="just"/>
            <a:r>
              <a:rPr lang="en-US" sz="2800">
                <a:latin typeface="Times New Roman" pitchFamily="18" charset="0"/>
                <a:cs typeface="Times New Roman" pitchFamily="18" charset="0"/>
              </a:rPr>
              <a:t> + </a:t>
            </a:r>
            <a:r>
              <a:rPr lang="vi-VN" sz="2800">
                <a:latin typeface="Times New Roman" pitchFamily="18" charset="0"/>
                <a:cs typeface="Times New Roman" pitchFamily="18" charset="0"/>
              </a:rPr>
              <a:t>Đ</a:t>
            </a:r>
            <a:r>
              <a:rPr lang="en-US" sz="2800">
                <a:latin typeface="Times New Roman" pitchFamily="18" charset="0"/>
                <a:cs typeface="Times New Roman" pitchFamily="18" charset="0"/>
              </a:rPr>
              <a:t>ẻ con và nuôi con bằng sữa.</a:t>
            </a:r>
          </a:p>
        </p:txBody>
      </p:sp>
      <p:sp>
        <p:nvSpPr>
          <p:cNvPr id="10" name="Rectangle 9"/>
          <p:cNvSpPr>
            <a:spLocks noChangeArrowheads="1"/>
          </p:cNvSpPr>
          <p:nvPr/>
        </p:nvSpPr>
        <p:spPr bwMode="auto">
          <a:xfrm>
            <a:off x="0" y="2132856"/>
            <a:ext cx="685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6000" b="1" smtClean="0">
                <a:solidFill>
                  <a:srgbClr val="C00000"/>
                </a:solidFill>
                <a:latin typeface="Times New Roman" pitchFamily="18" charset="0"/>
                <a:sym typeface="Wingdings" pitchFamily="2" charset="2"/>
              </a:rPr>
              <a:t></a:t>
            </a:r>
          </a:p>
        </p:txBody>
      </p:sp>
    </p:spTree>
    <p:extLst>
      <p:ext uri="{BB962C8B-B14F-4D97-AF65-F5344CB8AC3E}">
        <p14:creationId xmlns:p14="http://schemas.microsoft.com/office/powerpoint/2010/main" val="127968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anim calcmode="lin" valueType="num">
                                      <p:cBhvr>
                                        <p:cTn id="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500"/>
                                        <p:tgtEl>
                                          <p:spTgt spid="8">
                                            <p:txEl>
                                              <p:pRg st="1" end="1"/>
                                            </p:txEl>
                                          </p:spTgt>
                                        </p:tgtEl>
                                      </p:cBhvr>
                                    </p:animEffect>
                                    <p:anim calcmode="lin" valueType="num">
                                      <p:cBhvr>
                                        <p:cTn id="14"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500"/>
                                        <p:tgtEl>
                                          <p:spTgt spid="8">
                                            <p:txEl>
                                              <p:pRg st="2" end="2"/>
                                            </p:txEl>
                                          </p:spTgt>
                                        </p:tgtEl>
                                      </p:cBhvr>
                                    </p:animEffect>
                                    <p:anim calcmode="lin" valueType="num">
                                      <p:cBhvr>
                                        <p:cTn id="20"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Effect transition="in" filter="fade">
                                      <p:cBhvr>
                                        <p:cTn id="25" dur="500"/>
                                        <p:tgtEl>
                                          <p:spTgt spid="8">
                                            <p:txEl>
                                              <p:pRg st="3" end="3"/>
                                            </p:txEl>
                                          </p:spTgt>
                                        </p:tgtEl>
                                      </p:cBhvr>
                                    </p:animEffect>
                                    <p:anim calcmode="lin" valueType="num">
                                      <p:cBhvr>
                                        <p:cTn id="26"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Effect transition="in" filter="fade">
                                      <p:cBhvr>
                                        <p:cTn id="31" dur="500"/>
                                        <p:tgtEl>
                                          <p:spTgt spid="8">
                                            <p:txEl>
                                              <p:pRg st="4" end="4"/>
                                            </p:txEl>
                                          </p:spTgt>
                                        </p:tgtEl>
                                      </p:cBhvr>
                                    </p:animEffect>
                                    <p:anim calcmode="lin" valueType="num">
                                      <p:cBhvr>
                                        <p:cTn id="32"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fade">
                                      <p:cBhvr>
                                        <p:cTn id="37" dur="500"/>
                                        <p:tgtEl>
                                          <p:spTgt spid="8">
                                            <p:txEl>
                                              <p:pRg st="5" end="5"/>
                                            </p:txEl>
                                          </p:spTgt>
                                        </p:tgtEl>
                                      </p:cBhvr>
                                    </p:animEffect>
                                    <p:anim calcmode="lin" valueType="num">
                                      <p:cBhvr>
                                        <p:cTn id="38"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9" dur="5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Effect transition="in" filter="fade">
                                      <p:cBhvr>
                                        <p:cTn id="43" dur="500"/>
                                        <p:tgtEl>
                                          <p:spTgt spid="8">
                                            <p:txEl>
                                              <p:pRg st="6" end="6"/>
                                            </p:txEl>
                                          </p:spTgt>
                                        </p:tgtEl>
                                      </p:cBhvr>
                                    </p:animEffect>
                                    <p:anim calcmode="lin" valueType="num">
                                      <p:cBhvr>
                                        <p:cTn id="44"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14" presetClass="entr" presetSubtype="10"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randombar(horizontal)">
                                      <p:cBhvr>
                                        <p:cTn id="49" dur="500"/>
                                        <p:tgtEl>
                                          <p:spTgt spid="10"/>
                                        </p:tgtEl>
                                      </p:cBhvr>
                                    </p:animEffect>
                                  </p:childTnLst>
                                </p:cTn>
                              </p:par>
                              <p:par>
                                <p:cTn id="50" presetID="32" presetClass="emph" presetSubtype="0" repeatCount="indefinite" fill="hold" grpId="1" nodeType="withEffect">
                                  <p:stCondLst>
                                    <p:cond delay="0"/>
                                  </p:stCondLst>
                                  <p:childTnLst>
                                    <p:animRot by="120000">
                                      <p:cBhvr>
                                        <p:cTn id="51" dur="75" fill="hold">
                                          <p:stCondLst>
                                            <p:cond delay="0"/>
                                          </p:stCondLst>
                                        </p:cTn>
                                        <p:tgtEl>
                                          <p:spTgt spid="10"/>
                                        </p:tgtEl>
                                        <p:attrNameLst>
                                          <p:attrName>r</p:attrName>
                                        </p:attrNameLst>
                                      </p:cBhvr>
                                    </p:animRot>
                                    <p:animRot by="-240000">
                                      <p:cBhvr>
                                        <p:cTn id="52" dur="150" fill="hold">
                                          <p:stCondLst>
                                            <p:cond delay="150"/>
                                          </p:stCondLst>
                                        </p:cTn>
                                        <p:tgtEl>
                                          <p:spTgt spid="10"/>
                                        </p:tgtEl>
                                        <p:attrNameLst>
                                          <p:attrName>r</p:attrName>
                                        </p:attrNameLst>
                                      </p:cBhvr>
                                    </p:animRot>
                                    <p:animRot by="240000">
                                      <p:cBhvr>
                                        <p:cTn id="53" dur="150" fill="hold">
                                          <p:stCondLst>
                                            <p:cond delay="300"/>
                                          </p:stCondLst>
                                        </p:cTn>
                                        <p:tgtEl>
                                          <p:spTgt spid="10"/>
                                        </p:tgtEl>
                                        <p:attrNameLst>
                                          <p:attrName>r</p:attrName>
                                        </p:attrNameLst>
                                      </p:cBhvr>
                                    </p:animRot>
                                    <p:animRot by="-240000">
                                      <p:cBhvr>
                                        <p:cTn id="54" dur="150" fill="hold">
                                          <p:stCondLst>
                                            <p:cond delay="450"/>
                                          </p:stCondLst>
                                        </p:cTn>
                                        <p:tgtEl>
                                          <p:spTgt spid="10"/>
                                        </p:tgtEl>
                                        <p:attrNameLst>
                                          <p:attrName>r</p:attrName>
                                        </p:attrNameLst>
                                      </p:cBhvr>
                                    </p:animRot>
                                    <p:animRot by="120000">
                                      <p:cBhvr>
                                        <p:cTn id="55" dur="150" fill="hold">
                                          <p:stCondLst>
                                            <p:cond delay="6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0" grpId="0"/>
      <p:bldP spid="10"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bwMode="auto">
          <a:xfrm>
            <a:off x="518864" y="12576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4400" b="1" smtClean="0">
                <a:solidFill>
                  <a:srgbClr val="0070C0"/>
                </a:solidFill>
                <a:latin typeface="Times New Roman" pitchFamily="18" charset="0"/>
                <a:cs typeface="Times New Roman" pitchFamily="18" charset="0"/>
              </a:rPr>
              <a:t>II. </a:t>
            </a:r>
            <a:r>
              <a:rPr lang="en-US" sz="4400" b="1" u="sng" smtClean="0">
                <a:solidFill>
                  <a:srgbClr val="0070C0"/>
                </a:solidFill>
                <a:latin typeface="Times New Roman" pitchFamily="18" charset="0"/>
                <a:cs typeface="Times New Roman" pitchFamily="18" charset="0"/>
              </a:rPr>
              <a:t>BỘ CÁ VOI:</a:t>
            </a:r>
            <a:endParaRPr lang="en-US" sz="4400" b="1" u="sng">
              <a:solidFill>
                <a:srgbClr val="0070C0"/>
              </a:solidFill>
              <a:latin typeface="Times New Roman" pitchFamily="18" charset="0"/>
              <a:cs typeface="Times New Roman" pitchFamily="18" charset="0"/>
            </a:endParaRPr>
          </a:p>
        </p:txBody>
      </p:sp>
      <p:sp>
        <p:nvSpPr>
          <p:cNvPr id="8" name="TextBox 7"/>
          <p:cNvSpPr txBox="1"/>
          <p:nvPr/>
        </p:nvSpPr>
        <p:spPr>
          <a:xfrm>
            <a:off x="0" y="4437112"/>
            <a:ext cx="9144000" cy="2554545"/>
          </a:xfrm>
          <a:prstGeom prst="rect">
            <a:avLst/>
          </a:prstGeom>
          <a:noFill/>
        </p:spPr>
        <p:txBody>
          <a:bodyPr wrap="square" rtlCol="0">
            <a:spAutoFit/>
          </a:bodyPr>
          <a:lstStyle/>
          <a:p>
            <a:pPr algn="just"/>
            <a:r>
              <a:rPr lang="en-US" sz="4000" b="1" smtClean="0">
                <a:solidFill>
                  <a:srgbClr val="00B050"/>
                </a:solidFill>
                <a:latin typeface="Times New Roman" pitchFamily="18" charset="0"/>
                <a:cs typeface="Times New Roman" pitchFamily="18" charset="0"/>
              </a:rPr>
              <a:t>A - Cá voi xanh: không có răng, cơ thể dài 33m, nặng 160 tấn.</a:t>
            </a:r>
          </a:p>
          <a:p>
            <a:pPr algn="just"/>
            <a:r>
              <a:rPr lang="en-US" sz="4000" b="1" smtClean="0">
                <a:solidFill>
                  <a:srgbClr val="00B050"/>
                </a:solidFill>
                <a:latin typeface="Times New Roman" pitchFamily="18" charset="0"/>
                <a:cs typeface="Times New Roman" pitchFamily="18" charset="0"/>
              </a:rPr>
              <a:t>B - Cá heo: có răng, cơ thể dài 1,5 m, có mõm dài.</a:t>
            </a:r>
            <a:endParaRPr lang="en-US" sz="4000" b="1">
              <a:solidFill>
                <a:srgbClr val="00B050"/>
              </a:solidFill>
              <a:latin typeface="Times New Roman" pitchFamily="18" charset="0"/>
              <a:cs typeface="Times New Roman" pitchFamily="18" charset="0"/>
            </a:endParaRPr>
          </a:p>
        </p:txBody>
      </p:sp>
      <p:grpSp>
        <p:nvGrpSpPr>
          <p:cNvPr id="13" name="Group 12"/>
          <p:cNvGrpSpPr/>
          <p:nvPr/>
        </p:nvGrpSpPr>
        <p:grpSpPr>
          <a:xfrm>
            <a:off x="-180528" y="980728"/>
            <a:ext cx="5363944" cy="3678246"/>
            <a:chOff x="-180528" y="980728"/>
            <a:chExt cx="5363944" cy="3678246"/>
          </a:xfrm>
        </p:grpSpPr>
        <p:grpSp>
          <p:nvGrpSpPr>
            <p:cNvPr id="3" name="Group 2"/>
            <p:cNvGrpSpPr/>
            <p:nvPr/>
          </p:nvGrpSpPr>
          <p:grpSpPr>
            <a:xfrm>
              <a:off x="-180528" y="980728"/>
              <a:ext cx="5363944" cy="3678246"/>
              <a:chOff x="-359896" y="1196752"/>
              <a:chExt cx="5868000" cy="3894270"/>
            </a:xfrm>
          </p:grpSpPr>
          <p:grpSp>
            <p:nvGrpSpPr>
              <p:cNvPr id="4" name="Group 3"/>
              <p:cNvGrpSpPr/>
              <p:nvPr/>
            </p:nvGrpSpPr>
            <p:grpSpPr>
              <a:xfrm>
                <a:off x="-359896" y="1196752"/>
                <a:ext cx="5868000" cy="3894270"/>
                <a:chOff x="-306835" y="-495264"/>
                <a:chExt cx="5260259" cy="3348200"/>
              </a:xfrm>
            </p:grpSpPr>
            <p:pic>
              <p:nvPicPr>
                <p:cNvPr id="6" name="Picture 5" descr="C:\Users\Administrator\Desktop\Trọn bộ hình minh họa Sách giáo khoa Sinh học (Lớp 7)\Tranh 046.jpg"/>
                <p:cNvPicPr>
                  <a:picLocks noChangeAspect="1" noChangeArrowheads="1"/>
                </p:cNvPicPr>
                <p:nvPr/>
              </p:nvPicPr>
              <p:blipFill rotWithShape="1">
                <a:blip r:embed="rId2">
                  <a:extLst>
                    <a:ext uri="{28A0092B-C50C-407E-A947-70E740481C1C}">
                      <a14:useLocalDpi xmlns:a14="http://schemas.microsoft.com/office/drawing/2010/main" val="0"/>
                    </a:ext>
                  </a:extLst>
                </a:blip>
                <a:srcRect r="41420" b="52237"/>
                <a:stretch/>
              </p:blipFill>
              <p:spPr bwMode="auto">
                <a:xfrm>
                  <a:off x="-306835" y="-495264"/>
                  <a:ext cx="5260259" cy="324995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627784" y="2492896"/>
                  <a:ext cx="72008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p:cNvSpPr/>
              <p:nvPr/>
            </p:nvSpPr>
            <p:spPr>
              <a:xfrm>
                <a:off x="2574104" y="3861048"/>
                <a:ext cx="741306" cy="10205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3347864" y="3332668"/>
              <a:ext cx="604653" cy="923330"/>
            </a:xfrm>
            <a:prstGeom prst="rect">
              <a:avLst/>
            </a:prstGeom>
            <a:noFill/>
          </p:spPr>
          <p:txBody>
            <a:bodyPr wrap="none" lIns="91440" tIns="45720" rIns="91440" bIns="45720">
              <a:spAutoFit/>
            </a:bodyPr>
            <a:lstStyle/>
            <a:p>
              <a:pPr algn="ctr"/>
              <a:r>
                <a:rPr lang="en-US" sz="54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a:t>
              </a:r>
              <a:endParaRPr lang="en-US" sz="5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sp>
        <p:nvSpPr>
          <p:cNvPr id="16" name="AutoShape 2" descr="Kết quả hình ảnh cho cá đenph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9" name="Group 8"/>
          <p:cNvGrpSpPr/>
          <p:nvPr/>
        </p:nvGrpSpPr>
        <p:grpSpPr>
          <a:xfrm>
            <a:off x="4932040" y="1268760"/>
            <a:ext cx="4032448" cy="3168352"/>
            <a:chOff x="4932040" y="1268760"/>
            <a:chExt cx="4032448" cy="3168352"/>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268760"/>
              <a:ext cx="4032448"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7812360" y="3332668"/>
              <a:ext cx="572593" cy="923330"/>
            </a:xfrm>
            <a:prstGeom prst="rect">
              <a:avLst/>
            </a:prstGeom>
            <a:noFill/>
          </p:spPr>
          <p:txBody>
            <a:bodyPr wrap="none" lIns="91440" tIns="45720" rIns="91440" bIns="45720">
              <a:spAutoFit/>
            </a:bodyPr>
            <a:lstStyle/>
            <a:p>
              <a:pPr algn="ctr"/>
              <a:r>
                <a:rPr lang="en-US" sz="54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t>
              </a:r>
              <a:endParaRPr lang="en-US" sz="5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spTree>
    <p:extLst>
      <p:ext uri="{BB962C8B-B14F-4D97-AF65-F5344CB8AC3E}">
        <p14:creationId xmlns:p14="http://schemas.microsoft.com/office/powerpoint/2010/main" val="188660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bwMode="auto">
          <a:xfrm>
            <a:off x="518864" y="12576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4400" b="1" smtClean="0">
                <a:solidFill>
                  <a:srgbClr val="0070C0"/>
                </a:solidFill>
                <a:latin typeface="Times New Roman" pitchFamily="18" charset="0"/>
                <a:cs typeface="Times New Roman" pitchFamily="18" charset="0"/>
              </a:rPr>
              <a:t>II. </a:t>
            </a:r>
            <a:r>
              <a:rPr lang="en-US" sz="4400" b="1" u="sng" smtClean="0">
                <a:solidFill>
                  <a:srgbClr val="0070C0"/>
                </a:solidFill>
                <a:latin typeface="Times New Roman" pitchFamily="18" charset="0"/>
                <a:cs typeface="Times New Roman" pitchFamily="18" charset="0"/>
              </a:rPr>
              <a:t>BỘ CÁ VOI:</a:t>
            </a:r>
            <a:endParaRPr lang="en-US" sz="4400" b="1" u="sng">
              <a:solidFill>
                <a:srgbClr val="0070C0"/>
              </a:solidFill>
              <a:latin typeface="Times New Roman" pitchFamily="18" charset="0"/>
              <a:cs typeface="Times New Roman" pitchFamily="18" charset="0"/>
            </a:endParaRPr>
          </a:p>
        </p:txBody>
      </p:sp>
      <p:grpSp>
        <p:nvGrpSpPr>
          <p:cNvPr id="13" name="Group 12"/>
          <p:cNvGrpSpPr/>
          <p:nvPr/>
        </p:nvGrpSpPr>
        <p:grpSpPr>
          <a:xfrm>
            <a:off x="-180528" y="980728"/>
            <a:ext cx="5363944" cy="3678246"/>
            <a:chOff x="-180528" y="980728"/>
            <a:chExt cx="5363944" cy="3678246"/>
          </a:xfrm>
        </p:grpSpPr>
        <p:grpSp>
          <p:nvGrpSpPr>
            <p:cNvPr id="3" name="Group 2"/>
            <p:cNvGrpSpPr/>
            <p:nvPr/>
          </p:nvGrpSpPr>
          <p:grpSpPr>
            <a:xfrm>
              <a:off x="-180528" y="980728"/>
              <a:ext cx="5363944" cy="3678246"/>
              <a:chOff x="-359896" y="1196752"/>
              <a:chExt cx="5868000" cy="3894270"/>
            </a:xfrm>
          </p:grpSpPr>
          <p:grpSp>
            <p:nvGrpSpPr>
              <p:cNvPr id="4" name="Group 3"/>
              <p:cNvGrpSpPr/>
              <p:nvPr/>
            </p:nvGrpSpPr>
            <p:grpSpPr>
              <a:xfrm>
                <a:off x="-359896" y="1196752"/>
                <a:ext cx="5868000" cy="3894270"/>
                <a:chOff x="-306835" y="-495264"/>
                <a:chExt cx="5260259" cy="3348200"/>
              </a:xfrm>
            </p:grpSpPr>
            <p:pic>
              <p:nvPicPr>
                <p:cNvPr id="6" name="Picture 5" descr="C:\Users\Administrator\Desktop\Trọn bộ hình minh họa Sách giáo khoa Sinh học (Lớp 7)\Tranh 046.jpg"/>
                <p:cNvPicPr>
                  <a:picLocks noChangeAspect="1" noChangeArrowheads="1"/>
                </p:cNvPicPr>
                <p:nvPr/>
              </p:nvPicPr>
              <p:blipFill rotWithShape="1">
                <a:blip r:embed="rId2">
                  <a:extLst>
                    <a:ext uri="{28A0092B-C50C-407E-A947-70E740481C1C}">
                      <a14:useLocalDpi xmlns:a14="http://schemas.microsoft.com/office/drawing/2010/main" val="0"/>
                    </a:ext>
                  </a:extLst>
                </a:blip>
                <a:srcRect r="41420" b="52237"/>
                <a:stretch/>
              </p:blipFill>
              <p:spPr bwMode="auto">
                <a:xfrm>
                  <a:off x="-306835" y="-495264"/>
                  <a:ext cx="5260259" cy="324995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627784" y="2492896"/>
                  <a:ext cx="72008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p:cNvSpPr/>
              <p:nvPr/>
            </p:nvSpPr>
            <p:spPr>
              <a:xfrm>
                <a:off x="2574104" y="3861048"/>
                <a:ext cx="741306" cy="10205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3347864" y="3332668"/>
              <a:ext cx="604653" cy="923330"/>
            </a:xfrm>
            <a:prstGeom prst="rect">
              <a:avLst/>
            </a:prstGeom>
            <a:noFill/>
          </p:spPr>
          <p:txBody>
            <a:bodyPr wrap="none" lIns="91440" tIns="45720" rIns="91440" bIns="45720">
              <a:spAutoFit/>
            </a:bodyPr>
            <a:lstStyle/>
            <a:p>
              <a:pPr algn="ctr"/>
              <a:r>
                <a:rPr lang="en-US" sz="54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a:t>
              </a:r>
              <a:endParaRPr lang="en-US" sz="5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sp>
        <p:nvSpPr>
          <p:cNvPr id="16" name="AutoShape 2" descr="Kết quả hình ảnh cho cá đenph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268760"/>
            <a:ext cx="4032448"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7812360" y="3332668"/>
            <a:ext cx="572593" cy="923330"/>
          </a:xfrm>
          <a:prstGeom prst="rect">
            <a:avLst/>
          </a:prstGeom>
          <a:noFill/>
        </p:spPr>
        <p:txBody>
          <a:bodyPr wrap="none" lIns="91440" tIns="45720" rIns="91440" bIns="45720">
            <a:spAutoFit/>
          </a:bodyPr>
          <a:lstStyle/>
          <a:p>
            <a:pPr algn="ctr"/>
            <a:r>
              <a:rPr lang="en-US" sz="54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t>
            </a:r>
            <a:endParaRPr lang="en-US" sz="5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4" name="Picture 13" descr="cau hoi"/>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6640" y="5445274"/>
            <a:ext cx="116363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a:spLocks noChangeArrowheads="1"/>
          </p:cNvSpPr>
          <p:nvPr/>
        </p:nvSpPr>
        <p:spPr bwMode="auto">
          <a:xfrm>
            <a:off x="1217240" y="5595362"/>
            <a:ext cx="7315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defRPr/>
            </a:pPr>
            <a:r>
              <a:rPr lang="fr-FR" sz="4000" b="1">
                <a:solidFill>
                  <a:srgbClr val="FF0000"/>
                </a:solidFill>
                <a:latin typeface="Times New Roman" pitchFamily="18" charset="0"/>
                <a:cs typeface="Times New Roman" pitchFamily="18" charset="0"/>
              </a:rPr>
              <a:t>Chúng sống ở đâu ?</a:t>
            </a:r>
            <a:endParaRPr lang="en-US" sz="4000" b="1">
              <a:solidFill>
                <a:srgbClr val="FF0000"/>
              </a:solidFill>
              <a:latin typeface="Times New Roman" pitchFamily="18" charset="0"/>
              <a:cs typeface="Times New Roman" pitchFamily="18" charset="0"/>
            </a:endParaRPr>
          </a:p>
        </p:txBody>
      </p:sp>
      <p:sp>
        <p:nvSpPr>
          <p:cNvPr id="17" name="TextBox 16"/>
          <p:cNvSpPr txBox="1">
            <a:spLocks noChangeArrowheads="1"/>
          </p:cNvSpPr>
          <p:nvPr/>
        </p:nvSpPr>
        <p:spPr bwMode="auto">
          <a:xfrm>
            <a:off x="287148" y="5294818"/>
            <a:ext cx="862517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4000" b="1" smtClean="0">
                <a:latin typeface="Times New Roman" pitchFamily="18" charset="0"/>
                <a:cs typeface="Times New Roman" pitchFamily="18" charset="0"/>
              </a:rPr>
              <a:t>→</a:t>
            </a:r>
            <a:r>
              <a:rPr lang="en-US" sz="4400" b="1">
                <a:solidFill>
                  <a:srgbClr val="C00000"/>
                </a:solidFill>
                <a:latin typeface="Times New Roman" pitchFamily="18" charset="0"/>
                <a:cs typeface="Times New Roman" pitchFamily="18" charset="0"/>
              </a:rPr>
              <a:t> </a:t>
            </a:r>
            <a:r>
              <a:rPr lang="en-US" sz="4400" b="1" smtClean="0">
                <a:solidFill>
                  <a:srgbClr val="C00000"/>
                </a:solidFill>
                <a:latin typeface="Times New Roman" pitchFamily="18" charset="0"/>
                <a:cs typeface="Times New Roman" pitchFamily="18" charset="0"/>
              </a:rPr>
              <a:t>Chúng sống </a:t>
            </a:r>
            <a:r>
              <a:rPr lang="en-US" sz="4400" b="1">
                <a:solidFill>
                  <a:srgbClr val="C00000"/>
                </a:solidFill>
                <a:latin typeface="Times New Roman" pitchFamily="18" charset="0"/>
                <a:cs typeface="Times New Roman" pitchFamily="18" charset="0"/>
              </a:rPr>
              <a:t>ở biển ô</a:t>
            </a:r>
            <a:r>
              <a:rPr lang="en-US" sz="4400" b="1" smtClean="0">
                <a:solidFill>
                  <a:srgbClr val="C00000"/>
                </a:solidFill>
                <a:latin typeface="Times New Roman" pitchFamily="18" charset="0"/>
                <a:cs typeface="Times New Roman" pitchFamily="18" charset="0"/>
              </a:rPr>
              <a:t>n </a:t>
            </a:r>
            <a:r>
              <a:rPr lang="en-US" sz="4400" b="1">
                <a:solidFill>
                  <a:srgbClr val="C00000"/>
                </a:solidFill>
                <a:latin typeface="Times New Roman" pitchFamily="18" charset="0"/>
                <a:cs typeface="Times New Roman" pitchFamily="18" charset="0"/>
              </a:rPr>
              <a:t>đới, biển lạnh.</a:t>
            </a:r>
            <a:endParaRPr lang="en-US" sz="4000" b="1">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70753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1" nodeType="clickEffect">
                                  <p:stCondLst>
                                    <p:cond delay="0"/>
                                  </p:stCondLst>
                                  <p:childTnLst>
                                    <p:animEffect transition="out" filter="dissolv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par>
                                <p:cTn id="16" presetID="9" presetClass="exit" presetSubtype="0" fill="hold" nodeType="withEffect">
                                  <p:stCondLst>
                                    <p:cond delay="0"/>
                                  </p:stCondLst>
                                  <p:childTnLst>
                                    <p:animEffect transition="out" filter="dissolve">
                                      <p:cBhvr>
                                        <p:cTn id="17" dur="500"/>
                                        <p:tgtEl>
                                          <p:spTgt spid="14"/>
                                        </p:tgtEl>
                                      </p:cBhvr>
                                    </p:animEffect>
                                    <p:set>
                                      <p:cBhvr>
                                        <p:cTn id="18" dur="1" fill="hold">
                                          <p:stCondLst>
                                            <p:cond delay="499"/>
                                          </p:stCondLst>
                                        </p:cTn>
                                        <p:tgtEl>
                                          <p:spTgt spid="14"/>
                                        </p:tgtEl>
                                        <p:attrNameLst>
                                          <p:attrName>style.visibility</p:attrName>
                                        </p:attrNameLst>
                                      </p:cBhvr>
                                      <p:to>
                                        <p:strVal val="hidden"/>
                                      </p:to>
                                    </p:set>
                                  </p:childTnLst>
                                </p:cTn>
                              </p:par>
                              <p:par>
                                <p:cTn id="19" presetID="42"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anim calcmode="lin" valueType="num">
                                      <p:cBhvr>
                                        <p:cTn id="22" dur="500" fill="hold"/>
                                        <p:tgtEl>
                                          <p:spTgt spid="17"/>
                                        </p:tgtEl>
                                        <p:attrNameLst>
                                          <p:attrName>ppt_x</p:attrName>
                                        </p:attrNameLst>
                                      </p:cBhvr>
                                      <p:tavLst>
                                        <p:tav tm="0">
                                          <p:val>
                                            <p:strVal val="#ppt_x"/>
                                          </p:val>
                                        </p:tav>
                                        <p:tav tm="100000">
                                          <p:val>
                                            <p:strVal val="#ppt_x"/>
                                          </p:val>
                                        </p:tav>
                                      </p:tavLst>
                                    </p:anim>
                                    <p:anim calcmode="lin" valueType="num">
                                      <p:cBhvr>
                                        <p:cTn id="23"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Kết quả hình ảnh cho cá he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423906"/>
            <a:ext cx="5280467" cy="39603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5" descr="j02321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068" y="4989209"/>
            <a:ext cx="1584212" cy="1752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3"/>
          <p:cNvSpPr txBox="1">
            <a:spLocks/>
          </p:cNvSpPr>
          <p:nvPr/>
        </p:nvSpPr>
        <p:spPr bwMode="auto">
          <a:xfrm>
            <a:off x="518864" y="12576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4400" b="1" smtClean="0">
                <a:solidFill>
                  <a:srgbClr val="0070C0"/>
                </a:solidFill>
                <a:latin typeface="Times New Roman" pitchFamily="18" charset="0"/>
                <a:cs typeface="Times New Roman" pitchFamily="18" charset="0"/>
              </a:rPr>
              <a:t>II. </a:t>
            </a:r>
            <a:r>
              <a:rPr lang="en-US" sz="4400" b="1" u="sng" smtClean="0">
                <a:solidFill>
                  <a:srgbClr val="0070C0"/>
                </a:solidFill>
                <a:latin typeface="Times New Roman" pitchFamily="18" charset="0"/>
                <a:cs typeface="Times New Roman" pitchFamily="18" charset="0"/>
              </a:rPr>
              <a:t>BỘ CÁ VOI:</a:t>
            </a:r>
            <a:endParaRPr lang="en-US" sz="4400" b="1" u="sng">
              <a:solidFill>
                <a:srgbClr val="0070C0"/>
              </a:solidFill>
              <a:latin typeface="Times New Roman" pitchFamily="18" charset="0"/>
              <a:cs typeface="Times New Roman" pitchFamily="18" charset="0"/>
            </a:endParaRPr>
          </a:p>
        </p:txBody>
      </p:sp>
      <p:sp>
        <p:nvSpPr>
          <p:cNvPr id="4" name="TextBox 3"/>
          <p:cNvSpPr txBox="1">
            <a:spLocks noChangeArrowheads="1"/>
          </p:cNvSpPr>
          <p:nvPr/>
        </p:nvSpPr>
        <p:spPr bwMode="auto">
          <a:xfrm>
            <a:off x="392190" y="5534561"/>
            <a:ext cx="827994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r>
              <a:rPr lang="en-US" sz="4000" b="1">
                <a:latin typeface="Times New Roman" pitchFamily="18" charset="0"/>
                <a:cs typeface="Times New Roman" pitchFamily="18" charset="0"/>
              </a:rPr>
              <a:t>→</a:t>
            </a:r>
            <a:r>
              <a:rPr lang="en-US" sz="4000" b="1">
                <a:solidFill>
                  <a:srgbClr val="C00000"/>
                </a:solidFill>
                <a:latin typeface="Times New Roman" pitchFamily="18" charset="0"/>
                <a:cs typeface="Times New Roman" pitchFamily="18" charset="0"/>
              </a:rPr>
              <a:t> </a:t>
            </a:r>
            <a:r>
              <a:rPr lang="fr-FR" sz="4000" b="1">
                <a:solidFill>
                  <a:srgbClr val="C00000"/>
                </a:solidFill>
                <a:latin typeface="Times New Roman" pitchFamily="18" charset="0"/>
                <a:cs typeface="Times New Roman" pitchFamily="18" charset="0"/>
              </a:rPr>
              <a:t>Di chuyển bằng cách uốn mình theo chiều dòng nước.</a:t>
            </a:r>
            <a:endParaRPr lang="en-US" sz="4000" b="1">
              <a:solidFill>
                <a:srgbClr val="C00000"/>
              </a:solidFill>
              <a:latin typeface="Times New Roman" pitchFamily="18" charset="0"/>
              <a:cs typeface="Times New Roman" pitchFamily="18" charset="0"/>
            </a:endParaRPr>
          </a:p>
        </p:txBody>
      </p:sp>
      <p:sp>
        <p:nvSpPr>
          <p:cNvPr id="2" name="AutoShape 9"/>
          <p:cNvSpPr>
            <a:spLocks noChangeArrowheads="1"/>
          </p:cNvSpPr>
          <p:nvPr/>
        </p:nvSpPr>
        <p:spPr bwMode="auto">
          <a:xfrm flipH="1">
            <a:off x="5292080" y="2083020"/>
            <a:ext cx="4104456" cy="2642124"/>
          </a:xfrm>
          <a:prstGeom prst="cloudCallout">
            <a:avLst>
              <a:gd name="adj1" fmla="val 11517"/>
              <a:gd name="adj2" fmla="val 74059"/>
            </a:avLst>
          </a:prstGeom>
          <a:solidFill>
            <a:srgbClr val="FFFF99"/>
          </a:solidFill>
          <a:ln/>
        </p:spPr>
        <p:style>
          <a:lnRef idx="1">
            <a:schemeClr val="accent1"/>
          </a:lnRef>
          <a:fillRef idx="2">
            <a:schemeClr val="accent1"/>
          </a:fillRef>
          <a:effectRef idx="1">
            <a:schemeClr val="accent1"/>
          </a:effectRef>
          <a:fontRef idx="minor">
            <a:schemeClr val="dk1"/>
          </a:fontRef>
        </p:style>
        <p:txBody>
          <a:bodyPr anchor="ctr"/>
          <a:lstStyle/>
          <a:p>
            <a:pPr algn="ctr"/>
            <a:r>
              <a:rPr lang="fr-FR" sz="4400" b="1" smtClean="0">
                <a:solidFill>
                  <a:srgbClr val="FF0000"/>
                </a:solidFill>
                <a:latin typeface="Times New Roman" pitchFamily="18" charset="0"/>
                <a:cs typeface="Times New Roman" pitchFamily="18" charset="0"/>
              </a:rPr>
              <a:t>Di </a:t>
            </a:r>
            <a:r>
              <a:rPr lang="fr-FR" sz="4400" b="1">
                <a:solidFill>
                  <a:srgbClr val="FF0000"/>
                </a:solidFill>
                <a:latin typeface="Times New Roman" pitchFamily="18" charset="0"/>
                <a:cs typeface="Times New Roman" pitchFamily="18" charset="0"/>
              </a:rPr>
              <a:t>chuyển bằng cách nào ?</a:t>
            </a:r>
            <a:endParaRPr lang="en-US" sz="4400" b="1">
              <a:solidFill>
                <a:srgbClr val="FF0000"/>
              </a:solidFill>
              <a:latin typeface="Times New Roman" pitchFamily="18" charset="0"/>
              <a:cs typeface="Times New Roman" pitchFamily="18" charset="0"/>
            </a:endParaRPr>
          </a:p>
        </p:txBody>
      </p:sp>
      <p:pic>
        <p:nvPicPr>
          <p:cNvPr id="3076" name="Picture 4" descr="Kết quả hình ảnh cho cá he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536" y="1412776"/>
            <a:ext cx="5148063" cy="3960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84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xit" presetSubtype="4" fill="hold" nodeType="clickEffect">
                                  <p:stCondLst>
                                    <p:cond delay="0"/>
                                  </p:stCondLst>
                                  <p:childTnLst>
                                    <p:anim calcmode="lin" valueType="num">
                                      <p:cBhvr additive="base">
                                        <p:cTn id="14" dur="500"/>
                                        <p:tgtEl>
                                          <p:spTgt spid="3"/>
                                        </p:tgtEl>
                                        <p:attrNameLst>
                                          <p:attrName>ppt_y</p:attrName>
                                        </p:attrNameLst>
                                      </p:cBhvr>
                                      <p:tavLst>
                                        <p:tav tm="0">
                                          <p:val>
                                            <p:strVal val="#ppt_y"/>
                                          </p:val>
                                        </p:tav>
                                        <p:tav tm="100000">
                                          <p:val>
                                            <p:strVal val="#ppt_y+#ppt_h*1.125000"/>
                                          </p:val>
                                        </p:tav>
                                      </p:tavLst>
                                    </p:anim>
                                    <p:animEffect transition="out" filter="wipe(down)">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par>
                                <p:cTn id="17" presetID="12" presetClass="exit" presetSubtype="4" fill="hold" grpId="1" nodeType="withEffect">
                                  <p:stCondLst>
                                    <p:cond delay="0"/>
                                  </p:stCondLst>
                                  <p:childTnLst>
                                    <p:anim calcmode="lin" valueType="num">
                                      <p:cBhvr additive="base">
                                        <p:cTn id="18" dur="500"/>
                                        <p:tgtEl>
                                          <p:spTgt spid="2"/>
                                        </p:tgtEl>
                                        <p:attrNameLst>
                                          <p:attrName>ppt_y</p:attrName>
                                        </p:attrNameLst>
                                      </p:cBhvr>
                                      <p:tavLst>
                                        <p:tav tm="0">
                                          <p:val>
                                            <p:strVal val="#ppt_y"/>
                                          </p:val>
                                        </p:tav>
                                        <p:tav tm="100000">
                                          <p:val>
                                            <p:strVal val="#ppt_y+#ppt_h*1.125000"/>
                                          </p:val>
                                        </p:tav>
                                      </p:tavLst>
                                    </p:anim>
                                    <p:animEffect transition="out" filter="wipe(down)">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par>
                                <p:cTn id="21" presetID="42"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anim calcmode="lin" valueType="num">
                                      <p:cBhvr>
                                        <p:cTn id="24" dur="500" fill="hold"/>
                                        <p:tgtEl>
                                          <p:spTgt spid="4"/>
                                        </p:tgtEl>
                                        <p:attrNameLst>
                                          <p:attrName>ppt_x</p:attrName>
                                        </p:attrNameLst>
                                      </p:cBhvr>
                                      <p:tavLst>
                                        <p:tav tm="0">
                                          <p:val>
                                            <p:strVal val="#ppt_x"/>
                                          </p:val>
                                        </p:tav>
                                        <p:tav tm="100000">
                                          <p:val>
                                            <p:strVal val="#ppt_x"/>
                                          </p:val>
                                        </p:tav>
                                      </p:tavLst>
                                    </p:anim>
                                    <p:anim calcmode="lin" valueType="num">
                                      <p:cBhvr>
                                        <p:cTn id="25" dur="500" fill="hold"/>
                                        <p:tgtEl>
                                          <p:spTgt spid="4"/>
                                        </p:tgtEl>
                                        <p:attrNameLst>
                                          <p:attrName>ppt_y</p:attrName>
                                        </p:attrNameLst>
                                      </p:cBhvr>
                                      <p:tavLst>
                                        <p:tav tm="0">
                                          <p:val>
                                            <p:strVal val="#ppt_y+.1"/>
                                          </p:val>
                                        </p:tav>
                                        <p:tav tm="100000">
                                          <p:val>
                                            <p:strVal val="#ppt_y"/>
                                          </p:val>
                                        </p:tav>
                                      </p:tavLst>
                                    </p:anim>
                                  </p:childTnLst>
                                </p:cTn>
                              </p:par>
                              <p:par>
                                <p:cTn id="26" presetID="16" presetClass="entr" presetSubtype="21" fill="hold" nodeType="withEffect">
                                  <p:stCondLst>
                                    <p:cond delay="0"/>
                                  </p:stCondLst>
                                  <p:childTnLst>
                                    <p:set>
                                      <p:cBhvr>
                                        <p:cTn id="27" dur="1" fill="hold">
                                          <p:stCondLst>
                                            <p:cond delay="0"/>
                                          </p:stCondLst>
                                        </p:cTn>
                                        <p:tgtEl>
                                          <p:spTgt spid="3076"/>
                                        </p:tgtEl>
                                        <p:attrNameLst>
                                          <p:attrName>style.visibility</p:attrName>
                                        </p:attrNameLst>
                                      </p:cBhvr>
                                      <p:to>
                                        <p:strVal val="visible"/>
                                      </p:to>
                                    </p:set>
                                    <p:animEffect transition="in" filter="barn(inVertical)">
                                      <p:cBhvr>
                                        <p:cTn id="28" dur="500"/>
                                        <p:tgtEl>
                                          <p:spTgt spid="3076"/>
                                        </p:tgtEl>
                                      </p:cBhvr>
                                    </p:animEffect>
                                  </p:childTnLst>
                                </p:cTn>
                              </p:par>
                              <p:par>
                                <p:cTn id="29" presetID="22" presetClass="entr" presetSubtype="4" fill="hold" nodeType="withEffect">
                                  <p:stCondLst>
                                    <p:cond delay="0"/>
                                  </p:stCondLst>
                                  <p:childTnLst>
                                    <p:set>
                                      <p:cBhvr>
                                        <p:cTn id="30" dur="1" fill="hold">
                                          <p:stCondLst>
                                            <p:cond delay="0"/>
                                          </p:stCondLst>
                                        </p:cTn>
                                        <p:tgtEl>
                                          <p:spTgt spid="3078"/>
                                        </p:tgtEl>
                                        <p:attrNameLst>
                                          <p:attrName>style.visibility</p:attrName>
                                        </p:attrNameLst>
                                      </p:cBhvr>
                                      <p:to>
                                        <p:strVal val="visible"/>
                                      </p:to>
                                    </p:set>
                                    <p:animEffect transition="in" filter="wipe(down)">
                                      <p:cBhvr>
                                        <p:cTn id="31"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5" descr="j02321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068" y="4989209"/>
            <a:ext cx="1584212" cy="1752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3"/>
          <p:cNvSpPr txBox="1">
            <a:spLocks/>
          </p:cNvSpPr>
          <p:nvPr/>
        </p:nvSpPr>
        <p:spPr bwMode="auto">
          <a:xfrm>
            <a:off x="518864" y="12576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4400" b="1" smtClean="0">
                <a:solidFill>
                  <a:srgbClr val="0070C0"/>
                </a:solidFill>
                <a:latin typeface="Times New Roman" pitchFamily="18" charset="0"/>
                <a:cs typeface="Times New Roman" pitchFamily="18" charset="0"/>
              </a:rPr>
              <a:t>II. </a:t>
            </a:r>
            <a:r>
              <a:rPr lang="en-US" sz="4400" b="1" u="sng" smtClean="0">
                <a:solidFill>
                  <a:srgbClr val="0070C0"/>
                </a:solidFill>
                <a:latin typeface="Times New Roman" pitchFamily="18" charset="0"/>
                <a:cs typeface="Times New Roman" pitchFamily="18" charset="0"/>
              </a:rPr>
              <a:t>BỘ CÁ VOI:</a:t>
            </a:r>
            <a:endParaRPr lang="en-US" sz="4400" b="1" u="sng">
              <a:solidFill>
                <a:srgbClr val="0070C0"/>
              </a:solidFill>
              <a:latin typeface="Times New Roman" pitchFamily="18" charset="0"/>
              <a:cs typeface="Times New Roman" pitchFamily="18" charset="0"/>
            </a:endParaRPr>
          </a:p>
        </p:txBody>
      </p:sp>
      <p:sp>
        <p:nvSpPr>
          <p:cNvPr id="11" name="AutoShape 9"/>
          <p:cNvSpPr>
            <a:spLocks noChangeArrowheads="1"/>
          </p:cNvSpPr>
          <p:nvPr/>
        </p:nvSpPr>
        <p:spPr bwMode="auto">
          <a:xfrm flipH="1">
            <a:off x="4788023" y="1386907"/>
            <a:ext cx="5112568" cy="3266229"/>
          </a:xfrm>
          <a:prstGeom prst="cloudCallout">
            <a:avLst>
              <a:gd name="adj1" fmla="val 11517"/>
              <a:gd name="adj2" fmla="val 74059"/>
            </a:avLst>
          </a:prstGeom>
          <a:solidFill>
            <a:srgbClr val="FFFF99"/>
          </a:solidFill>
          <a:ln/>
        </p:spPr>
        <p:style>
          <a:lnRef idx="1">
            <a:schemeClr val="accent1"/>
          </a:lnRef>
          <a:fillRef idx="2">
            <a:schemeClr val="accent1"/>
          </a:fillRef>
          <a:effectRef idx="1">
            <a:schemeClr val="accent1"/>
          </a:effectRef>
          <a:fontRef idx="minor">
            <a:schemeClr val="dk1"/>
          </a:fontRef>
        </p:style>
        <p:txBody>
          <a:bodyPr anchor="ctr"/>
          <a:lstStyle/>
          <a:p>
            <a:pPr algn="ctr"/>
            <a:r>
              <a:rPr lang="en-US" sz="3600" b="1">
                <a:solidFill>
                  <a:srgbClr val="FF0000"/>
                </a:solidFill>
                <a:latin typeface="Times New Roman" pitchFamily="18" charset="0"/>
                <a:cs typeface="Times New Roman" pitchFamily="18" charset="0"/>
              </a:rPr>
              <a:t>Đặc điểm nào giúp cá voi thích nghi với đời sống ở nước?</a:t>
            </a:r>
          </a:p>
        </p:txBody>
      </p:sp>
      <p:sp>
        <p:nvSpPr>
          <p:cNvPr id="10" name="TextBox 9"/>
          <p:cNvSpPr txBox="1">
            <a:spLocks noChangeArrowheads="1"/>
          </p:cNvSpPr>
          <p:nvPr/>
        </p:nvSpPr>
        <p:spPr bwMode="auto">
          <a:xfrm>
            <a:off x="0" y="5255329"/>
            <a:ext cx="9144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r>
              <a:rPr lang="en-US" sz="3200" b="1">
                <a:latin typeface="Times New Roman" pitchFamily="18" charset="0"/>
                <a:cs typeface="Times New Roman" pitchFamily="18" charset="0"/>
              </a:rPr>
              <a:t>→</a:t>
            </a:r>
            <a:r>
              <a:rPr lang="en-US" sz="3200" b="1">
                <a:solidFill>
                  <a:srgbClr val="C00000"/>
                </a:solidFill>
                <a:latin typeface="Times New Roman" pitchFamily="18" charset="0"/>
                <a:cs typeface="Times New Roman" pitchFamily="18" charset="0"/>
              </a:rPr>
              <a:t> </a:t>
            </a:r>
            <a:r>
              <a:rPr lang="fr-FR" sz="3200" b="1">
                <a:solidFill>
                  <a:srgbClr val="C00000"/>
                </a:solidFill>
                <a:latin typeface="Times New Roman" pitchFamily="18" charset="0"/>
                <a:cs typeface="Times New Roman" pitchFamily="18" charset="0"/>
              </a:rPr>
              <a:t>Cơ thể hình thoi, lông tiêu </a:t>
            </a:r>
            <a:r>
              <a:rPr lang="fr-FR" sz="3200" b="1" smtClean="0">
                <a:solidFill>
                  <a:srgbClr val="C00000"/>
                </a:solidFill>
                <a:latin typeface="Times New Roman" pitchFamily="18" charset="0"/>
                <a:cs typeface="Times New Roman" pitchFamily="18" charset="0"/>
              </a:rPr>
              <a:t>biến, </a:t>
            </a:r>
            <a:r>
              <a:rPr lang="en-US" sz="3200" b="1">
                <a:solidFill>
                  <a:srgbClr val="C00000"/>
                </a:solidFill>
                <a:latin typeface="Times New Roman" pitchFamily="18" charset="0"/>
                <a:cs typeface="Times New Roman" pitchFamily="18" charset="0"/>
              </a:rPr>
              <a:t>cổ không phân biệt với </a:t>
            </a:r>
            <a:r>
              <a:rPr lang="en-US" sz="3200" b="1" smtClean="0">
                <a:solidFill>
                  <a:srgbClr val="C00000"/>
                </a:solidFill>
                <a:latin typeface="Times New Roman" pitchFamily="18" charset="0"/>
                <a:cs typeface="Times New Roman" pitchFamily="18" charset="0"/>
              </a:rPr>
              <a:t>thân. </a:t>
            </a:r>
            <a:r>
              <a:rPr lang="fr-FR" sz="3200" b="1" smtClean="0">
                <a:solidFill>
                  <a:srgbClr val="C00000"/>
                </a:solidFill>
                <a:latin typeface="Times New Roman" pitchFamily="18" charset="0"/>
                <a:cs typeface="Times New Roman" pitchFamily="18" charset="0"/>
              </a:rPr>
              <a:t>Chi </a:t>
            </a:r>
            <a:r>
              <a:rPr lang="fr-FR" sz="3200" b="1">
                <a:solidFill>
                  <a:srgbClr val="C00000"/>
                </a:solidFill>
                <a:latin typeface="Times New Roman" pitchFamily="18" charset="0"/>
                <a:cs typeface="Times New Roman" pitchFamily="18" charset="0"/>
              </a:rPr>
              <a:t>trước biến đổi thành vây bơi có dạng chèo, </a:t>
            </a:r>
            <a:r>
              <a:rPr lang="en-US" sz="3200" b="1">
                <a:solidFill>
                  <a:srgbClr val="C00000"/>
                </a:solidFill>
                <a:latin typeface="Times New Roman" pitchFamily="18" charset="0"/>
                <a:cs typeface="Times New Roman" pitchFamily="18" charset="0"/>
              </a:rPr>
              <a:t>vây đuôi nằm ngang.</a:t>
            </a:r>
          </a:p>
          <a:p>
            <a:pPr algn="just"/>
            <a:endParaRPr lang="en-US" sz="3200" b="1">
              <a:solidFill>
                <a:srgbClr val="C00000"/>
              </a:solidFill>
              <a:latin typeface="Times New Roman" pitchFamily="18" charset="0"/>
              <a:cs typeface="Times New Roman" pitchFamily="18" charset="0"/>
            </a:endParaRPr>
          </a:p>
        </p:txBody>
      </p:sp>
      <p:pic>
        <p:nvPicPr>
          <p:cNvPr id="4098" name="Picture 2" descr="Kết quả hình ảnh cho cá he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950416"/>
            <a:ext cx="8388424" cy="4350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08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heckerboard(across)">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xit" presetSubtype="4" fill="hold" nodeType="clickEffect">
                                  <p:stCondLst>
                                    <p:cond delay="0"/>
                                  </p:stCondLst>
                                  <p:childTnLst>
                                    <p:anim calcmode="lin" valueType="num">
                                      <p:cBhvr additive="base">
                                        <p:cTn id="14" dur="500"/>
                                        <p:tgtEl>
                                          <p:spTgt spid="2"/>
                                        </p:tgtEl>
                                        <p:attrNameLst>
                                          <p:attrName>ppt_y</p:attrName>
                                        </p:attrNameLst>
                                      </p:cBhvr>
                                      <p:tavLst>
                                        <p:tav tm="0">
                                          <p:val>
                                            <p:strVal val="#ppt_y"/>
                                          </p:val>
                                        </p:tav>
                                        <p:tav tm="100000">
                                          <p:val>
                                            <p:strVal val="#ppt_y+#ppt_h*1.125000"/>
                                          </p:val>
                                        </p:tav>
                                      </p:tavLst>
                                    </p:anim>
                                    <p:animEffect transition="out" filter="wipe(down)">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par>
                                <p:cTn id="17" presetID="12" presetClass="exit" presetSubtype="4" fill="hold" grpId="1" nodeType="withEffect">
                                  <p:stCondLst>
                                    <p:cond delay="0"/>
                                  </p:stCondLst>
                                  <p:childTnLst>
                                    <p:anim calcmode="lin" valueType="num">
                                      <p:cBhvr additive="base">
                                        <p:cTn id="18" dur="500"/>
                                        <p:tgtEl>
                                          <p:spTgt spid="11"/>
                                        </p:tgtEl>
                                        <p:attrNameLst>
                                          <p:attrName>ppt_y</p:attrName>
                                        </p:attrNameLst>
                                      </p:cBhvr>
                                      <p:tavLst>
                                        <p:tav tm="0">
                                          <p:val>
                                            <p:strVal val="#ppt_y"/>
                                          </p:val>
                                        </p:tav>
                                        <p:tav tm="100000">
                                          <p:val>
                                            <p:strVal val="#ppt_y+#ppt_h*1.125000"/>
                                          </p:val>
                                        </p:tav>
                                      </p:tavLst>
                                    </p:anim>
                                    <p:animEffect transition="out" filter="wipe(down)">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par>
                                <p:cTn id="21" presetID="42"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strVal val="#ppt_x"/>
                                          </p:val>
                                        </p:tav>
                                        <p:tav tm="100000">
                                          <p:val>
                                            <p:strVal val="#ppt_x"/>
                                          </p:val>
                                        </p:tav>
                                      </p:tavLst>
                                    </p:anim>
                                    <p:anim calcmode="lin" valueType="num">
                                      <p:cBhvr>
                                        <p:cTn id="25" dur="500" fill="hold"/>
                                        <p:tgtEl>
                                          <p:spTgt spid="10"/>
                                        </p:tgtEl>
                                        <p:attrNameLst>
                                          <p:attrName>ppt_y</p:attrName>
                                        </p:attrNameLst>
                                      </p:cBhvr>
                                      <p:tavLst>
                                        <p:tav tm="0">
                                          <p:val>
                                            <p:strVal val="#ppt_y+.1"/>
                                          </p:val>
                                        </p:tav>
                                        <p:tav tm="100000">
                                          <p:val>
                                            <p:strVal val="#ppt_y"/>
                                          </p:val>
                                        </p:tav>
                                      </p:tavLst>
                                    </p:anim>
                                  </p:childTnLst>
                                </p:cTn>
                              </p:par>
                              <p:par>
                                <p:cTn id="26" presetID="22" presetClass="entr" presetSubtype="4" fill="hold" nodeType="withEffect">
                                  <p:stCondLst>
                                    <p:cond delay="0"/>
                                  </p:stCondLst>
                                  <p:childTnLst>
                                    <p:set>
                                      <p:cBhvr>
                                        <p:cTn id="27" dur="1" fill="hold">
                                          <p:stCondLst>
                                            <p:cond delay="0"/>
                                          </p:stCondLst>
                                        </p:cTn>
                                        <p:tgtEl>
                                          <p:spTgt spid="4098"/>
                                        </p:tgtEl>
                                        <p:attrNameLst>
                                          <p:attrName>style.visibility</p:attrName>
                                        </p:attrNameLst>
                                      </p:cBhvr>
                                      <p:to>
                                        <p:strVal val="visible"/>
                                      </p:to>
                                    </p:set>
                                    <p:animEffect transition="in" filter="wipe(down)">
                                      <p:cBhvr>
                                        <p:cTn id="28"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76672"/>
            <a:ext cx="9018000" cy="6012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5" descr="j02321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24" y="4799054"/>
            <a:ext cx="1584212" cy="1752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9"/>
          <p:cNvSpPr>
            <a:spLocks noChangeArrowheads="1"/>
          </p:cNvSpPr>
          <p:nvPr/>
        </p:nvSpPr>
        <p:spPr bwMode="auto">
          <a:xfrm flipH="1">
            <a:off x="1547664" y="1196752"/>
            <a:ext cx="5256584" cy="2906189"/>
          </a:xfrm>
          <a:prstGeom prst="cloudCallout">
            <a:avLst>
              <a:gd name="adj1" fmla="val 11517"/>
              <a:gd name="adj2" fmla="val 74059"/>
            </a:avLst>
          </a:prstGeom>
          <a:solidFill>
            <a:srgbClr val="FFFF99"/>
          </a:solidFill>
          <a:ln/>
        </p:spPr>
        <p:style>
          <a:lnRef idx="1">
            <a:schemeClr val="accent1"/>
          </a:lnRef>
          <a:fillRef idx="2">
            <a:schemeClr val="accent1"/>
          </a:fillRef>
          <a:effectRef idx="1">
            <a:schemeClr val="accent1"/>
          </a:effectRef>
          <a:fontRef idx="minor">
            <a:schemeClr val="dk1"/>
          </a:fontRef>
        </p:style>
        <p:txBody>
          <a:bodyPr anchor="ctr"/>
          <a:lstStyle/>
          <a:p>
            <a:pPr algn="ctr"/>
            <a:r>
              <a:rPr lang="en-US" sz="4800" b="1">
                <a:latin typeface="Times New Roman" pitchFamily="18" charset="0"/>
                <a:cs typeface="Times New Roman" pitchFamily="18" charset="0"/>
              </a:rPr>
              <a:t>Thức ăn của cá voi là gì?</a:t>
            </a:r>
          </a:p>
        </p:txBody>
      </p:sp>
      <p:sp>
        <p:nvSpPr>
          <p:cNvPr id="5" name="TextBox 4"/>
          <p:cNvSpPr txBox="1">
            <a:spLocks noChangeArrowheads="1"/>
          </p:cNvSpPr>
          <p:nvPr/>
        </p:nvSpPr>
        <p:spPr bwMode="auto">
          <a:xfrm>
            <a:off x="4644008" y="3898791"/>
            <a:ext cx="4319501"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r>
              <a:rPr lang="en-US" sz="4000">
                <a:solidFill>
                  <a:srgbClr val="C00000"/>
                </a:solidFill>
                <a:latin typeface="Times New Roman" pitchFamily="18" charset="0"/>
                <a:cs typeface="Times New Roman" pitchFamily="18" charset="0"/>
              </a:rPr>
              <a:t>→ </a:t>
            </a:r>
            <a:r>
              <a:rPr lang="en-US" sz="4400">
                <a:solidFill>
                  <a:srgbClr val="C00000"/>
                </a:solidFill>
                <a:latin typeface="Times New Roman" pitchFamily="18" charset="0"/>
                <a:cs typeface="Times New Roman" pitchFamily="18" charset="0"/>
              </a:rPr>
              <a:t>Tôm, </a:t>
            </a:r>
            <a:r>
              <a:rPr lang="en-US" sz="4400" smtClean="0">
                <a:solidFill>
                  <a:srgbClr val="C00000"/>
                </a:solidFill>
                <a:latin typeface="Times New Roman" pitchFamily="18" charset="0"/>
                <a:cs typeface="Times New Roman" pitchFamily="18" charset="0"/>
              </a:rPr>
              <a:t>cá, những </a:t>
            </a:r>
            <a:r>
              <a:rPr lang="en-US" sz="4400">
                <a:solidFill>
                  <a:srgbClr val="C00000"/>
                </a:solidFill>
                <a:latin typeface="Times New Roman" pitchFamily="18" charset="0"/>
                <a:cs typeface="Times New Roman" pitchFamily="18" charset="0"/>
              </a:rPr>
              <a:t>động vật nhỏ trong </a:t>
            </a:r>
            <a:r>
              <a:rPr lang="en-US" sz="4400" smtClean="0">
                <a:solidFill>
                  <a:srgbClr val="C00000"/>
                </a:solidFill>
                <a:latin typeface="Times New Roman" pitchFamily="18" charset="0"/>
                <a:cs typeface="Times New Roman" pitchFamily="18" charset="0"/>
              </a:rPr>
              <a:t>nước,…</a:t>
            </a:r>
            <a:endParaRPr lang="en-US" sz="440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6305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anim calcmode="lin" valueType="num">
                                      <p:cBhvr>
                                        <p:cTn id="16" dur="500" fill="hold"/>
                                        <p:tgtEl>
                                          <p:spTgt spid="5"/>
                                        </p:tgtEl>
                                        <p:attrNameLst>
                                          <p:attrName>ppt_x</p:attrName>
                                        </p:attrNameLst>
                                      </p:cBhvr>
                                      <p:tavLst>
                                        <p:tav tm="0">
                                          <p:val>
                                            <p:strVal val="#ppt_x"/>
                                          </p:val>
                                        </p:tav>
                                        <p:tav tm="100000">
                                          <p:val>
                                            <p:strVal val="#ppt_x"/>
                                          </p:val>
                                        </p:tav>
                                      </p:tavLst>
                                    </p:anim>
                                    <p:anim calcmode="lin" valueType="num">
                                      <p:cBhvr>
                                        <p:cTn id="17"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xit" presetSubtype="32" fill="hold" grpId="1" nodeType="clickEffect">
                                  <p:stCondLst>
                                    <p:cond delay="0"/>
                                  </p:stCondLst>
                                  <p:childTnLst>
                                    <p:animEffect transition="out" filter="circle(out)">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par>
                                <p:cTn id="23" presetID="6" presetClass="exit" presetSubtype="32" fill="hold" nodeType="withEffect">
                                  <p:stCondLst>
                                    <p:cond delay="0"/>
                                  </p:stCondLst>
                                  <p:childTnLst>
                                    <p:animEffect transition="out" filter="circle(out)">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childTnLst>
                          </p:cTn>
                        </p:par>
                        <p:par>
                          <p:cTn id="26" fill="hold">
                            <p:stCondLst>
                              <p:cond delay="500"/>
                            </p:stCondLst>
                            <p:childTnLst>
                              <p:par>
                                <p:cTn id="27" presetID="22" presetClass="entr" presetSubtype="4"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1" name="Picture 9" descr="Frames PPT 0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9098"/>
            <a:ext cx="92964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32656"/>
            <a:ext cx="4495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6" name="Text Box 14"/>
          <p:cNvSpPr txBox="1">
            <a:spLocks noChangeArrowheads="1"/>
          </p:cNvSpPr>
          <p:nvPr/>
        </p:nvSpPr>
        <p:spPr bwMode="auto">
          <a:xfrm>
            <a:off x="2514600" y="5334000"/>
            <a:ext cx="41148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800" b="1" i="1">
                <a:solidFill>
                  <a:schemeClr val="tx1"/>
                </a:solidFill>
                <a:latin typeface="Times New Roman" pitchFamily="18" charset="0"/>
              </a:defRPr>
            </a:lvl1pPr>
            <a:lvl2pPr marL="742950" indent="-285750" eaLnBrk="0" hangingPunct="0">
              <a:defRPr sz="4800" b="1" i="1">
                <a:solidFill>
                  <a:schemeClr val="tx1"/>
                </a:solidFill>
                <a:latin typeface="Times New Roman" pitchFamily="18" charset="0"/>
              </a:defRPr>
            </a:lvl2pPr>
            <a:lvl3pPr marL="1143000" indent="-228600" eaLnBrk="0" hangingPunct="0">
              <a:defRPr sz="4800" b="1" i="1">
                <a:solidFill>
                  <a:schemeClr val="tx1"/>
                </a:solidFill>
                <a:latin typeface="Times New Roman" pitchFamily="18" charset="0"/>
              </a:defRPr>
            </a:lvl3pPr>
            <a:lvl4pPr marL="1600200" indent="-228600" eaLnBrk="0" hangingPunct="0">
              <a:defRPr sz="4800" b="1" i="1">
                <a:solidFill>
                  <a:schemeClr val="tx1"/>
                </a:solidFill>
                <a:latin typeface="Times New Roman" pitchFamily="18" charset="0"/>
              </a:defRPr>
            </a:lvl4pPr>
            <a:lvl5pPr marL="2057400" indent="-228600" eaLnBrk="0" hangingPunct="0">
              <a:defRPr sz="4800" b="1" i="1">
                <a:solidFill>
                  <a:schemeClr val="tx1"/>
                </a:solidFill>
                <a:latin typeface="Times New Roman" pitchFamily="18" charset="0"/>
              </a:defRPr>
            </a:lvl5pPr>
            <a:lvl6pPr marL="2514600" indent="-228600" eaLnBrk="0" fontAlgn="base" hangingPunct="0">
              <a:spcBef>
                <a:spcPct val="0"/>
              </a:spcBef>
              <a:spcAft>
                <a:spcPct val="0"/>
              </a:spcAft>
              <a:defRPr sz="4800" b="1" i="1">
                <a:solidFill>
                  <a:schemeClr val="tx1"/>
                </a:solidFill>
                <a:latin typeface="Times New Roman" pitchFamily="18" charset="0"/>
              </a:defRPr>
            </a:lvl6pPr>
            <a:lvl7pPr marL="2971800" indent="-228600" eaLnBrk="0" fontAlgn="base" hangingPunct="0">
              <a:spcBef>
                <a:spcPct val="0"/>
              </a:spcBef>
              <a:spcAft>
                <a:spcPct val="0"/>
              </a:spcAft>
              <a:defRPr sz="4800" b="1" i="1">
                <a:solidFill>
                  <a:schemeClr val="tx1"/>
                </a:solidFill>
                <a:latin typeface="Times New Roman" pitchFamily="18" charset="0"/>
              </a:defRPr>
            </a:lvl7pPr>
            <a:lvl8pPr marL="3429000" indent="-228600" eaLnBrk="0" fontAlgn="base" hangingPunct="0">
              <a:spcBef>
                <a:spcPct val="0"/>
              </a:spcBef>
              <a:spcAft>
                <a:spcPct val="0"/>
              </a:spcAft>
              <a:defRPr sz="4800" b="1" i="1">
                <a:solidFill>
                  <a:schemeClr val="tx1"/>
                </a:solidFill>
                <a:latin typeface="Times New Roman" pitchFamily="18" charset="0"/>
              </a:defRPr>
            </a:lvl8pPr>
            <a:lvl9pPr marL="3886200" indent="-228600" eaLnBrk="0" fontAlgn="base" hangingPunct="0">
              <a:spcBef>
                <a:spcPct val="0"/>
              </a:spcBef>
              <a:spcAft>
                <a:spcPct val="0"/>
              </a:spcAft>
              <a:defRPr sz="4800" b="1" i="1">
                <a:solidFill>
                  <a:schemeClr val="tx1"/>
                </a:solidFill>
                <a:latin typeface="Times New Roman" pitchFamily="18" charset="0"/>
              </a:defRPr>
            </a:lvl9pPr>
          </a:lstStyle>
          <a:p>
            <a:pPr eaLnBrk="1" hangingPunct="1">
              <a:spcBef>
                <a:spcPct val="50000"/>
              </a:spcBef>
            </a:pPr>
            <a:endParaRPr lang="en-US"/>
          </a:p>
        </p:txBody>
      </p:sp>
      <p:grpSp>
        <p:nvGrpSpPr>
          <p:cNvPr id="5" name="Group 4"/>
          <p:cNvGrpSpPr/>
          <p:nvPr/>
        </p:nvGrpSpPr>
        <p:grpSpPr>
          <a:xfrm>
            <a:off x="152400" y="4648200"/>
            <a:ext cx="8915400" cy="2574905"/>
            <a:chOff x="152400" y="4648200"/>
            <a:chExt cx="8915400" cy="2574905"/>
          </a:xfrm>
        </p:grpSpPr>
        <p:sp>
          <p:nvSpPr>
            <p:cNvPr id="71693" name="AutoShape 13"/>
            <p:cNvSpPr>
              <a:spLocks noChangeArrowheads="1"/>
            </p:cNvSpPr>
            <p:nvPr/>
          </p:nvSpPr>
          <p:spPr bwMode="auto">
            <a:xfrm>
              <a:off x="152400" y="4648200"/>
              <a:ext cx="8915400" cy="2133600"/>
            </a:xfrm>
            <a:prstGeom prst="flowChartPreparation">
              <a:avLst/>
            </a:prstGeom>
            <a:gradFill rotWithShape="1">
              <a:gsLst>
                <a:gs pos="0">
                  <a:srgbClr val="66FFFF"/>
                </a:gs>
                <a:gs pos="50000">
                  <a:schemeClr val="bg1"/>
                </a:gs>
                <a:gs pos="100000">
                  <a:srgbClr val="66FFFF"/>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US" sz="2000">
                <a:solidFill>
                  <a:srgbClr val="002060"/>
                </a:solidFill>
                <a:latin typeface="Times New Roman" pitchFamily="18" charset="0"/>
                <a:cs typeface="Times New Roman" pitchFamily="18" charset="0"/>
              </a:endParaRPr>
            </a:p>
          </p:txBody>
        </p:sp>
        <p:sp>
          <p:nvSpPr>
            <p:cNvPr id="71695" name="Text Box 15"/>
            <p:cNvSpPr txBox="1">
              <a:spLocks noChangeArrowheads="1"/>
            </p:cNvSpPr>
            <p:nvPr/>
          </p:nvSpPr>
          <p:spPr bwMode="auto">
            <a:xfrm>
              <a:off x="1345332" y="4914781"/>
              <a:ext cx="652953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b="1" i="1">
                  <a:solidFill>
                    <a:schemeClr val="tx1"/>
                  </a:solidFill>
                  <a:latin typeface="Times New Roman" pitchFamily="18" charset="0"/>
                </a:defRPr>
              </a:lvl1pPr>
              <a:lvl2pPr marL="742950" indent="-285750" eaLnBrk="0" hangingPunct="0">
                <a:defRPr sz="4800" b="1" i="1">
                  <a:solidFill>
                    <a:schemeClr val="tx1"/>
                  </a:solidFill>
                  <a:latin typeface="Times New Roman" pitchFamily="18" charset="0"/>
                </a:defRPr>
              </a:lvl2pPr>
              <a:lvl3pPr marL="1143000" indent="-228600" eaLnBrk="0" hangingPunct="0">
                <a:defRPr sz="4800" b="1" i="1">
                  <a:solidFill>
                    <a:schemeClr val="tx1"/>
                  </a:solidFill>
                  <a:latin typeface="Times New Roman" pitchFamily="18" charset="0"/>
                </a:defRPr>
              </a:lvl3pPr>
              <a:lvl4pPr marL="1600200" indent="-228600" eaLnBrk="0" hangingPunct="0">
                <a:defRPr sz="4800" b="1" i="1">
                  <a:solidFill>
                    <a:schemeClr val="tx1"/>
                  </a:solidFill>
                  <a:latin typeface="Times New Roman" pitchFamily="18" charset="0"/>
                </a:defRPr>
              </a:lvl4pPr>
              <a:lvl5pPr marL="2057400" indent="-228600" eaLnBrk="0" hangingPunct="0">
                <a:defRPr sz="4800" b="1" i="1">
                  <a:solidFill>
                    <a:schemeClr val="tx1"/>
                  </a:solidFill>
                  <a:latin typeface="Times New Roman" pitchFamily="18" charset="0"/>
                </a:defRPr>
              </a:lvl5pPr>
              <a:lvl6pPr marL="2514600" indent="-228600" eaLnBrk="0" fontAlgn="base" hangingPunct="0">
                <a:spcBef>
                  <a:spcPct val="0"/>
                </a:spcBef>
                <a:spcAft>
                  <a:spcPct val="0"/>
                </a:spcAft>
                <a:defRPr sz="4800" b="1" i="1">
                  <a:solidFill>
                    <a:schemeClr val="tx1"/>
                  </a:solidFill>
                  <a:latin typeface="Times New Roman" pitchFamily="18" charset="0"/>
                </a:defRPr>
              </a:lvl6pPr>
              <a:lvl7pPr marL="2971800" indent="-228600" eaLnBrk="0" fontAlgn="base" hangingPunct="0">
                <a:spcBef>
                  <a:spcPct val="0"/>
                </a:spcBef>
                <a:spcAft>
                  <a:spcPct val="0"/>
                </a:spcAft>
                <a:defRPr sz="4800" b="1" i="1">
                  <a:solidFill>
                    <a:schemeClr val="tx1"/>
                  </a:solidFill>
                  <a:latin typeface="Times New Roman" pitchFamily="18" charset="0"/>
                </a:defRPr>
              </a:lvl7pPr>
              <a:lvl8pPr marL="3429000" indent="-228600" eaLnBrk="0" fontAlgn="base" hangingPunct="0">
                <a:spcBef>
                  <a:spcPct val="0"/>
                </a:spcBef>
                <a:spcAft>
                  <a:spcPct val="0"/>
                </a:spcAft>
                <a:defRPr sz="4800" b="1" i="1">
                  <a:solidFill>
                    <a:schemeClr val="tx1"/>
                  </a:solidFill>
                  <a:latin typeface="Times New Roman" pitchFamily="18" charset="0"/>
                </a:defRPr>
              </a:lvl8pPr>
              <a:lvl9pPr marL="3886200" indent="-228600" eaLnBrk="0" fontAlgn="base" hangingPunct="0">
                <a:spcBef>
                  <a:spcPct val="0"/>
                </a:spcBef>
                <a:spcAft>
                  <a:spcPct val="0"/>
                </a:spcAft>
                <a:defRPr sz="4800" b="1" i="1">
                  <a:solidFill>
                    <a:schemeClr val="tx1"/>
                  </a:solidFill>
                  <a:latin typeface="Times New Roman" pitchFamily="18" charset="0"/>
                </a:defRPr>
              </a:lvl9pPr>
            </a:lstStyle>
            <a:p>
              <a:pPr algn="ctr" eaLnBrk="1" hangingPunct="1">
                <a:spcBef>
                  <a:spcPct val="50000"/>
                </a:spcBef>
              </a:pPr>
              <a:r>
                <a:rPr lang="pt-BR" sz="3200" i="0">
                  <a:solidFill>
                    <a:srgbClr val="002060"/>
                  </a:solidFill>
                  <a:cs typeface="Times New Roman" pitchFamily="18" charset="0"/>
                </a:rPr>
                <a:t>Cá voi không có răng, trên hàm có nhiều tấm sừng rủ xuống như cái sàng lọc nước.</a:t>
              </a:r>
              <a:endParaRPr lang="en-US" sz="3200" i="0">
                <a:solidFill>
                  <a:srgbClr val="002060"/>
                </a:solidFill>
                <a:cs typeface="Times New Roman" pitchFamily="18" charset="0"/>
              </a:endParaRPr>
            </a:p>
            <a:p>
              <a:pPr algn="ctr" eaLnBrk="1" hangingPunct="1">
                <a:spcBef>
                  <a:spcPct val="50000"/>
                </a:spcBef>
              </a:pPr>
              <a:endParaRPr lang="en-US" sz="3200" i="0">
                <a:solidFill>
                  <a:srgbClr val="002060"/>
                </a:solidFill>
                <a:cs typeface="Times New Roman" pitchFamily="18" charset="0"/>
              </a:endParaRPr>
            </a:p>
          </p:txBody>
        </p:sp>
      </p:grpSp>
      <p:grpSp>
        <p:nvGrpSpPr>
          <p:cNvPr id="21" name="Group 20"/>
          <p:cNvGrpSpPr/>
          <p:nvPr/>
        </p:nvGrpSpPr>
        <p:grpSpPr>
          <a:xfrm>
            <a:off x="4211960" y="1490464"/>
            <a:ext cx="4800600" cy="2514600"/>
            <a:chOff x="-1404664" y="1196752"/>
            <a:chExt cx="4800600" cy="2514600"/>
          </a:xfrm>
        </p:grpSpPr>
        <p:sp>
          <p:nvSpPr>
            <p:cNvPr id="22" name="AutoShape 11"/>
            <p:cNvSpPr>
              <a:spLocks noChangeArrowheads="1"/>
            </p:cNvSpPr>
            <p:nvPr/>
          </p:nvSpPr>
          <p:spPr bwMode="auto">
            <a:xfrm>
              <a:off x="-1404664" y="1196752"/>
              <a:ext cx="4800600" cy="2514600"/>
            </a:xfrm>
            <a:prstGeom prst="cloudCallout">
              <a:avLst>
                <a:gd name="adj1" fmla="val -36972"/>
                <a:gd name="adj2" fmla="val 64708"/>
              </a:avLst>
            </a:prstGeom>
            <a:gradFill rotWithShape="1">
              <a:gsLst>
                <a:gs pos="0">
                  <a:srgbClr val="66FF33"/>
                </a:gs>
                <a:gs pos="100000">
                  <a:schemeClr val="bg1">
                    <a:alpha val="89998"/>
                  </a:schemeClr>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endParaRPr lang="en-US" sz="2800" b="0" i="0"/>
            </a:p>
          </p:txBody>
        </p:sp>
        <p:sp>
          <p:nvSpPr>
            <p:cNvPr id="23" name="Text Box 12"/>
            <p:cNvSpPr txBox="1">
              <a:spLocks noChangeArrowheads="1"/>
            </p:cNvSpPr>
            <p:nvPr/>
          </p:nvSpPr>
          <p:spPr bwMode="auto">
            <a:xfrm>
              <a:off x="-795064" y="1602666"/>
              <a:ext cx="38100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800" b="1" i="1">
                  <a:solidFill>
                    <a:schemeClr val="tx1"/>
                  </a:solidFill>
                  <a:latin typeface="Times New Roman" pitchFamily="18" charset="0"/>
                </a:defRPr>
              </a:lvl1pPr>
              <a:lvl2pPr marL="742950" indent="-285750" eaLnBrk="0" hangingPunct="0">
                <a:defRPr sz="4800" b="1" i="1">
                  <a:solidFill>
                    <a:schemeClr val="tx1"/>
                  </a:solidFill>
                  <a:latin typeface="Times New Roman" pitchFamily="18" charset="0"/>
                </a:defRPr>
              </a:lvl2pPr>
              <a:lvl3pPr marL="1143000" indent="-228600" eaLnBrk="0" hangingPunct="0">
                <a:defRPr sz="4800" b="1" i="1">
                  <a:solidFill>
                    <a:schemeClr val="tx1"/>
                  </a:solidFill>
                  <a:latin typeface="Times New Roman" pitchFamily="18" charset="0"/>
                </a:defRPr>
              </a:lvl3pPr>
              <a:lvl4pPr marL="1600200" indent="-228600" eaLnBrk="0" hangingPunct="0">
                <a:defRPr sz="4800" b="1" i="1">
                  <a:solidFill>
                    <a:schemeClr val="tx1"/>
                  </a:solidFill>
                  <a:latin typeface="Times New Roman" pitchFamily="18" charset="0"/>
                </a:defRPr>
              </a:lvl4pPr>
              <a:lvl5pPr marL="2057400" indent="-228600" eaLnBrk="0" hangingPunct="0">
                <a:defRPr sz="4800" b="1" i="1">
                  <a:solidFill>
                    <a:schemeClr val="tx1"/>
                  </a:solidFill>
                  <a:latin typeface="Times New Roman" pitchFamily="18" charset="0"/>
                </a:defRPr>
              </a:lvl5pPr>
              <a:lvl6pPr marL="2514600" indent="-228600" eaLnBrk="0" fontAlgn="base" hangingPunct="0">
                <a:spcBef>
                  <a:spcPct val="0"/>
                </a:spcBef>
                <a:spcAft>
                  <a:spcPct val="0"/>
                </a:spcAft>
                <a:defRPr sz="4800" b="1" i="1">
                  <a:solidFill>
                    <a:schemeClr val="tx1"/>
                  </a:solidFill>
                  <a:latin typeface="Times New Roman" pitchFamily="18" charset="0"/>
                </a:defRPr>
              </a:lvl6pPr>
              <a:lvl7pPr marL="2971800" indent="-228600" eaLnBrk="0" fontAlgn="base" hangingPunct="0">
                <a:spcBef>
                  <a:spcPct val="0"/>
                </a:spcBef>
                <a:spcAft>
                  <a:spcPct val="0"/>
                </a:spcAft>
                <a:defRPr sz="4800" b="1" i="1">
                  <a:solidFill>
                    <a:schemeClr val="tx1"/>
                  </a:solidFill>
                  <a:latin typeface="Times New Roman" pitchFamily="18" charset="0"/>
                </a:defRPr>
              </a:lvl7pPr>
              <a:lvl8pPr marL="3429000" indent="-228600" eaLnBrk="0" fontAlgn="base" hangingPunct="0">
                <a:spcBef>
                  <a:spcPct val="0"/>
                </a:spcBef>
                <a:spcAft>
                  <a:spcPct val="0"/>
                </a:spcAft>
                <a:defRPr sz="4800" b="1" i="1">
                  <a:solidFill>
                    <a:schemeClr val="tx1"/>
                  </a:solidFill>
                  <a:latin typeface="Times New Roman" pitchFamily="18" charset="0"/>
                </a:defRPr>
              </a:lvl8pPr>
              <a:lvl9pPr marL="3886200" indent="-228600" eaLnBrk="0" fontAlgn="base" hangingPunct="0">
                <a:spcBef>
                  <a:spcPct val="0"/>
                </a:spcBef>
                <a:spcAft>
                  <a:spcPct val="0"/>
                </a:spcAft>
                <a:defRPr sz="4800" b="1" i="1">
                  <a:solidFill>
                    <a:schemeClr val="tx1"/>
                  </a:solidFill>
                  <a:latin typeface="Times New Roman" pitchFamily="18" charset="0"/>
                </a:defRPr>
              </a:lvl9pPr>
            </a:lstStyle>
            <a:p>
              <a:pPr algn="ctr" eaLnBrk="1" hangingPunct="1">
                <a:spcBef>
                  <a:spcPct val="50000"/>
                </a:spcBef>
              </a:pPr>
              <a:r>
                <a:rPr lang="en-US" sz="3600">
                  <a:solidFill>
                    <a:srgbClr val="FF0000"/>
                  </a:solidFill>
                </a:rPr>
                <a:t>Đặc điểm bộ răng </a:t>
              </a:r>
              <a:r>
                <a:rPr lang="en-US" sz="3600" smtClean="0">
                  <a:solidFill>
                    <a:srgbClr val="FF0000"/>
                  </a:solidFill>
                </a:rPr>
                <a:t>cá voi như </a:t>
              </a:r>
              <a:r>
                <a:rPr lang="en-US" sz="3600">
                  <a:solidFill>
                    <a:srgbClr val="FF0000"/>
                  </a:solidFill>
                </a:rPr>
                <a:t>thế nào?</a:t>
              </a:r>
            </a:p>
          </p:txBody>
        </p:sp>
      </p:grpSp>
      <p:grpSp>
        <p:nvGrpSpPr>
          <p:cNvPr id="31" name="Group 30"/>
          <p:cNvGrpSpPr/>
          <p:nvPr/>
        </p:nvGrpSpPr>
        <p:grpSpPr>
          <a:xfrm>
            <a:off x="160020" y="3789040"/>
            <a:ext cx="8740080" cy="4104456"/>
            <a:chOff x="160020" y="3645024"/>
            <a:chExt cx="8740080" cy="4104456"/>
          </a:xfrm>
        </p:grpSpPr>
        <p:sp>
          <p:nvSpPr>
            <p:cNvPr id="32" name="Rectangle 18"/>
            <p:cNvSpPr>
              <a:spLocks noChangeArrowheads="1"/>
            </p:cNvSpPr>
            <p:nvPr/>
          </p:nvSpPr>
          <p:spPr bwMode="auto">
            <a:xfrm>
              <a:off x="160020" y="3645024"/>
              <a:ext cx="8740080" cy="2880320"/>
            </a:xfrm>
            <a:prstGeom prst="rect">
              <a:avLst/>
            </a:prstGeom>
            <a:gradFill rotWithShape="1">
              <a:gsLst>
                <a:gs pos="0">
                  <a:srgbClr val="00FF00"/>
                </a:gs>
                <a:gs pos="100000">
                  <a:schemeClr val="bg1"/>
                </a:gs>
              </a:gsLst>
              <a:path path="rect">
                <a:fillToRect l="100000" b="10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a:spcBef>
                  <a:spcPct val="50000"/>
                </a:spcBef>
              </a:pPr>
              <a:endParaRPr lang="en-US" sz="2400" b="1">
                <a:latin typeface="Times New Roman" pitchFamily="18" charset="0"/>
                <a:cs typeface="Times New Roman" pitchFamily="18" charset="0"/>
              </a:endParaRPr>
            </a:p>
          </p:txBody>
        </p:sp>
        <p:sp>
          <p:nvSpPr>
            <p:cNvPr id="33" name="Text Box 19"/>
            <p:cNvSpPr txBox="1">
              <a:spLocks noChangeArrowheads="1"/>
            </p:cNvSpPr>
            <p:nvPr/>
          </p:nvSpPr>
          <p:spPr bwMode="auto">
            <a:xfrm>
              <a:off x="166112" y="3717607"/>
              <a:ext cx="8727896"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b="1" i="1">
                  <a:solidFill>
                    <a:schemeClr val="tx1"/>
                  </a:solidFill>
                  <a:latin typeface="Times New Roman" pitchFamily="18" charset="0"/>
                </a:defRPr>
              </a:lvl1pPr>
              <a:lvl2pPr marL="742950" indent="-285750" eaLnBrk="0" hangingPunct="0">
                <a:defRPr sz="4800" b="1" i="1">
                  <a:solidFill>
                    <a:schemeClr val="tx1"/>
                  </a:solidFill>
                  <a:latin typeface="Times New Roman" pitchFamily="18" charset="0"/>
                </a:defRPr>
              </a:lvl2pPr>
              <a:lvl3pPr marL="1143000" indent="-228600" eaLnBrk="0" hangingPunct="0">
                <a:defRPr sz="4800" b="1" i="1">
                  <a:solidFill>
                    <a:schemeClr val="tx1"/>
                  </a:solidFill>
                  <a:latin typeface="Times New Roman" pitchFamily="18" charset="0"/>
                </a:defRPr>
              </a:lvl3pPr>
              <a:lvl4pPr marL="1600200" indent="-228600" eaLnBrk="0" hangingPunct="0">
                <a:defRPr sz="4800" b="1" i="1">
                  <a:solidFill>
                    <a:schemeClr val="tx1"/>
                  </a:solidFill>
                  <a:latin typeface="Times New Roman" pitchFamily="18" charset="0"/>
                </a:defRPr>
              </a:lvl4pPr>
              <a:lvl5pPr marL="2057400" indent="-228600" eaLnBrk="0" hangingPunct="0">
                <a:defRPr sz="4800" b="1" i="1">
                  <a:solidFill>
                    <a:schemeClr val="tx1"/>
                  </a:solidFill>
                  <a:latin typeface="Times New Roman" pitchFamily="18" charset="0"/>
                </a:defRPr>
              </a:lvl5pPr>
              <a:lvl6pPr marL="2514600" indent="-228600" eaLnBrk="0" fontAlgn="base" hangingPunct="0">
                <a:spcBef>
                  <a:spcPct val="0"/>
                </a:spcBef>
                <a:spcAft>
                  <a:spcPct val="0"/>
                </a:spcAft>
                <a:defRPr sz="4800" b="1" i="1">
                  <a:solidFill>
                    <a:schemeClr val="tx1"/>
                  </a:solidFill>
                  <a:latin typeface="Times New Roman" pitchFamily="18" charset="0"/>
                </a:defRPr>
              </a:lvl6pPr>
              <a:lvl7pPr marL="2971800" indent="-228600" eaLnBrk="0" fontAlgn="base" hangingPunct="0">
                <a:spcBef>
                  <a:spcPct val="0"/>
                </a:spcBef>
                <a:spcAft>
                  <a:spcPct val="0"/>
                </a:spcAft>
                <a:defRPr sz="4800" b="1" i="1">
                  <a:solidFill>
                    <a:schemeClr val="tx1"/>
                  </a:solidFill>
                  <a:latin typeface="Times New Roman" pitchFamily="18" charset="0"/>
                </a:defRPr>
              </a:lvl7pPr>
              <a:lvl8pPr marL="3429000" indent="-228600" eaLnBrk="0" fontAlgn="base" hangingPunct="0">
                <a:spcBef>
                  <a:spcPct val="0"/>
                </a:spcBef>
                <a:spcAft>
                  <a:spcPct val="0"/>
                </a:spcAft>
                <a:defRPr sz="4800" b="1" i="1">
                  <a:solidFill>
                    <a:schemeClr val="tx1"/>
                  </a:solidFill>
                  <a:latin typeface="Times New Roman" pitchFamily="18" charset="0"/>
                </a:defRPr>
              </a:lvl8pPr>
              <a:lvl9pPr marL="3886200" indent="-228600" eaLnBrk="0" fontAlgn="base" hangingPunct="0">
                <a:spcBef>
                  <a:spcPct val="0"/>
                </a:spcBef>
                <a:spcAft>
                  <a:spcPct val="0"/>
                </a:spcAft>
                <a:defRPr sz="4800" b="1" i="1">
                  <a:solidFill>
                    <a:schemeClr val="tx1"/>
                  </a:solidFill>
                  <a:latin typeface="Times New Roman" pitchFamily="18" charset="0"/>
                </a:defRPr>
              </a:lvl9pPr>
            </a:lstStyle>
            <a:p>
              <a:pPr algn="just" eaLnBrk="1" hangingPunct="1">
                <a:spcBef>
                  <a:spcPct val="50000"/>
                </a:spcBef>
                <a:buFontTx/>
                <a:buChar char="-"/>
              </a:pPr>
              <a:r>
                <a:rPr lang="en-US" sz="3200" i="0" smtClean="0">
                  <a:solidFill>
                    <a:srgbClr val="002060"/>
                  </a:solidFill>
                </a:rPr>
                <a:t> Khi </a:t>
              </a:r>
              <a:r>
                <a:rPr lang="en-US" sz="3200" i="0">
                  <a:solidFill>
                    <a:srgbClr val="002060"/>
                  </a:solidFill>
                </a:rPr>
                <a:t>cá voi há miệng, nước mang tôm, cá và những động vật nhỏ vào miệng cá voi</a:t>
              </a:r>
            </a:p>
            <a:p>
              <a:pPr algn="just" eaLnBrk="1" hangingPunct="1">
                <a:spcBef>
                  <a:spcPct val="50000"/>
                </a:spcBef>
                <a:buFontTx/>
                <a:buChar char="-"/>
              </a:pPr>
              <a:r>
                <a:rPr lang="en-US" sz="3200" i="0">
                  <a:solidFill>
                    <a:srgbClr val="002060"/>
                  </a:solidFill>
                </a:rPr>
                <a:t> Khi cá voi ngậm miệng, thức ăn được giữ trong miệng, còn nước đi qua khe các tấm sừng ra ngoài</a:t>
              </a:r>
            </a:p>
            <a:p>
              <a:pPr algn="just" eaLnBrk="1" hangingPunct="1"/>
              <a:endParaRPr lang="en-US" sz="3200" i="0">
                <a:solidFill>
                  <a:srgbClr val="002060"/>
                </a:solidFill>
              </a:endParaRPr>
            </a:p>
            <a:p>
              <a:pPr algn="just" eaLnBrk="1" hangingPunct="1">
                <a:spcBef>
                  <a:spcPct val="50000"/>
                </a:spcBef>
              </a:pPr>
              <a:endParaRPr lang="en-US" sz="3200">
                <a:solidFill>
                  <a:srgbClr val="002060"/>
                </a:solidFill>
              </a:endParaRPr>
            </a:p>
          </p:txBody>
        </p:sp>
      </p:grpSp>
      <p:grpSp>
        <p:nvGrpSpPr>
          <p:cNvPr id="34" name="Group 33"/>
          <p:cNvGrpSpPr/>
          <p:nvPr/>
        </p:nvGrpSpPr>
        <p:grpSpPr>
          <a:xfrm>
            <a:off x="4235896" y="764704"/>
            <a:ext cx="4800600" cy="2514600"/>
            <a:chOff x="7188224" y="1447800"/>
            <a:chExt cx="4800600" cy="2514600"/>
          </a:xfrm>
        </p:grpSpPr>
        <p:sp>
          <p:nvSpPr>
            <p:cNvPr id="35" name="AutoShape 16"/>
            <p:cNvSpPr>
              <a:spLocks noChangeArrowheads="1"/>
            </p:cNvSpPr>
            <p:nvPr/>
          </p:nvSpPr>
          <p:spPr bwMode="auto">
            <a:xfrm>
              <a:off x="7188224" y="1447800"/>
              <a:ext cx="4800600" cy="2514600"/>
            </a:xfrm>
            <a:prstGeom prst="cloudCallout">
              <a:avLst>
                <a:gd name="adj1" fmla="val -17560"/>
                <a:gd name="adj2" fmla="val 71403"/>
              </a:avLst>
            </a:prstGeom>
            <a:gradFill rotWithShape="1">
              <a:gsLst>
                <a:gs pos="0">
                  <a:srgbClr val="66FF33"/>
                </a:gs>
                <a:gs pos="100000">
                  <a:schemeClr val="bg1">
                    <a:alpha val="89998"/>
                  </a:schemeClr>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endParaRPr lang="en-US" sz="2800" b="0" i="0"/>
            </a:p>
          </p:txBody>
        </p:sp>
        <p:sp>
          <p:nvSpPr>
            <p:cNvPr id="36" name="Text Box 17"/>
            <p:cNvSpPr txBox="1">
              <a:spLocks noChangeArrowheads="1"/>
            </p:cNvSpPr>
            <p:nvPr/>
          </p:nvSpPr>
          <p:spPr bwMode="auto">
            <a:xfrm>
              <a:off x="7410626" y="1909976"/>
              <a:ext cx="3816424"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b="1" i="1">
                  <a:solidFill>
                    <a:schemeClr val="tx1"/>
                  </a:solidFill>
                  <a:latin typeface="Times New Roman" pitchFamily="18" charset="0"/>
                </a:defRPr>
              </a:lvl1pPr>
              <a:lvl2pPr marL="742950" indent="-285750" eaLnBrk="0" hangingPunct="0">
                <a:defRPr sz="4800" b="1" i="1">
                  <a:solidFill>
                    <a:schemeClr val="tx1"/>
                  </a:solidFill>
                  <a:latin typeface="Times New Roman" pitchFamily="18" charset="0"/>
                </a:defRPr>
              </a:lvl2pPr>
              <a:lvl3pPr marL="1143000" indent="-228600" eaLnBrk="0" hangingPunct="0">
                <a:defRPr sz="4800" b="1" i="1">
                  <a:solidFill>
                    <a:schemeClr val="tx1"/>
                  </a:solidFill>
                  <a:latin typeface="Times New Roman" pitchFamily="18" charset="0"/>
                </a:defRPr>
              </a:lvl3pPr>
              <a:lvl4pPr marL="1600200" indent="-228600" eaLnBrk="0" hangingPunct="0">
                <a:defRPr sz="4800" b="1" i="1">
                  <a:solidFill>
                    <a:schemeClr val="tx1"/>
                  </a:solidFill>
                  <a:latin typeface="Times New Roman" pitchFamily="18" charset="0"/>
                </a:defRPr>
              </a:lvl4pPr>
              <a:lvl5pPr marL="2057400" indent="-228600" eaLnBrk="0" hangingPunct="0">
                <a:defRPr sz="4800" b="1" i="1">
                  <a:solidFill>
                    <a:schemeClr val="tx1"/>
                  </a:solidFill>
                  <a:latin typeface="Times New Roman" pitchFamily="18" charset="0"/>
                </a:defRPr>
              </a:lvl5pPr>
              <a:lvl6pPr marL="2514600" indent="-228600" eaLnBrk="0" fontAlgn="base" hangingPunct="0">
                <a:spcBef>
                  <a:spcPct val="0"/>
                </a:spcBef>
                <a:spcAft>
                  <a:spcPct val="0"/>
                </a:spcAft>
                <a:defRPr sz="4800" b="1" i="1">
                  <a:solidFill>
                    <a:schemeClr val="tx1"/>
                  </a:solidFill>
                  <a:latin typeface="Times New Roman" pitchFamily="18" charset="0"/>
                </a:defRPr>
              </a:lvl6pPr>
              <a:lvl7pPr marL="2971800" indent="-228600" eaLnBrk="0" fontAlgn="base" hangingPunct="0">
                <a:spcBef>
                  <a:spcPct val="0"/>
                </a:spcBef>
                <a:spcAft>
                  <a:spcPct val="0"/>
                </a:spcAft>
                <a:defRPr sz="4800" b="1" i="1">
                  <a:solidFill>
                    <a:schemeClr val="tx1"/>
                  </a:solidFill>
                  <a:latin typeface="Times New Roman" pitchFamily="18" charset="0"/>
                </a:defRPr>
              </a:lvl7pPr>
              <a:lvl8pPr marL="3429000" indent="-228600" eaLnBrk="0" fontAlgn="base" hangingPunct="0">
                <a:spcBef>
                  <a:spcPct val="0"/>
                </a:spcBef>
                <a:spcAft>
                  <a:spcPct val="0"/>
                </a:spcAft>
                <a:defRPr sz="4800" b="1" i="1">
                  <a:solidFill>
                    <a:schemeClr val="tx1"/>
                  </a:solidFill>
                  <a:latin typeface="Times New Roman" pitchFamily="18" charset="0"/>
                </a:defRPr>
              </a:lvl8pPr>
              <a:lvl9pPr marL="3886200" indent="-228600" eaLnBrk="0" fontAlgn="base" hangingPunct="0">
                <a:spcBef>
                  <a:spcPct val="0"/>
                </a:spcBef>
                <a:spcAft>
                  <a:spcPct val="0"/>
                </a:spcAft>
                <a:defRPr sz="4800" b="1" i="1">
                  <a:solidFill>
                    <a:schemeClr val="tx1"/>
                  </a:solidFill>
                  <a:latin typeface="Times New Roman" pitchFamily="18" charset="0"/>
                </a:defRPr>
              </a:lvl9pPr>
            </a:lstStyle>
            <a:p>
              <a:pPr algn="ctr" eaLnBrk="1" hangingPunct="1">
                <a:spcBef>
                  <a:spcPct val="50000"/>
                </a:spcBef>
              </a:pPr>
              <a:r>
                <a:rPr lang="en-US" sz="3600" smtClean="0">
                  <a:solidFill>
                    <a:srgbClr val="FF0000"/>
                  </a:solidFill>
                </a:rPr>
                <a:t>Mô </a:t>
              </a:r>
              <a:r>
                <a:rPr lang="en-US" sz="3600">
                  <a:solidFill>
                    <a:srgbClr val="FF0000"/>
                  </a:solidFill>
                </a:rPr>
                <a:t>tả cách lấy thức ăn của cá voi?</a:t>
              </a:r>
            </a:p>
          </p:txBody>
        </p:sp>
      </p:grpSp>
    </p:spTree>
    <p:extLst>
      <p:ext uri="{BB962C8B-B14F-4D97-AF65-F5344CB8AC3E}">
        <p14:creationId xmlns:p14="http://schemas.microsoft.com/office/powerpoint/2010/main" val="474296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71690"/>
                                        </p:tgtEl>
                                        <p:attrNameLst>
                                          <p:attrName>style.visibility</p:attrName>
                                        </p:attrNameLst>
                                      </p:cBhvr>
                                      <p:to>
                                        <p:strVal val="visible"/>
                                      </p:to>
                                    </p:set>
                                    <p:animEffect transition="in" filter="checkerboard(across)">
                                      <p:cBhvr>
                                        <p:cTn id="7" dur="500"/>
                                        <p:tgtEl>
                                          <p:spTgt spid="71690"/>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arn(inVertical)">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75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nodeType="clickEffect">
                                  <p:stCondLst>
                                    <p:cond delay="0"/>
                                  </p:stCondLst>
                                  <p:childTnLst>
                                    <p:animEffect transition="out" filter="blinds(horizontal)">
                                      <p:cBhvr>
                                        <p:cTn id="20" dur="500"/>
                                        <p:tgtEl>
                                          <p:spTgt spid="21"/>
                                        </p:tgtEl>
                                      </p:cBhvr>
                                    </p:animEffect>
                                    <p:set>
                                      <p:cBhvr>
                                        <p:cTn id="21" dur="1" fill="hold">
                                          <p:stCondLst>
                                            <p:cond delay="499"/>
                                          </p:stCondLst>
                                        </p:cTn>
                                        <p:tgtEl>
                                          <p:spTgt spid="21"/>
                                        </p:tgtEl>
                                        <p:attrNameLst>
                                          <p:attrName>style.visibility</p:attrName>
                                        </p:attrNameLst>
                                      </p:cBhvr>
                                      <p:to>
                                        <p:strVal val="hidden"/>
                                      </p:to>
                                    </p:set>
                                  </p:childTnLst>
                                </p:cTn>
                              </p:par>
                              <p:par>
                                <p:cTn id="22" presetID="3" presetClass="exit" presetSubtype="10" fill="hold" nodeType="withEffect">
                                  <p:stCondLst>
                                    <p:cond delay="0"/>
                                  </p:stCondLst>
                                  <p:childTnLst>
                                    <p:animEffect transition="out" filter="blinds(horizontal)">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par>
                                <p:cTn id="25" presetID="16" presetClass="entr" presetSubtype="21"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barn(inVertical)">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750"/>
                                        <p:tgtEl>
                                          <p:spTgt spid="31"/>
                                        </p:tgtEl>
                                      </p:cBhvr>
                                    </p:animEffect>
                                    <p:anim calcmode="lin" valueType="num">
                                      <p:cBhvr>
                                        <p:cTn id="33" dur="750" fill="hold"/>
                                        <p:tgtEl>
                                          <p:spTgt spid="31"/>
                                        </p:tgtEl>
                                        <p:attrNameLst>
                                          <p:attrName>ppt_x</p:attrName>
                                        </p:attrNameLst>
                                      </p:cBhvr>
                                      <p:tavLst>
                                        <p:tav tm="0">
                                          <p:val>
                                            <p:strVal val="#ppt_x"/>
                                          </p:val>
                                        </p:tav>
                                        <p:tav tm="100000">
                                          <p:val>
                                            <p:strVal val="#ppt_x"/>
                                          </p:val>
                                        </p:tav>
                                      </p:tavLst>
                                    </p:anim>
                                    <p:anim calcmode="lin" valueType="num">
                                      <p:cBhvr>
                                        <p:cTn id="34" dur="7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ết quả hình ảnh cho cá v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5924" y="2574306"/>
            <a:ext cx="5482580" cy="4167062"/>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9"/>
          <p:cNvSpPr>
            <a:spLocks noChangeArrowheads="1"/>
          </p:cNvSpPr>
          <p:nvPr/>
        </p:nvSpPr>
        <p:spPr bwMode="auto">
          <a:xfrm flipH="1">
            <a:off x="-512868" y="462724"/>
            <a:ext cx="5588923" cy="3456384"/>
          </a:xfrm>
          <a:prstGeom prst="cloudCallout">
            <a:avLst>
              <a:gd name="adj1" fmla="val 11517"/>
              <a:gd name="adj2" fmla="val 74059"/>
            </a:avLst>
          </a:prstGeom>
          <a:solidFill>
            <a:srgbClr val="FFFF99"/>
          </a:solidFill>
          <a:ln/>
        </p:spPr>
        <p:style>
          <a:lnRef idx="1">
            <a:schemeClr val="accent1"/>
          </a:lnRef>
          <a:fillRef idx="2">
            <a:schemeClr val="accent1"/>
          </a:fillRef>
          <a:effectRef idx="1">
            <a:schemeClr val="accent1"/>
          </a:effectRef>
          <a:fontRef idx="minor">
            <a:schemeClr val="dk1"/>
          </a:fontRef>
        </p:style>
        <p:txBody>
          <a:bodyPr anchor="ctr"/>
          <a:lstStyle/>
          <a:p>
            <a:pPr algn="ctr">
              <a:spcBef>
                <a:spcPct val="50000"/>
              </a:spcBef>
              <a:defRPr/>
            </a:pPr>
            <a:r>
              <a:rPr lang="en-US" sz="4800" b="1">
                <a:solidFill>
                  <a:srgbClr val="FF0000"/>
                </a:solidFill>
                <a:latin typeface="Times New Roman" pitchFamily="18" charset="0"/>
                <a:cs typeface="Times New Roman" pitchFamily="18" charset="0"/>
              </a:rPr>
              <a:t>Tại sao lại xếp Cá voi vào lớp thú?</a:t>
            </a:r>
          </a:p>
        </p:txBody>
      </p:sp>
      <p:pic>
        <p:nvPicPr>
          <p:cNvPr id="14" name="Picture 15" descr="j02321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575257"/>
            <a:ext cx="1584212" cy="1752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a:spLocks noChangeArrowheads="1"/>
          </p:cNvSpPr>
          <p:nvPr/>
        </p:nvSpPr>
        <p:spPr bwMode="auto">
          <a:xfrm>
            <a:off x="35497" y="388982"/>
            <a:ext cx="892899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r>
              <a:rPr lang="en-US" sz="3600" b="1">
                <a:latin typeface="Times New Roman" pitchFamily="18" charset="0"/>
                <a:cs typeface="Times New Roman" pitchFamily="18" charset="0"/>
              </a:rPr>
              <a:t>→</a:t>
            </a:r>
            <a:r>
              <a:rPr lang="en-US" sz="3600" b="1">
                <a:solidFill>
                  <a:srgbClr val="C00000"/>
                </a:solidFill>
                <a:latin typeface="Times New Roman" pitchFamily="18" charset="0"/>
                <a:cs typeface="Times New Roman" pitchFamily="18" charset="0"/>
              </a:rPr>
              <a:t> </a:t>
            </a:r>
            <a:r>
              <a:rPr lang="en-US" sz="4000" b="1">
                <a:solidFill>
                  <a:srgbClr val="C00000"/>
                </a:solidFill>
                <a:latin typeface="Times New Roman" pitchFamily="18" charset="0"/>
                <a:cs typeface="Times New Roman" pitchFamily="18" charset="0"/>
              </a:rPr>
              <a:t>Vì Cá voi có xương chi, có lớp mỡ dưới da dày, hô hấp bằng phổi, đẻ con và nuôi con bằng sữa mẹ.</a:t>
            </a:r>
          </a:p>
        </p:txBody>
      </p:sp>
    </p:spTree>
    <p:extLst>
      <p:ext uri="{BB962C8B-B14F-4D97-AF65-F5344CB8AC3E}">
        <p14:creationId xmlns:p14="http://schemas.microsoft.com/office/powerpoint/2010/main" val="296537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heckerboard(across)">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xit" presetSubtype="4" fill="hold" nodeType="clickEffect">
                                  <p:stCondLst>
                                    <p:cond delay="0"/>
                                  </p:stCondLst>
                                  <p:childTnLst>
                                    <p:anim calcmode="lin" valueType="num">
                                      <p:cBhvr additive="base">
                                        <p:cTn id="14" dur="500"/>
                                        <p:tgtEl>
                                          <p:spTgt spid="14"/>
                                        </p:tgtEl>
                                        <p:attrNameLst>
                                          <p:attrName>ppt_y</p:attrName>
                                        </p:attrNameLst>
                                      </p:cBhvr>
                                      <p:tavLst>
                                        <p:tav tm="0">
                                          <p:val>
                                            <p:strVal val="#ppt_y"/>
                                          </p:val>
                                        </p:tav>
                                        <p:tav tm="100000">
                                          <p:val>
                                            <p:strVal val="#ppt_y+#ppt_h*1.125000"/>
                                          </p:val>
                                        </p:tav>
                                      </p:tavLst>
                                    </p:anim>
                                    <p:animEffect transition="out" filter="wipe(down)">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par>
                                <p:cTn id="17" presetID="12" presetClass="exit" presetSubtype="4" fill="hold" grpId="1" nodeType="withEffect">
                                  <p:stCondLst>
                                    <p:cond delay="0"/>
                                  </p:stCondLst>
                                  <p:childTnLst>
                                    <p:anim calcmode="lin" valueType="num">
                                      <p:cBhvr additive="base">
                                        <p:cTn id="18" dur="500"/>
                                        <p:tgtEl>
                                          <p:spTgt spid="13"/>
                                        </p:tgtEl>
                                        <p:attrNameLst>
                                          <p:attrName>ppt_y</p:attrName>
                                        </p:attrNameLst>
                                      </p:cBhvr>
                                      <p:tavLst>
                                        <p:tav tm="0">
                                          <p:val>
                                            <p:strVal val="#ppt_y"/>
                                          </p:val>
                                        </p:tav>
                                        <p:tav tm="100000">
                                          <p:val>
                                            <p:strVal val="#ppt_y+#ppt_h*1.125000"/>
                                          </p:val>
                                        </p:tav>
                                      </p:tavLst>
                                    </p:anim>
                                    <p:animEffect transition="out" filter="wipe(down)">
                                      <p:cBhvr>
                                        <p:cTn id="19" dur="500"/>
                                        <p:tgtEl>
                                          <p:spTgt spid="13"/>
                                        </p:tgtEl>
                                      </p:cBhvr>
                                    </p:animEffect>
                                    <p:set>
                                      <p:cBhvr>
                                        <p:cTn id="20" dur="1" fill="hold">
                                          <p:stCondLst>
                                            <p:cond delay="499"/>
                                          </p:stCondLst>
                                        </p:cTn>
                                        <p:tgtEl>
                                          <p:spTgt spid="13"/>
                                        </p:tgtEl>
                                        <p:attrNameLst>
                                          <p:attrName>style.visibility</p:attrName>
                                        </p:attrNameLst>
                                      </p:cBhvr>
                                      <p:to>
                                        <p:strVal val="hidden"/>
                                      </p:to>
                                    </p:set>
                                  </p:childTnLst>
                                </p:cTn>
                              </p:par>
                              <p:par>
                                <p:cTn id="21" presetID="42"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anim calcmode="lin" valueType="num">
                                      <p:cBhvr>
                                        <p:cTn id="24" dur="500" fill="hold"/>
                                        <p:tgtEl>
                                          <p:spTgt spid="16"/>
                                        </p:tgtEl>
                                        <p:attrNameLst>
                                          <p:attrName>ppt_x</p:attrName>
                                        </p:attrNameLst>
                                      </p:cBhvr>
                                      <p:tavLst>
                                        <p:tav tm="0">
                                          <p:val>
                                            <p:strVal val="#ppt_x"/>
                                          </p:val>
                                        </p:tav>
                                        <p:tav tm="100000">
                                          <p:val>
                                            <p:strVal val="#ppt_x"/>
                                          </p:val>
                                        </p:tav>
                                      </p:tavLst>
                                    </p:anim>
                                    <p:anim calcmode="lin" valueType="num">
                                      <p:cBhvr>
                                        <p:cTn id="25"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215900" y="116632"/>
            <a:ext cx="8676580" cy="1464231"/>
          </a:xfrm>
          <a:prstGeom prst="round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sz="3200" b="1" smtClean="0">
                <a:solidFill>
                  <a:srgbClr val="00FF99"/>
                </a:solidFill>
                <a:latin typeface="Times New Roman" pitchFamily="18" charset="0"/>
              </a:rPr>
              <a:t> </a:t>
            </a:r>
            <a:r>
              <a:rPr lang="en-US" sz="3200" b="1" u="sng" smtClean="0">
                <a:solidFill>
                  <a:srgbClr val="FF0000"/>
                </a:solidFill>
                <a:latin typeface="Times New Roman" pitchFamily="18" charset="0"/>
              </a:rPr>
              <a:t>Bài 49:</a:t>
            </a:r>
            <a:r>
              <a:rPr lang="en-US" sz="3200" b="1" smtClean="0">
                <a:solidFill>
                  <a:srgbClr val="FF0000"/>
                </a:solidFill>
                <a:latin typeface="Times New Roman" pitchFamily="18" charset="0"/>
              </a:rPr>
              <a:t> </a:t>
            </a:r>
            <a:r>
              <a:rPr lang="en-US" sz="3200" b="1" smtClean="0">
                <a:solidFill>
                  <a:srgbClr val="FF0000"/>
                </a:solidFill>
                <a:latin typeface="Times New Roman" pitchFamily="18" charset="0"/>
              </a:rPr>
              <a:t>ĐA DẠNG CỦA LỚP THÚ (tiếp theo)</a:t>
            </a:r>
          </a:p>
          <a:p>
            <a:pPr algn="ctr" eaLnBrk="1" hangingPunct="1">
              <a:spcBef>
                <a:spcPct val="50000"/>
              </a:spcBef>
              <a:defRPr/>
            </a:pPr>
            <a:r>
              <a:rPr lang="en-US" sz="3200" b="1" smtClean="0">
                <a:solidFill>
                  <a:srgbClr val="FF0000"/>
                </a:solidFill>
                <a:latin typeface="Times New Roman" pitchFamily="18" charset="0"/>
              </a:rPr>
              <a:t>BỘ DƠI VÀ BỘ CÁ VOI</a:t>
            </a:r>
          </a:p>
        </p:txBody>
      </p:sp>
      <p:sp>
        <p:nvSpPr>
          <p:cNvPr id="3" name="Title 3"/>
          <p:cNvSpPr txBox="1">
            <a:spLocks/>
          </p:cNvSpPr>
          <p:nvPr/>
        </p:nvSpPr>
        <p:spPr bwMode="auto">
          <a:xfrm>
            <a:off x="215900" y="2069976"/>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smtClean="0">
                <a:solidFill>
                  <a:srgbClr val="0070C0"/>
                </a:solidFill>
                <a:latin typeface="Times New Roman" pitchFamily="18" charset="0"/>
                <a:cs typeface="Times New Roman" pitchFamily="18" charset="0"/>
              </a:rPr>
              <a:t>I. </a:t>
            </a:r>
            <a:r>
              <a:rPr lang="en-US" sz="3600" b="1" u="sng" smtClean="0">
                <a:solidFill>
                  <a:srgbClr val="0070C0"/>
                </a:solidFill>
                <a:latin typeface="Times New Roman" pitchFamily="18" charset="0"/>
                <a:cs typeface="Times New Roman" pitchFamily="18" charset="0"/>
              </a:rPr>
              <a:t>BỘ DƠI</a:t>
            </a:r>
            <a:endParaRPr lang="en-US" sz="3600" b="1" u="sng">
              <a:solidFill>
                <a:srgbClr val="0070C0"/>
              </a:solidFill>
              <a:latin typeface="Times New Roman" pitchFamily="18" charset="0"/>
              <a:cs typeface="Times New Roman" pitchFamily="18" charset="0"/>
            </a:endParaRPr>
          </a:p>
        </p:txBody>
      </p:sp>
      <p:sp>
        <p:nvSpPr>
          <p:cNvPr id="4" name="Title 3"/>
          <p:cNvSpPr txBox="1">
            <a:spLocks/>
          </p:cNvSpPr>
          <p:nvPr/>
        </p:nvSpPr>
        <p:spPr bwMode="auto">
          <a:xfrm>
            <a:off x="215900" y="379816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smtClean="0">
                <a:solidFill>
                  <a:srgbClr val="0070C0"/>
                </a:solidFill>
                <a:latin typeface="Times New Roman" pitchFamily="18" charset="0"/>
                <a:cs typeface="Times New Roman" pitchFamily="18" charset="0"/>
              </a:rPr>
              <a:t>II. </a:t>
            </a:r>
            <a:r>
              <a:rPr lang="en-US" sz="3600" b="1" u="sng" smtClean="0">
                <a:solidFill>
                  <a:srgbClr val="0070C0"/>
                </a:solidFill>
                <a:latin typeface="Times New Roman" pitchFamily="18" charset="0"/>
                <a:cs typeface="Times New Roman" pitchFamily="18" charset="0"/>
              </a:rPr>
              <a:t>BỘ CÁ VOI</a:t>
            </a:r>
            <a:endParaRPr lang="en-US" sz="3600" b="1" u="sng">
              <a:solidFill>
                <a:srgbClr val="0070C0"/>
              </a:solidFill>
              <a:latin typeface="Times New Roman" pitchFamily="18" charset="0"/>
              <a:cs typeface="Times New Roman" pitchFamily="18" charset="0"/>
            </a:endParaRPr>
          </a:p>
        </p:txBody>
      </p:sp>
      <p:pic>
        <p:nvPicPr>
          <p:cNvPr id="5" name="Picture 4" descr="19 002"/>
          <p:cNvPicPr>
            <a:picLocks noChangeAspect="1" noChangeArrowheads="1"/>
          </p:cNvPicPr>
          <p:nvPr/>
        </p:nvPicPr>
        <p:blipFill>
          <a:blip r:embed="rId3">
            <a:extLst>
              <a:ext uri="{28A0092B-C50C-407E-A947-70E740481C1C}">
                <a14:useLocalDpi xmlns:a14="http://schemas.microsoft.com/office/drawing/2010/main" val="0"/>
              </a:ext>
            </a:extLst>
          </a:blip>
          <a:srcRect l="650" t="8304" r="52499" b="40869"/>
          <a:stretch>
            <a:fillRect/>
          </a:stretch>
        </p:blipFill>
        <p:spPr bwMode="auto">
          <a:xfrm>
            <a:off x="3791863" y="1628800"/>
            <a:ext cx="4266009" cy="23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19 003"/>
          <p:cNvPicPr>
            <a:picLocks noChangeAspect="1" noChangeArrowheads="1"/>
          </p:cNvPicPr>
          <p:nvPr/>
        </p:nvPicPr>
        <p:blipFill>
          <a:blip r:embed="rId4">
            <a:extLst>
              <a:ext uri="{28A0092B-C50C-407E-A947-70E740481C1C}">
                <a14:useLocalDpi xmlns:a14="http://schemas.microsoft.com/office/drawing/2010/main" val="0"/>
              </a:ext>
            </a:extLst>
          </a:blip>
          <a:srcRect r="48845" b="53845"/>
          <a:stretch>
            <a:fillRect/>
          </a:stretch>
        </p:blipFill>
        <p:spPr bwMode="auto">
          <a:xfrm>
            <a:off x="3541349" y="4005064"/>
            <a:ext cx="5421803" cy="27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89308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10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1000"/>
                                        <p:tgtEl>
                                          <p:spTgt spid="5"/>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9"/>
          <p:cNvSpPr txBox="1">
            <a:spLocks noChangeArrowheads="1"/>
          </p:cNvSpPr>
          <p:nvPr/>
        </p:nvSpPr>
        <p:spPr bwMode="auto">
          <a:xfrm>
            <a:off x="215900" y="116632"/>
            <a:ext cx="8676580" cy="1464231"/>
          </a:xfrm>
          <a:prstGeom prst="round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sz="3200" b="1" smtClean="0">
                <a:solidFill>
                  <a:srgbClr val="00FF99"/>
                </a:solidFill>
                <a:latin typeface="Times New Roman" pitchFamily="18" charset="0"/>
              </a:rPr>
              <a:t> </a:t>
            </a:r>
            <a:r>
              <a:rPr lang="en-US" sz="3200" b="1" u="sng" smtClean="0">
                <a:solidFill>
                  <a:srgbClr val="FF0000"/>
                </a:solidFill>
                <a:latin typeface="Times New Roman" pitchFamily="18" charset="0"/>
              </a:rPr>
              <a:t>Bài 38:</a:t>
            </a:r>
            <a:r>
              <a:rPr lang="en-US" sz="3200" b="1" smtClean="0">
                <a:solidFill>
                  <a:srgbClr val="FF0000"/>
                </a:solidFill>
                <a:latin typeface="Times New Roman" pitchFamily="18" charset="0"/>
              </a:rPr>
              <a:t> ĐA DẠNG CỦA LỚP THÚ (tiếp theo)</a:t>
            </a:r>
          </a:p>
          <a:p>
            <a:pPr algn="ctr" eaLnBrk="1" hangingPunct="1">
              <a:spcBef>
                <a:spcPct val="50000"/>
              </a:spcBef>
              <a:defRPr/>
            </a:pPr>
            <a:r>
              <a:rPr lang="en-US" sz="3200" b="1" smtClean="0">
                <a:solidFill>
                  <a:srgbClr val="FF0000"/>
                </a:solidFill>
                <a:latin typeface="Times New Roman" pitchFamily="18" charset="0"/>
              </a:rPr>
              <a:t>BỘ DƠI VÀ BỘ CÁ VOI</a:t>
            </a:r>
          </a:p>
        </p:txBody>
      </p:sp>
      <p:sp>
        <p:nvSpPr>
          <p:cNvPr id="4" name="Title 3"/>
          <p:cNvSpPr txBox="1">
            <a:spLocks/>
          </p:cNvSpPr>
          <p:nvPr/>
        </p:nvSpPr>
        <p:spPr bwMode="auto">
          <a:xfrm>
            <a:off x="215900" y="1844824"/>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smtClean="0">
                <a:solidFill>
                  <a:srgbClr val="0070C0"/>
                </a:solidFill>
                <a:latin typeface="Times New Roman" pitchFamily="18" charset="0"/>
                <a:cs typeface="Times New Roman" pitchFamily="18" charset="0"/>
              </a:rPr>
              <a:t>II. </a:t>
            </a:r>
            <a:r>
              <a:rPr lang="en-US" sz="3600" b="1" u="sng" smtClean="0">
                <a:solidFill>
                  <a:srgbClr val="0070C0"/>
                </a:solidFill>
                <a:latin typeface="Times New Roman" pitchFamily="18" charset="0"/>
                <a:cs typeface="Times New Roman" pitchFamily="18" charset="0"/>
              </a:rPr>
              <a:t>BỘ CÁ VOI:</a:t>
            </a:r>
            <a:endParaRPr lang="en-US" sz="3600" b="1" u="sng">
              <a:solidFill>
                <a:srgbClr val="0070C0"/>
              </a:solidFill>
              <a:latin typeface="Times New Roman" pitchFamily="18" charset="0"/>
              <a:cs typeface="Times New Roman" pitchFamily="18" charset="0"/>
            </a:endParaRPr>
          </a:p>
        </p:txBody>
      </p:sp>
      <p:sp>
        <p:nvSpPr>
          <p:cNvPr id="8" name="Rectangle 7"/>
          <p:cNvSpPr/>
          <p:nvPr/>
        </p:nvSpPr>
        <p:spPr>
          <a:xfrm>
            <a:off x="792088" y="2485340"/>
            <a:ext cx="8351912" cy="4401205"/>
          </a:xfrm>
          <a:prstGeom prst="rect">
            <a:avLst/>
          </a:prstGeom>
        </p:spPr>
        <p:txBody>
          <a:bodyPr wrap="square">
            <a:spAutoFit/>
          </a:bodyPr>
          <a:lstStyle/>
          <a:p>
            <a:pPr algn="just"/>
            <a:r>
              <a:rPr lang="en-US" sz="2800">
                <a:latin typeface="Times New Roman" pitchFamily="18" charset="0"/>
                <a:cs typeface="Times New Roman" pitchFamily="18" charset="0"/>
              </a:rPr>
              <a:t>- Đại diện: cá voi xanh, cá heo (hay cá Denphin).</a:t>
            </a:r>
          </a:p>
          <a:p>
            <a:pPr algn="just"/>
            <a:r>
              <a:rPr lang="en-US" sz="2800">
                <a:latin typeface="Times New Roman" pitchFamily="18" charset="0"/>
                <a:cs typeface="Times New Roman" pitchFamily="18" charset="0"/>
              </a:rPr>
              <a:t>- Nơi sống: ở biển ôn đới, biển lạnh.</a:t>
            </a:r>
          </a:p>
          <a:p>
            <a:pPr algn="just"/>
            <a:r>
              <a:rPr lang="en-US" sz="2800" smtClean="0">
                <a:latin typeface="Times New Roman" pitchFamily="18" charset="0"/>
                <a:cs typeface="Times New Roman" pitchFamily="18" charset="0"/>
              </a:rPr>
              <a:t>- </a:t>
            </a:r>
            <a:r>
              <a:rPr lang="en-US" sz="2800">
                <a:latin typeface="Times New Roman" pitchFamily="18" charset="0"/>
                <a:cs typeface="Times New Roman" pitchFamily="18" charset="0"/>
              </a:rPr>
              <a:t>Đặc điểm cơ thể: </a:t>
            </a:r>
          </a:p>
          <a:p>
            <a:pPr algn="just"/>
            <a:r>
              <a:rPr lang="en-US" sz="2800">
                <a:latin typeface="Times New Roman" pitchFamily="18" charset="0"/>
                <a:cs typeface="Times New Roman" pitchFamily="18" charset="0"/>
              </a:rPr>
              <a:t>  + Cơ thể hình thoi, cổ </a:t>
            </a:r>
            <a:r>
              <a:rPr lang="en-US" sz="2800" smtClean="0">
                <a:latin typeface="Times New Roman" pitchFamily="18" charset="0"/>
                <a:cs typeface="Times New Roman" pitchFamily="18" charset="0"/>
              </a:rPr>
              <a:t>rất ngắn, </a:t>
            </a:r>
            <a:r>
              <a:rPr lang="en-US" sz="2800">
                <a:latin typeface="Times New Roman" pitchFamily="18" charset="0"/>
                <a:cs typeface="Times New Roman" pitchFamily="18" charset="0"/>
              </a:rPr>
              <a:t>l</a:t>
            </a:r>
            <a:r>
              <a:rPr lang="en-US" sz="2800" smtClean="0">
                <a:latin typeface="Times New Roman" pitchFamily="18" charset="0"/>
                <a:cs typeface="Times New Roman" pitchFamily="18" charset="0"/>
              </a:rPr>
              <a:t>ớp </a:t>
            </a:r>
            <a:r>
              <a:rPr lang="en-US" sz="2800">
                <a:latin typeface="Times New Roman" pitchFamily="18" charset="0"/>
                <a:cs typeface="Times New Roman" pitchFamily="18" charset="0"/>
              </a:rPr>
              <a:t>mỡ dưới da dày.</a:t>
            </a:r>
          </a:p>
          <a:p>
            <a:pPr algn="just"/>
            <a:r>
              <a:rPr lang="en-US" sz="2800">
                <a:latin typeface="Times New Roman" pitchFamily="18" charset="0"/>
                <a:cs typeface="Times New Roman" pitchFamily="18" charset="0"/>
              </a:rPr>
              <a:t>  + Vây đuôi nằm </a:t>
            </a:r>
            <a:r>
              <a:rPr lang="en-US" sz="2800" smtClean="0">
                <a:latin typeface="Times New Roman" pitchFamily="18" charset="0"/>
                <a:cs typeface="Times New Roman" pitchFamily="18" charset="0"/>
              </a:rPr>
              <a:t>ngang, chi </a:t>
            </a:r>
            <a:r>
              <a:rPr lang="en-US" sz="2800">
                <a:latin typeface="Times New Roman" pitchFamily="18" charset="0"/>
                <a:cs typeface="Times New Roman" pitchFamily="18" charset="0"/>
              </a:rPr>
              <a:t>trước biến đổi thành vây bơi có dạng bơi </a:t>
            </a:r>
            <a:r>
              <a:rPr lang="en-US" sz="2800" smtClean="0">
                <a:latin typeface="Times New Roman" pitchFamily="18" charset="0"/>
                <a:cs typeface="Times New Roman" pitchFamily="18" charset="0"/>
              </a:rPr>
              <a:t>chèo, chi sau tiêu giảm.</a:t>
            </a:r>
            <a:endParaRPr lang="en-US" sz="2800">
              <a:latin typeface="Times New Roman" pitchFamily="18" charset="0"/>
              <a:cs typeface="Times New Roman" pitchFamily="18" charset="0"/>
            </a:endParaRPr>
          </a:p>
          <a:p>
            <a:pPr algn="just"/>
            <a:r>
              <a:rPr lang="en-US" sz="2800" smtClean="0">
                <a:latin typeface="Times New Roman" pitchFamily="18" charset="0"/>
                <a:cs typeface="Times New Roman" pitchFamily="18" charset="0"/>
              </a:rPr>
              <a:t>  + </a:t>
            </a:r>
            <a:r>
              <a:rPr lang="en-US" sz="2800">
                <a:latin typeface="Times New Roman" pitchFamily="18" charset="0"/>
                <a:cs typeface="Times New Roman" pitchFamily="18" charset="0"/>
              </a:rPr>
              <a:t>Sinh sản trong nước, nuôi con bằng sữa</a:t>
            </a:r>
            <a:r>
              <a:rPr lang="en-US" sz="2800" smtClean="0">
                <a:latin typeface="Times New Roman" pitchFamily="18" charset="0"/>
                <a:cs typeface="Times New Roman" pitchFamily="18" charset="0"/>
              </a:rPr>
              <a:t>.</a:t>
            </a:r>
            <a:endParaRPr lang="en-US" sz="2800">
              <a:latin typeface="Times New Roman" pitchFamily="18" charset="0"/>
              <a:cs typeface="Times New Roman" pitchFamily="18" charset="0"/>
            </a:endParaRPr>
          </a:p>
          <a:p>
            <a:pPr algn="just"/>
            <a:r>
              <a:rPr lang="en-US" sz="2800">
                <a:latin typeface="Times New Roman" pitchFamily="18" charset="0"/>
                <a:cs typeface="Times New Roman" pitchFamily="18" charset="0"/>
              </a:rPr>
              <a:t> </a:t>
            </a:r>
            <a:r>
              <a:rPr lang="en-US" sz="2800" smtClean="0">
                <a:latin typeface="Times New Roman" pitchFamily="18" charset="0"/>
                <a:cs typeface="Times New Roman" pitchFamily="18" charset="0"/>
              </a:rPr>
              <a:t> + </a:t>
            </a:r>
            <a:r>
              <a:rPr lang="en-US" sz="2800">
                <a:latin typeface="Times New Roman" pitchFamily="18" charset="0"/>
                <a:cs typeface="Times New Roman" pitchFamily="18" charset="0"/>
              </a:rPr>
              <a:t>Ăn tôm, cá, động vật nhỏ. Không có răng, lọc mồi bằng các khe của tấm sừng miệng.</a:t>
            </a:r>
          </a:p>
          <a:p>
            <a:pPr algn="just"/>
            <a:endParaRPr lang="en-US" sz="2800">
              <a:latin typeface="Times New Roman" pitchFamily="18" charset="0"/>
              <a:cs typeface="Times New Roman" pitchFamily="18" charset="0"/>
            </a:endParaRPr>
          </a:p>
        </p:txBody>
      </p:sp>
      <p:sp>
        <p:nvSpPr>
          <p:cNvPr id="10" name="Rectangle 9"/>
          <p:cNvSpPr>
            <a:spLocks noChangeArrowheads="1"/>
          </p:cNvSpPr>
          <p:nvPr/>
        </p:nvSpPr>
        <p:spPr bwMode="auto">
          <a:xfrm>
            <a:off x="0" y="2132856"/>
            <a:ext cx="685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6000" b="1" smtClean="0">
                <a:solidFill>
                  <a:srgbClr val="C00000"/>
                </a:solidFill>
                <a:latin typeface="Times New Roman" pitchFamily="18" charset="0"/>
                <a:sym typeface="Wingdings" pitchFamily="2" charset="2"/>
              </a:rPr>
              <a:t></a:t>
            </a:r>
          </a:p>
        </p:txBody>
      </p:sp>
    </p:spTree>
    <p:extLst>
      <p:ext uri="{BB962C8B-B14F-4D97-AF65-F5344CB8AC3E}">
        <p14:creationId xmlns:p14="http://schemas.microsoft.com/office/powerpoint/2010/main" val="22150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anim calcmode="lin" valueType="num">
                                      <p:cBhvr>
                                        <p:cTn id="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500"/>
                                        <p:tgtEl>
                                          <p:spTgt spid="8">
                                            <p:txEl>
                                              <p:pRg st="1" end="1"/>
                                            </p:txEl>
                                          </p:spTgt>
                                        </p:tgtEl>
                                      </p:cBhvr>
                                    </p:animEffect>
                                    <p:anim calcmode="lin" valueType="num">
                                      <p:cBhvr>
                                        <p:cTn id="14"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500"/>
                                        <p:tgtEl>
                                          <p:spTgt spid="8">
                                            <p:txEl>
                                              <p:pRg st="2" end="2"/>
                                            </p:txEl>
                                          </p:spTgt>
                                        </p:tgtEl>
                                      </p:cBhvr>
                                    </p:animEffect>
                                    <p:anim calcmode="lin" valueType="num">
                                      <p:cBhvr>
                                        <p:cTn id="20"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Effect transition="in" filter="fade">
                                      <p:cBhvr>
                                        <p:cTn id="25" dur="500"/>
                                        <p:tgtEl>
                                          <p:spTgt spid="8">
                                            <p:txEl>
                                              <p:pRg st="3" end="3"/>
                                            </p:txEl>
                                          </p:spTgt>
                                        </p:tgtEl>
                                      </p:cBhvr>
                                    </p:animEffect>
                                    <p:anim calcmode="lin" valueType="num">
                                      <p:cBhvr>
                                        <p:cTn id="26"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Effect transition="in" filter="fade">
                                      <p:cBhvr>
                                        <p:cTn id="31" dur="500"/>
                                        <p:tgtEl>
                                          <p:spTgt spid="8">
                                            <p:txEl>
                                              <p:pRg st="4" end="4"/>
                                            </p:txEl>
                                          </p:spTgt>
                                        </p:tgtEl>
                                      </p:cBhvr>
                                    </p:animEffect>
                                    <p:anim calcmode="lin" valueType="num">
                                      <p:cBhvr>
                                        <p:cTn id="32"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fade">
                                      <p:cBhvr>
                                        <p:cTn id="37" dur="500"/>
                                        <p:tgtEl>
                                          <p:spTgt spid="8">
                                            <p:txEl>
                                              <p:pRg st="5" end="5"/>
                                            </p:txEl>
                                          </p:spTgt>
                                        </p:tgtEl>
                                      </p:cBhvr>
                                    </p:animEffect>
                                    <p:anim calcmode="lin" valueType="num">
                                      <p:cBhvr>
                                        <p:cTn id="38"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9" dur="5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Effect transition="in" filter="fade">
                                      <p:cBhvr>
                                        <p:cTn id="43" dur="500"/>
                                        <p:tgtEl>
                                          <p:spTgt spid="8">
                                            <p:txEl>
                                              <p:pRg st="6" end="6"/>
                                            </p:txEl>
                                          </p:spTgt>
                                        </p:tgtEl>
                                      </p:cBhvr>
                                    </p:animEffect>
                                    <p:anim calcmode="lin" valueType="num">
                                      <p:cBhvr>
                                        <p:cTn id="44"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14" presetClass="entr" presetSubtype="10"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randombar(horizontal)">
                                      <p:cBhvr>
                                        <p:cTn id="49" dur="500"/>
                                        <p:tgtEl>
                                          <p:spTgt spid="10"/>
                                        </p:tgtEl>
                                      </p:cBhvr>
                                    </p:animEffect>
                                  </p:childTnLst>
                                </p:cTn>
                              </p:par>
                              <p:par>
                                <p:cTn id="50" presetID="32" presetClass="emph" presetSubtype="0" repeatCount="indefinite" fill="hold" grpId="1" nodeType="withEffect">
                                  <p:stCondLst>
                                    <p:cond delay="0"/>
                                  </p:stCondLst>
                                  <p:childTnLst>
                                    <p:animRot by="120000">
                                      <p:cBhvr>
                                        <p:cTn id="51" dur="75" fill="hold">
                                          <p:stCondLst>
                                            <p:cond delay="0"/>
                                          </p:stCondLst>
                                        </p:cTn>
                                        <p:tgtEl>
                                          <p:spTgt spid="10"/>
                                        </p:tgtEl>
                                        <p:attrNameLst>
                                          <p:attrName>r</p:attrName>
                                        </p:attrNameLst>
                                      </p:cBhvr>
                                    </p:animRot>
                                    <p:animRot by="-240000">
                                      <p:cBhvr>
                                        <p:cTn id="52" dur="150" fill="hold">
                                          <p:stCondLst>
                                            <p:cond delay="150"/>
                                          </p:stCondLst>
                                        </p:cTn>
                                        <p:tgtEl>
                                          <p:spTgt spid="10"/>
                                        </p:tgtEl>
                                        <p:attrNameLst>
                                          <p:attrName>r</p:attrName>
                                        </p:attrNameLst>
                                      </p:cBhvr>
                                    </p:animRot>
                                    <p:animRot by="240000">
                                      <p:cBhvr>
                                        <p:cTn id="53" dur="150" fill="hold">
                                          <p:stCondLst>
                                            <p:cond delay="300"/>
                                          </p:stCondLst>
                                        </p:cTn>
                                        <p:tgtEl>
                                          <p:spTgt spid="10"/>
                                        </p:tgtEl>
                                        <p:attrNameLst>
                                          <p:attrName>r</p:attrName>
                                        </p:attrNameLst>
                                      </p:cBhvr>
                                    </p:animRot>
                                    <p:animRot by="-240000">
                                      <p:cBhvr>
                                        <p:cTn id="54" dur="150" fill="hold">
                                          <p:stCondLst>
                                            <p:cond delay="450"/>
                                          </p:stCondLst>
                                        </p:cTn>
                                        <p:tgtEl>
                                          <p:spTgt spid="10"/>
                                        </p:tgtEl>
                                        <p:attrNameLst>
                                          <p:attrName>r</p:attrName>
                                        </p:attrNameLst>
                                      </p:cBhvr>
                                    </p:animRot>
                                    <p:animRot by="120000">
                                      <p:cBhvr>
                                        <p:cTn id="55" dur="150" fill="hold">
                                          <p:stCondLst>
                                            <p:cond delay="6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0" grpId="0"/>
      <p:bldP spid="10"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o-bien-du-gong.jpg"/>
          <p:cNvPicPr>
            <a:picLocks noChangeAspect="1"/>
          </p:cNvPicPr>
          <p:nvPr/>
        </p:nvPicPr>
        <p:blipFill>
          <a:blip r:embed="rId2"/>
          <a:stretch>
            <a:fillRect/>
          </a:stretch>
        </p:blipFill>
        <p:spPr>
          <a:xfrm>
            <a:off x="107992" y="3645025"/>
            <a:ext cx="4392000" cy="3295212"/>
          </a:xfrm>
          <a:prstGeom prst="rect">
            <a:avLst/>
          </a:prstGeom>
        </p:spPr>
      </p:pic>
      <p:sp>
        <p:nvSpPr>
          <p:cNvPr id="2" name="Rectangle 1"/>
          <p:cNvSpPr>
            <a:spLocks noGrp="1" noChangeArrowheads="1"/>
          </p:cNvSpPr>
          <p:nvPr/>
        </p:nvSpPr>
        <p:spPr bwMode="auto">
          <a:xfrm>
            <a:off x="457200" y="55306"/>
            <a:ext cx="8229600" cy="781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ingoes Unicode" pitchFamily="34" charset="-128"/>
              </a:defRPr>
            </a:lvl2pPr>
            <a:lvl3pPr algn="ctr" rtl="0" eaLnBrk="0" fontAlgn="base" hangingPunct="0">
              <a:spcBef>
                <a:spcPct val="0"/>
              </a:spcBef>
              <a:spcAft>
                <a:spcPct val="0"/>
              </a:spcAft>
              <a:defRPr sz="4400">
                <a:solidFill>
                  <a:schemeClr val="tx2"/>
                </a:solidFill>
                <a:latin typeface="Lingoes Unicode" pitchFamily="34" charset="-128"/>
              </a:defRPr>
            </a:lvl3pPr>
            <a:lvl4pPr algn="ctr" rtl="0" eaLnBrk="0" fontAlgn="base" hangingPunct="0">
              <a:spcBef>
                <a:spcPct val="0"/>
              </a:spcBef>
              <a:spcAft>
                <a:spcPct val="0"/>
              </a:spcAft>
              <a:defRPr sz="4400">
                <a:solidFill>
                  <a:schemeClr val="tx2"/>
                </a:solidFill>
                <a:latin typeface="Lingoes Unicode" pitchFamily="34" charset="-128"/>
              </a:defRPr>
            </a:lvl4pPr>
            <a:lvl5pPr algn="ctr" rtl="0" eaLnBrk="0" fontAlgn="base" hangingPunct="0">
              <a:spcBef>
                <a:spcPct val="0"/>
              </a:spcBef>
              <a:spcAft>
                <a:spcPct val="0"/>
              </a:spcAft>
              <a:defRPr sz="4400">
                <a:solidFill>
                  <a:schemeClr val="tx2"/>
                </a:solidFill>
                <a:latin typeface="Lingoes Unicode" pitchFamily="34" charset="-128"/>
              </a:defRPr>
            </a:lvl5pPr>
            <a:lvl6pPr marL="457200" algn="ctr" rtl="0" fontAlgn="base">
              <a:spcBef>
                <a:spcPct val="0"/>
              </a:spcBef>
              <a:spcAft>
                <a:spcPct val="0"/>
              </a:spcAft>
              <a:defRPr sz="4400">
                <a:solidFill>
                  <a:schemeClr val="tx2"/>
                </a:solidFill>
                <a:latin typeface="Lingoes Unicode" pitchFamily="34" charset="-128"/>
              </a:defRPr>
            </a:lvl6pPr>
            <a:lvl7pPr marL="914400" algn="ctr" rtl="0" fontAlgn="base">
              <a:spcBef>
                <a:spcPct val="0"/>
              </a:spcBef>
              <a:spcAft>
                <a:spcPct val="0"/>
              </a:spcAft>
              <a:defRPr sz="4400">
                <a:solidFill>
                  <a:schemeClr val="tx2"/>
                </a:solidFill>
                <a:latin typeface="Lingoes Unicode" pitchFamily="34" charset="-128"/>
              </a:defRPr>
            </a:lvl7pPr>
            <a:lvl8pPr marL="1371600" algn="ctr" rtl="0" fontAlgn="base">
              <a:spcBef>
                <a:spcPct val="0"/>
              </a:spcBef>
              <a:spcAft>
                <a:spcPct val="0"/>
              </a:spcAft>
              <a:defRPr sz="4400">
                <a:solidFill>
                  <a:schemeClr val="tx2"/>
                </a:solidFill>
                <a:latin typeface="Lingoes Unicode" pitchFamily="34" charset="-128"/>
              </a:defRPr>
            </a:lvl8pPr>
            <a:lvl9pPr marL="1828800" algn="ctr" rtl="0" fontAlgn="base">
              <a:spcBef>
                <a:spcPct val="0"/>
              </a:spcBef>
              <a:spcAft>
                <a:spcPct val="0"/>
              </a:spcAft>
              <a:defRPr sz="4400">
                <a:solidFill>
                  <a:schemeClr val="tx2"/>
                </a:solidFill>
                <a:latin typeface="Lingoes Unicode" pitchFamily="34" charset="-128"/>
              </a:defRPr>
            </a:lvl9pPr>
          </a:lstStyle>
          <a:p>
            <a:pPr eaLnBrk="1" hangingPunct="1"/>
            <a:r>
              <a:rPr lang="en-US" sz="3600" b="1" smtClean="0">
                <a:solidFill>
                  <a:srgbClr val="FF0000"/>
                </a:solidFill>
                <a:latin typeface="Times New Roman" pitchFamily="18" charset="0"/>
                <a:cs typeface="Times New Roman" pitchFamily="18" charset="0"/>
              </a:rPr>
              <a:t>MỘT SỐ HÌNH ẢNH VỀ BỘ CÁ VOI</a:t>
            </a:r>
            <a:br>
              <a:rPr lang="en-US" sz="3600" b="1" smtClean="0">
                <a:solidFill>
                  <a:srgbClr val="FF0000"/>
                </a:solidFill>
                <a:latin typeface="Times New Roman" pitchFamily="18" charset="0"/>
                <a:cs typeface="Times New Roman" pitchFamily="18" charset="0"/>
              </a:rPr>
            </a:br>
            <a:endParaRPr lang="en-US" sz="3600" b="1" smtClean="0">
              <a:solidFill>
                <a:srgbClr val="FF0000"/>
              </a:solidFill>
              <a:latin typeface="Times New Roman" pitchFamily="18" charset="0"/>
              <a:cs typeface="Times New Roman" pitchFamily="18" charset="0"/>
            </a:endParaRPr>
          </a:p>
        </p:txBody>
      </p:sp>
      <p:pic>
        <p:nvPicPr>
          <p:cNvPr id="4" name="Picture 3" descr="091010093827-503-1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496" y="799415"/>
            <a:ext cx="4392000" cy="306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Kết quả hình ảnh cho cá vo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92" y="799415"/>
            <a:ext cx="4392000" cy="30435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ai-cau1 (2).jpg"/>
          <p:cNvPicPr>
            <a:picLocks noChangeAspect="1"/>
          </p:cNvPicPr>
          <p:nvPr/>
        </p:nvPicPr>
        <p:blipFill>
          <a:blip r:embed="rId5"/>
          <a:stretch>
            <a:fillRect/>
          </a:stretch>
        </p:blipFill>
        <p:spPr>
          <a:xfrm>
            <a:off x="4644496" y="3717031"/>
            <a:ext cx="4392000" cy="3174647"/>
          </a:xfrm>
          <a:prstGeom prst="rect">
            <a:avLst/>
          </a:prstGeom>
        </p:spPr>
      </p:pic>
    </p:spTree>
    <p:extLst>
      <p:ext uri="{BB962C8B-B14F-4D97-AF65-F5344CB8AC3E}">
        <p14:creationId xmlns:p14="http://schemas.microsoft.com/office/powerpoint/2010/main" val="50083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wipe(down)">
                                      <p:cBhvr>
                                        <p:cTn id="13" dur="500"/>
                                        <p:tgtEl>
                                          <p:spTgt spid="1028"/>
                                        </p:tgtEl>
                                      </p:cBhvr>
                                    </p:animEffect>
                                  </p:childTnLst>
                                </p:cTn>
                              </p:par>
                            </p:childTnLst>
                          </p:cTn>
                        </p:par>
                        <p:par>
                          <p:cTn id="14" fill="hold">
                            <p:stCondLst>
                              <p:cond delay="1000"/>
                            </p:stCondLst>
                            <p:childTnLst>
                              <p:par>
                                <p:cTn id="15" presetID="16" presetClass="entr" presetSubtype="21"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anim calcmode="lin" valueType="num">
                                      <p:cBhvr>
                                        <p:cTn id="22" dur="500" fill="hold"/>
                                        <p:tgtEl>
                                          <p:spTgt spid="8"/>
                                        </p:tgtEl>
                                        <p:attrNameLst>
                                          <p:attrName>ppt_x</p:attrName>
                                        </p:attrNameLst>
                                      </p:cBhvr>
                                      <p:tavLst>
                                        <p:tav tm="0">
                                          <p:val>
                                            <p:strVal val="#ppt_x"/>
                                          </p:val>
                                        </p:tav>
                                        <p:tav tm="100000">
                                          <p:val>
                                            <p:strVal val="#ppt_x"/>
                                          </p:val>
                                        </p:tav>
                                      </p:tavLst>
                                    </p:anim>
                                    <p:anim calcmode="lin" valueType="num">
                                      <p:cBhvr>
                                        <p:cTn id="23" dur="500" fill="hold"/>
                                        <p:tgtEl>
                                          <p:spTgt spid="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solidFill>
                  <a:srgbClr val="FF0000"/>
                </a:solidFill>
                <a:latin typeface="Times New Roman" pitchFamily="18" charset="0"/>
                <a:cs typeface="Times New Roman" pitchFamily="18" charset="0"/>
              </a:rPr>
              <a:t>DIỄN XIẾC</a:t>
            </a:r>
            <a:endParaRPr lang="en-US" dirty="0">
              <a:solidFill>
                <a:srgbClr val="FF0000"/>
              </a:solidFill>
              <a:latin typeface="Times New Roman" pitchFamily="18" charset="0"/>
              <a:cs typeface="Times New Roman" pitchFamily="18" charset="0"/>
            </a:endParaRPr>
          </a:p>
        </p:txBody>
      </p:sp>
      <p:pic>
        <p:nvPicPr>
          <p:cNvPr id="7" name="Picture 6" descr="2-8.jpg"/>
          <p:cNvPicPr>
            <a:picLocks noChangeAspect="1"/>
          </p:cNvPicPr>
          <p:nvPr/>
        </p:nvPicPr>
        <p:blipFill>
          <a:blip r:embed="rId2"/>
          <a:stretch>
            <a:fillRect/>
          </a:stretch>
        </p:blipFill>
        <p:spPr>
          <a:xfrm>
            <a:off x="0" y="762000"/>
            <a:ext cx="4572000" cy="3048000"/>
          </a:xfrm>
          <a:prstGeom prst="rect">
            <a:avLst/>
          </a:prstGeom>
        </p:spPr>
      </p:pic>
      <p:pic>
        <p:nvPicPr>
          <p:cNvPr id="9" name="Picture 8" descr="biểu diễn cá heo.jpg"/>
          <p:cNvPicPr>
            <a:picLocks noChangeAspect="1"/>
          </p:cNvPicPr>
          <p:nvPr/>
        </p:nvPicPr>
        <p:blipFill>
          <a:blip r:embed="rId3"/>
          <a:stretch>
            <a:fillRect/>
          </a:stretch>
        </p:blipFill>
        <p:spPr>
          <a:xfrm>
            <a:off x="4572000" y="3810000"/>
            <a:ext cx="4572000" cy="2514600"/>
          </a:xfrm>
          <a:prstGeom prst="rect">
            <a:avLst/>
          </a:prstGeom>
        </p:spPr>
      </p:pic>
      <p:pic>
        <p:nvPicPr>
          <p:cNvPr id="10" name="Picture 9" descr="images369591_E5a.jpg"/>
          <p:cNvPicPr>
            <a:picLocks noChangeAspect="1"/>
          </p:cNvPicPr>
          <p:nvPr/>
        </p:nvPicPr>
        <p:blipFill>
          <a:blip r:embed="rId4"/>
          <a:stretch>
            <a:fillRect/>
          </a:stretch>
        </p:blipFill>
        <p:spPr>
          <a:xfrm>
            <a:off x="0" y="3733800"/>
            <a:ext cx="4572000" cy="2590800"/>
          </a:xfrm>
          <a:prstGeom prst="rect">
            <a:avLst/>
          </a:prstGeom>
        </p:spPr>
      </p:pic>
      <p:pic>
        <p:nvPicPr>
          <p:cNvPr id="15" name="Picture 14" descr="xc heo 2.jpg"/>
          <p:cNvPicPr>
            <a:picLocks noChangeAspect="1"/>
          </p:cNvPicPr>
          <p:nvPr/>
        </p:nvPicPr>
        <p:blipFill>
          <a:blip r:embed="rId5"/>
          <a:stretch>
            <a:fillRect/>
          </a:stretch>
        </p:blipFill>
        <p:spPr>
          <a:xfrm>
            <a:off x="4584880" y="762000"/>
            <a:ext cx="4572000" cy="3048000"/>
          </a:xfrm>
          <a:prstGeom prst="rect">
            <a:avLst/>
          </a:prstGeom>
        </p:spPr>
      </p:pic>
      <p:pic>
        <p:nvPicPr>
          <p:cNvPr id="17" name="Picture 16" descr="xem-ca-voi-trang-khong-lo-dien-xiec.jpg"/>
          <p:cNvPicPr>
            <a:picLocks noChangeAspect="1"/>
          </p:cNvPicPr>
          <p:nvPr/>
        </p:nvPicPr>
        <p:blipFill>
          <a:blip r:embed="rId6"/>
          <a:stretch>
            <a:fillRect/>
          </a:stretch>
        </p:blipFill>
        <p:spPr>
          <a:xfrm>
            <a:off x="12880" y="762000"/>
            <a:ext cx="9144000" cy="5547556"/>
          </a:xfrm>
          <a:prstGeom prst="rect">
            <a:avLst/>
          </a:prstGeom>
        </p:spPr>
      </p:pic>
    </p:spTree>
    <p:extLst>
      <p:ext uri="{BB962C8B-B14F-4D97-AF65-F5344CB8AC3E}">
        <p14:creationId xmlns:p14="http://schemas.microsoft.com/office/powerpoint/2010/main" val="46349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1000"/>
                                        <p:tgtEl>
                                          <p:spTgt spid="7"/>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ppt_x"/>
                                          </p:val>
                                        </p:tav>
                                        <p:tav tm="100000">
                                          <p:val>
                                            <p:strVal val="#ppt_x"/>
                                          </p:val>
                                        </p:tav>
                                      </p:tavLst>
                                    </p:anim>
                                    <p:anim calcmode="lin" valueType="num">
                                      <p:cBhvr additive="base">
                                        <p:cTn id="17" dur="10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1" presetClass="entr" presetSubtype="8"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heel(8)">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6627" name="Picture 5" descr="Share4progressive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AutoShape 7"/>
          <p:cNvSpPr>
            <a:spLocks noChangeArrowheads="1"/>
          </p:cNvSpPr>
          <p:nvPr/>
        </p:nvSpPr>
        <p:spPr bwMode="auto">
          <a:xfrm>
            <a:off x="1905000" y="1828800"/>
            <a:ext cx="5029200" cy="3200400"/>
          </a:xfrm>
          <a:prstGeom prst="flowChartAlternateProcess">
            <a:avLst/>
          </a:prstGeom>
          <a:gradFill rotWithShape="1">
            <a:gsLst>
              <a:gs pos="0">
                <a:srgbClr val="99FF33"/>
              </a:gs>
              <a:gs pos="50000">
                <a:srgbClr val="FF99FF"/>
              </a:gs>
              <a:gs pos="100000">
                <a:srgbClr val="99FF33"/>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9" name="Text Box 8"/>
          <p:cNvSpPr txBox="1">
            <a:spLocks noChangeArrowheads="1"/>
          </p:cNvSpPr>
          <p:nvPr/>
        </p:nvSpPr>
        <p:spPr bwMode="auto">
          <a:xfrm>
            <a:off x="2051720" y="2513013"/>
            <a:ext cx="488248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b="1" i="1">
                <a:solidFill>
                  <a:schemeClr val="tx1"/>
                </a:solidFill>
                <a:latin typeface="Times New Roman" pitchFamily="18" charset="0"/>
              </a:defRPr>
            </a:lvl1pPr>
            <a:lvl2pPr marL="742950" indent="-285750" eaLnBrk="0" hangingPunct="0">
              <a:defRPr sz="4800" b="1" i="1">
                <a:solidFill>
                  <a:schemeClr val="tx1"/>
                </a:solidFill>
                <a:latin typeface="Times New Roman" pitchFamily="18" charset="0"/>
              </a:defRPr>
            </a:lvl2pPr>
            <a:lvl3pPr marL="1143000" indent="-228600" eaLnBrk="0" hangingPunct="0">
              <a:defRPr sz="4800" b="1" i="1">
                <a:solidFill>
                  <a:schemeClr val="tx1"/>
                </a:solidFill>
                <a:latin typeface="Times New Roman" pitchFamily="18" charset="0"/>
              </a:defRPr>
            </a:lvl3pPr>
            <a:lvl4pPr marL="1600200" indent="-228600" eaLnBrk="0" hangingPunct="0">
              <a:defRPr sz="4800" b="1" i="1">
                <a:solidFill>
                  <a:schemeClr val="tx1"/>
                </a:solidFill>
                <a:latin typeface="Times New Roman" pitchFamily="18" charset="0"/>
              </a:defRPr>
            </a:lvl4pPr>
            <a:lvl5pPr marL="2057400" indent="-228600" eaLnBrk="0" hangingPunct="0">
              <a:defRPr sz="4800" b="1" i="1">
                <a:solidFill>
                  <a:schemeClr val="tx1"/>
                </a:solidFill>
                <a:latin typeface="Times New Roman" pitchFamily="18" charset="0"/>
              </a:defRPr>
            </a:lvl5pPr>
            <a:lvl6pPr marL="2514600" indent="-228600" eaLnBrk="0" fontAlgn="base" hangingPunct="0">
              <a:spcBef>
                <a:spcPct val="0"/>
              </a:spcBef>
              <a:spcAft>
                <a:spcPct val="0"/>
              </a:spcAft>
              <a:defRPr sz="4800" b="1" i="1">
                <a:solidFill>
                  <a:schemeClr val="tx1"/>
                </a:solidFill>
                <a:latin typeface="Times New Roman" pitchFamily="18" charset="0"/>
              </a:defRPr>
            </a:lvl6pPr>
            <a:lvl7pPr marL="2971800" indent="-228600" eaLnBrk="0" fontAlgn="base" hangingPunct="0">
              <a:spcBef>
                <a:spcPct val="0"/>
              </a:spcBef>
              <a:spcAft>
                <a:spcPct val="0"/>
              </a:spcAft>
              <a:defRPr sz="4800" b="1" i="1">
                <a:solidFill>
                  <a:schemeClr val="tx1"/>
                </a:solidFill>
                <a:latin typeface="Times New Roman" pitchFamily="18" charset="0"/>
              </a:defRPr>
            </a:lvl7pPr>
            <a:lvl8pPr marL="3429000" indent="-228600" eaLnBrk="0" fontAlgn="base" hangingPunct="0">
              <a:spcBef>
                <a:spcPct val="0"/>
              </a:spcBef>
              <a:spcAft>
                <a:spcPct val="0"/>
              </a:spcAft>
              <a:defRPr sz="4800" b="1" i="1">
                <a:solidFill>
                  <a:schemeClr val="tx1"/>
                </a:solidFill>
                <a:latin typeface="Times New Roman" pitchFamily="18" charset="0"/>
              </a:defRPr>
            </a:lvl8pPr>
            <a:lvl9pPr marL="3886200" indent="-228600" eaLnBrk="0" fontAlgn="base" hangingPunct="0">
              <a:spcBef>
                <a:spcPct val="0"/>
              </a:spcBef>
              <a:spcAft>
                <a:spcPct val="0"/>
              </a:spcAft>
              <a:defRPr sz="4800" b="1" i="1">
                <a:solidFill>
                  <a:schemeClr val="tx1"/>
                </a:solidFill>
                <a:latin typeface="Times New Roman" pitchFamily="18" charset="0"/>
              </a:defRPr>
            </a:lvl9pPr>
          </a:lstStyle>
          <a:p>
            <a:pPr algn="ctr" eaLnBrk="1" hangingPunct="1">
              <a:spcBef>
                <a:spcPct val="50000"/>
              </a:spcBef>
            </a:pPr>
            <a:r>
              <a:rPr lang="en-US" sz="3200">
                <a:solidFill>
                  <a:srgbClr val="FF0000"/>
                </a:solidFill>
              </a:rPr>
              <a:t>Hiện nay cá voi đang gặp phải những trở ngại gì trong đời sống?</a:t>
            </a:r>
          </a:p>
        </p:txBody>
      </p:sp>
    </p:spTree>
    <p:extLst>
      <p:ext uri="{BB962C8B-B14F-4D97-AF65-F5344CB8AC3E}">
        <p14:creationId xmlns:p14="http://schemas.microsoft.com/office/powerpoint/2010/main" val="3104283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3" descr="team_redt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86200"/>
            <a:ext cx="4648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4" descr="0bien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886200"/>
            <a:ext cx="4495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6"/>
          <p:cNvSpPr txBox="1">
            <a:spLocks noChangeArrowheads="1"/>
          </p:cNvSpPr>
          <p:nvPr/>
        </p:nvSpPr>
        <p:spPr bwMode="auto">
          <a:xfrm>
            <a:off x="2362200" y="116632"/>
            <a:ext cx="441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800" b="1" i="1">
                <a:solidFill>
                  <a:schemeClr val="tx1"/>
                </a:solidFill>
                <a:latin typeface="Times New Roman" pitchFamily="18" charset="0"/>
              </a:defRPr>
            </a:lvl1pPr>
            <a:lvl2pPr marL="742950" indent="-285750" eaLnBrk="0" hangingPunct="0">
              <a:defRPr sz="4800" b="1" i="1">
                <a:solidFill>
                  <a:schemeClr val="tx1"/>
                </a:solidFill>
                <a:latin typeface="Times New Roman" pitchFamily="18" charset="0"/>
              </a:defRPr>
            </a:lvl2pPr>
            <a:lvl3pPr marL="1143000" indent="-228600" eaLnBrk="0" hangingPunct="0">
              <a:defRPr sz="4800" b="1" i="1">
                <a:solidFill>
                  <a:schemeClr val="tx1"/>
                </a:solidFill>
                <a:latin typeface="Times New Roman" pitchFamily="18" charset="0"/>
              </a:defRPr>
            </a:lvl3pPr>
            <a:lvl4pPr marL="1600200" indent="-228600" eaLnBrk="0" hangingPunct="0">
              <a:defRPr sz="4800" b="1" i="1">
                <a:solidFill>
                  <a:schemeClr val="tx1"/>
                </a:solidFill>
                <a:latin typeface="Times New Roman" pitchFamily="18" charset="0"/>
              </a:defRPr>
            </a:lvl4pPr>
            <a:lvl5pPr marL="2057400" indent="-228600" eaLnBrk="0" hangingPunct="0">
              <a:defRPr sz="4800" b="1" i="1">
                <a:solidFill>
                  <a:schemeClr val="tx1"/>
                </a:solidFill>
                <a:latin typeface="Times New Roman" pitchFamily="18" charset="0"/>
              </a:defRPr>
            </a:lvl5pPr>
            <a:lvl6pPr marL="2514600" indent="-228600" eaLnBrk="0" fontAlgn="base" hangingPunct="0">
              <a:spcBef>
                <a:spcPct val="0"/>
              </a:spcBef>
              <a:spcAft>
                <a:spcPct val="0"/>
              </a:spcAft>
              <a:defRPr sz="4800" b="1" i="1">
                <a:solidFill>
                  <a:schemeClr val="tx1"/>
                </a:solidFill>
                <a:latin typeface="Times New Roman" pitchFamily="18" charset="0"/>
              </a:defRPr>
            </a:lvl6pPr>
            <a:lvl7pPr marL="2971800" indent="-228600" eaLnBrk="0" fontAlgn="base" hangingPunct="0">
              <a:spcBef>
                <a:spcPct val="0"/>
              </a:spcBef>
              <a:spcAft>
                <a:spcPct val="0"/>
              </a:spcAft>
              <a:defRPr sz="4800" b="1" i="1">
                <a:solidFill>
                  <a:schemeClr val="tx1"/>
                </a:solidFill>
                <a:latin typeface="Times New Roman" pitchFamily="18" charset="0"/>
              </a:defRPr>
            </a:lvl7pPr>
            <a:lvl8pPr marL="3429000" indent="-228600" eaLnBrk="0" fontAlgn="base" hangingPunct="0">
              <a:spcBef>
                <a:spcPct val="0"/>
              </a:spcBef>
              <a:spcAft>
                <a:spcPct val="0"/>
              </a:spcAft>
              <a:defRPr sz="4800" b="1" i="1">
                <a:solidFill>
                  <a:schemeClr val="tx1"/>
                </a:solidFill>
                <a:latin typeface="Times New Roman" pitchFamily="18" charset="0"/>
              </a:defRPr>
            </a:lvl8pPr>
            <a:lvl9pPr marL="3886200" indent="-228600" eaLnBrk="0" fontAlgn="base" hangingPunct="0">
              <a:spcBef>
                <a:spcPct val="0"/>
              </a:spcBef>
              <a:spcAft>
                <a:spcPct val="0"/>
              </a:spcAft>
              <a:defRPr sz="4800" b="1" i="1">
                <a:solidFill>
                  <a:schemeClr val="tx1"/>
                </a:solidFill>
                <a:latin typeface="Times New Roman" pitchFamily="18" charset="0"/>
              </a:defRPr>
            </a:lvl9pPr>
          </a:lstStyle>
          <a:p>
            <a:pPr eaLnBrk="1" hangingPunct="1">
              <a:spcBef>
                <a:spcPct val="50000"/>
              </a:spcBef>
            </a:pPr>
            <a:r>
              <a:rPr lang="vi-VN" sz="3200" i="0">
                <a:solidFill>
                  <a:srgbClr val="008000"/>
                </a:solidFill>
              </a:rPr>
              <a:t> </a:t>
            </a:r>
            <a:r>
              <a:rPr lang="vi-VN" sz="3600" i="0">
                <a:solidFill>
                  <a:srgbClr val="008000"/>
                </a:solidFill>
              </a:rPr>
              <a:t>Ô</a:t>
            </a:r>
            <a:r>
              <a:rPr lang="en-US" sz="3600" i="0">
                <a:solidFill>
                  <a:srgbClr val="008000"/>
                </a:solidFill>
              </a:rPr>
              <a:t> nhiễm môi trường </a:t>
            </a:r>
          </a:p>
        </p:txBody>
      </p:sp>
      <p:pic>
        <p:nvPicPr>
          <p:cNvPr id="2765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066800"/>
            <a:ext cx="44958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tải xuống (8).jpg"/>
          <p:cNvPicPr>
            <a:picLocks noChangeAspect="1"/>
          </p:cNvPicPr>
          <p:nvPr/>
        </p:nvPicPr>
        <p:blipFill>
          <a:blip r:embed="rId6"/>
          <a:stretch>
            <a:fillRect/>
          </a:stretch>
        </p:blipFill>
        <p:spPr>
          <a:xfrm>
            <a:off x="14728" y="1066800"/>
            <a:ext cx="4633471" cy="2819400"/>
          </a:xfrm>
          <a:prstGeom prst="rect">
            <a:avLst/>
          </a:prstGeom>
        </p:spPr>
      </p:pic>
    </p:spTree>
    <p:extLst>
      <p:ext uri="{BB962C8B-B14F-4D97-AF65-F5344CB8AC3E}">
        <p14:creationId xmlns:p14="http://schemas.microsoft.com/office/powerpoint/2010/main" val="40886042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50180"/>
                                        </p:tgtEl>
                                        <p:attrNameLst>
                                          <p:attrName>style.visibility</p:attrName>
                                        </p:attrNameLst>
                                      </p:cBhvr>
                                      <p:to>
                                        <p:strVal val="visible"/>
                                      </p:to>
                                    </p:set>
                                    <p:animEffect transition="in" filter="wheel(4)">
                                      <p:cBhvr>
                                        <p:cTn id="7" dur="500"/>
                                        <p:tgtEl>
                                          <p:spTgt spid="50180"/>
                                        </p:tgtEl>
                                      </p:cBhvr>
                                    </p:animEffect>
                                  </p:childTnLst>
                                </p:cTn>
                              </p:par>
                              <p:par>
                                <p:cTn id="8" presetID="21" presetClass="entr" presetSubtype="4" fill="hold" nodeType="withEffect">
                                  <p:stCondLst>
                                    <p:cond delay="0"/>
                                  </p:stCondLst>
                                  <p:childTnLst>
                                    <p:set>
                                      <p:cBhvr>
                                        <p:cTn id="9" dur="1" fill="hold">
                                          <p:stCondLst>
                                            <p:cond delay="0"/>
                                          </p:stCondLst>
                                        </p:cTn>
                                        <p:tgtEl>
                                          <p:spTgt spid="50179"/>
                                        </p:tgtEl>
                                        <p:attrNameLst>
                                          <p:attrName>style.visibility</p:attrName>
                                        </p:attrNameLst>
                                      </p:cBhvr>
                                      <p:to>
                                        <p:strVal val="visible"/>
                                      </p:to>
                                    </p:set>
                                    <p:animEffect transition="in" filter="wheel(4)">
                                      <p:cBhvr>
                                        <p:cTn id="10" dur="500"/>
                                        <p:tgtEl>
                                          <p:spTgt spid="50179"/>
                                        </p:tgtEl>
                                      </p:cBhvr>
                                    </p:animEffect>
                                  </p:childTnLst>
                                </p:cTn>
                              </p:par>
                              <p:par>
                                <p:cTn id="11" presetID="16" presetClass="entr" presetSubtype="37"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outVertical)">
                                      <p:cBhvr>
                                        <p:cTn id="13" dur="500"/>
                                        <p:tgtEl>
                                          <p:spTgt spid="8"/>
                                        </p:tgtEl>
                                      </p:cBhvr>
                                    </p:animEffect>
                                  </p:childTnLst>
                                </p:cTn>
                              </p:par>
                              <p:par>
                                <p:cTn id="14" presetID="6" presetClass="entr" presetSubtype="32" fill="hold" nodeType="withEffect">
                                  <p:stCondLst>
                                    <p:cond delay="0"/>
                                  </p:stCondLst>
                                  <p:childTnLst>
                                    <p:set>
                                      <p:cBhvr>
                                        <p:cTn id="15" dur="1" fill="hold">
                                          <p:stCondLst>
                                            <p:cond delay="0"/>
                                          </p:stCondLst>
                                        </p:cTn>
                                        <p:tgtEl>
                                          <p:spTgt spid="27654"/>
                                        </p:tgtEl>
                                        <p:attrNameLst>
                                          <p:attrName>style.visibility</p:attrName>
                                        </p:attrNameLst>
                                      </p:cBhvr>
                                      <p:to>
                                        <p:strVal val="visible"/>
                                      </p:to>
                                    </p:set>
                                    <p:animEffect transition="in" filter="circle(out)">
                                      <p:cBhvr>
                                        <p:cTn id="16" dur="500"/>
                                        <p:tgtEl>
                                          <p:spTgt spid="27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descr="japan-whaling2"/>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3886200"/>
            <a:ext cx="4419600" cy="297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6" name="Picture 8" descr="japan-whal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886200"/>
            <a:ext cx="4419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12" descr="vtc_227917_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14400"/>
            <a:ext cx="4419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13" descr="vtc_227911_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990600"/>
            <a:ext cx="4419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2" name="Text Box 14"/>
          <p:cNvSpPr txBox="1">
            <a:spLocks noChangeArrowheads="1"/>
          </p:cNvSpPr>
          <p:nvPr/>
        </p:nvSpPr>
        <p:spPr bwMode="auto">
          <a:xfrm>
            <a:off x="683568" y="228600"/>
            <a:ext cx="734481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b="1" i="1">
                <a:solidFill>
                  <a:schemeClr val="tx1"/>
                </a:solidFill>
                <a:latin typeface="Times New Roman" pitchFamily="18" charset="0"/>
              </a:defRPr>
            </a:lvl1pPr>
            <a:lvl2pPr marL="742950" indent="-285750" eaLnBrk="0" hangingPunct="0">
              <a:defRPr sz="4800" b="1" i="1">
                <a:solidFill>
                  <a:schemeClr val="tx1"/>
                </a:solidFill>
                <a:latin typeface="Times New Roman" pitchFamily="18" charset="0"/>
              </a:defRPr>
            </a:lvl2pPr>
            <a:lvl3pPr marL="1143000" indent="-228600" eaLnBrk="0" hangingPunct="0">
              <a:defRPr sz="4800" b="1" i="1">
                <a:solidFill>
                  <a:schemeClr val="tx1"/>
                </a:solidFill>
                <a:latin typeface="Times New Roman" pitchFamily="18" charset="0"/>
              </a:defRPr>
            </a:lvl3pPr>
            <a:lvl4pPr marL="1600200" indent="-228600" eaLnBrk="0" hangingPunct="0">
              <a:defRPr sz="4800" b="1" i="1">
                <a:solidFill>
                  <a:schemeClr val="tx1"/>
                </a:solidFill>
                <a:latin typeface="Times New Roman" pitchFamily="18" charset="0"/>
              </a:defRPr>
            </a:lvl4pPr>
            <a:lvl5pPr marL="2057400" indent="-228600" eaLnBrk="0" hangingPunct="0">
              <a:defRPr sz="4800" b="1" i="1">
                <a:solidFill>
                  <a:schemeClr val="tx1"/>
                </a:solidFill>
                <a:latin typeface="Times New Roman" pitchFamily="18" charset="0"/>
              </a:defRPr>
            </a:lvl5pPr>
            <a:lvl6pPr marL="2514600" indent="-228600" eaLnBrk="0" fontAlgn="base" hangingPunct="0">
              <a:spcBef>
                <a:spcPct val="0"/>
              </a:spcBef>
              <a:spcAft>
                <a:spcPct val="0"/>
              </a:spcAft>
              <a:defRPr sz="4800" b="1" i="1">
                <a:solidFill>
                  <a:schemeClr val="tx1"/>
                </a:solidFill>
                <a:latin typeface="Times New Roman" pitchFamily="18" charset="0"/>
              </a:defRPr>
            </a:lvl6pPr>
            <a:lvl7pPr marL="2971800" indent="-228600" eaLnBrk="0" fontAlgn="base" hangingPunct="0">
              <a:spcBef>
                <a:spcPct val="0"/>
              </a:spcBef>
              <a:spcAft>
                <a:spcPct val="0"/>
              </a:spcAft>
              <a:defRPr sz="4800" b="1" i="1">
                <a:solidFill>
                  <a:schemeClr val="tx1"/>
                </a:solidFill>
                <a:latin typeface="Times New Roman" pitchFamily="18" charset="0"/>
              </a:defRPr>
            </a:lvl7pPr>
            <a:lvl8pPr marL="3429000" indent="-228600" eaLnBrk="0" fontAlgn="base" hangingPunct="0">
              <a:spcBef>
                <a:spcPct val="0"/>
              </a:spcBef>
              <a:spcAft>
                <a:spcPct val="0"/>
              </a:spcAft>
              <a:defRPr sz="4800" b="1" i="1">
                <a:solidFill>
                  <a:schemeClr val="tx1"/>
                </a:solidFill>
                <a:latin typeface="Times New Roman" pitchFamily="18" charset="0"/>
              </a:defRPr>
            </a:lvl8pPr>
            <a:lvl9pPr marL="3886200" indent="-228600" eaLnBrk="0" fontAlgn="base" hangingPunct="0">
              <a:spcBef>
                <a:spcPct val="0"/>
              </a:spcBef>
              <a:spcAft>
                <a:spcPct val="0"/>
              </a:spcAft>
              <a:defRPr sz="4800" b="1" i="1">
                <a:solidFill>
                  <a:schemeClr val="tx1"/>
                </a:solidFill>
                <a:latin typeface="Times New Roman" pitchFamily="18" charset="0"/>
              </a:defRPr>
            </a:lvl9pPr>
          </a:lstStyle>
          <a:p>
            <a:pPr algn="ctr" eaLnBrk="1" hangingPunct="1">
              <a:spcBef>
                <a:spcPct val="50000"/>
              </a:spcBef>
            </a:pPr>
            <a:r>
              <a:rPr lang="vi-VN" sz="4000" i="0">
                <a:solidFill>
                  <a:srgbClr val="008000"/>
                </a:solidFill>
              </a:rPr>
              <a:t>Nạn săn bắt cá </a:t>
            </a:r>
            <a:r>
              <a:rPr lang="vi-VN" sz="4000" i="0" smtClean="0">
                <a:solidFill>
                  <a:srgbClr val="008000"/>
                </a:solidFill>
              </a:rPr>
              <a:t>voi</a:t>
            </a:r>
            <a:r>
              <a:rPr lang="en-US" sz="4000" i="0" smtClean="0">
                <a:solidFill>
                  <a:srgbClr val="008000"/>
                </a:solidFill>
              </a:rPr>
              <a:t>, cá heo</a:t>
            </a:r>
            <a:endParaRPr lang="en-US" sz="4000" i="0">
              <a:solidFill>
                <a:srgbClr val="008000"/>
              </a:solidFill>
            </a:endParaRPr>
          </a:p>
        </p:txBody>
      </p:sp>
    </p:spTree>
    <p:extLst>
      <p:ext uri="{BB962C8B-B14F-4D97-AF65-F5344CB8AC3E}">
        <p14:creationId xmlns:p14="http://schemas.microsoft.com/office/powerpoint/2010/main" val="2562183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nodeType="withEffect">
                                  <p:stCondLst>
                                    <p:cond delay="0"/>
                                  </p:stCondLst>
                                  <p:iterate type="lt">
                                    <p:tmPct val="10000"/>
                                  </p:iterate>
                                  <p:childTnLst>
                                    <p:set>
                                      <p:cBhvr>
                                        <p:cTn id="6" dur="1" fill="hold">
                                          <p:stCondLst>
                                            <p:cond delay="0"/>
                                          </p:stCondLst>
                                        </p:cTn>
                                        <p:tgtEl>
                                          <p:spTgt spid="12302">
                                            <p:txEl>
                                              <p:pRg st="0" end="0"/>
                                            </p:txEl>
                                          </p:spTgt>
                                        </p:tgtEl>
                                        <p:attrNameLst>
                                          <p:attrName>style.visibility</p:attrName>
                                        </p:attrNameLst>
                                      </p:cBhvr>
                                      <p:to>
                                        <p:strVal val="visible"/>
                                      </p:to>
                                    </p:set>
                                    <p:animEffect transition="in" filter="fade">
                                      <p:cBhvr>
                                        <p:cTn id="7" dur="500"/>
                                        <p:tgtEl>
                                          <p:spTgt spid="12302">
                                            <p:txEl>
                                              <p:pRg st="0" end="0"/>
                                            </p:txEl>
                                          </p:spTgt>
                                        </p:tgtEl>
                                      </p:cBhvr>
                                    </p:animEffect>
                                    <p:anim calcmode="lin" valueType="num">
                                      <p:cBhvr>
                                        <p:cTn id="8" dur="500" fill="hold"/>
                                        <p:tgtEl>
                                          <p:spTgt spid="12302">
                                            <p:txEl>
                                              <p:pRg st="0" end="0"/>
                                            </p:txEl>
                                          </p:spTgt>
                                        </p:tgtEl>
                                        <p:attrNameLst>
                                          <p:attrName>ppt_w</p:attrName>
                                        </p:attrNameLst>
                                      </p:cBhvr>
                                      <p:tavLst>
                                        <p:tav tm="0" fmla="#ppt_w*sin(2.5*pi*$)">
                                          <p:val>
                                            <p:fltVal val="0"/>
                                          </p:val>
                                        </p:tav>
                                        <p:tav tm="100000">
                                          <p:val>
                                            <p:fltVal val="1"/>
                                          </p:val>
                                        </p:tav>
                                      </p:tavLst>
                                    </p:anim>
                                    <p:anim calcmode="lin" valueType="num">
                                      <p:cBhvr>
                                        <p:cTn id="9" dur="500" fill="hold"/>
                                        <p:tgtEl>
                                          <p:spTgt spid="1230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nodeType="clickEffect">
                                  <p:stCondLst>
                                    <p:cond delay="0"/>
                                  </p:stCondLst>
                                  <p:childTnLst>
                                    <p:set>
                                      <p:cBhvr>
                                        <p:cTn id="13" dur="1" fill="hold">
                                          <p:stCondLst>
                                            <p:cond delay="0"/>
                                          </p:stCondLst>
                                        </p:cTn>
                                        <p:tgtEl>
                                          <p:spTgt spid="12300"/>
                                        </p:tgtEl>
                                        <p:attrNameLst>
                                          <p:attrName>style.visibility</p:attrName>
                                        </p:attrNameLst>
                                      </p:cBhvr>
                                      <p:to>
                                        <p:strVal val="visible"/>
                                      </p:to>
                                    </p:set>
                                    <p:animEffect transition="in" filter="wipe(down)">
                                      <p:cBhvr>
                                        <p:cTn id="14" dur="1000"/>
                                        <p:tgtEl>
                                          <p:spTgt spid="12300"/>
                                        </p:tgtEl>
                                      </p:cBhvr>
                                    </p:animEffect>
                                  </p:childTnLst>
                                </p:cTn>
                              </p:par>
                              <p:par>
                                <p:cTn id="15" presetID="22" presetClass="entr" presetSubtype="4" fill="hold" nodeType="withEffect">
                                  <p:stCondLst>
                                    <p:cond delay="0"/>
                                  </p:stCondLst>
                                  <p:childTnLst>
                                    <p:set>
                                      <p:cBhvr>
                                        <p:cTn id="16" dur="1" fill="hold">
                                          <p:stCondLst>
                                            <p:cond delay="0"/>
                                          </p:stCondLst>
                                        </p:cTn>
                                        <p:tgtEl>
                                          <p:spTgt spid="12301"/>
                                        </p:tgtEl>
                                        <p:attrNameLst>
                                          <p:attrName>style.visibility</p:attrName>
                                        </p:attrNameLst>
                                      </p:cBhvr>
                                      <p:to>
                                        <p:strVal val="visible"/>
                                      </p:to>
                                    </p:set>
                                    <p:animEffect transition="in" filter="wipe(down)">
                                      <p:cBhvr>
                                        <p:cTn id="17" dur="1000"/>
                                        <p:tgtEl>
                                          <p:spTgt spid="12301"/>
                                        </p:tgtEl>
                                      </p:cBhvr>
                                    </p:animEffect>
                                  </p:childTnLst>
                                </p:cTn>
                              </p:par>
                              <p:par>
                                <p:cTn id="18" presetID="22" presetClass="entr" presetSubtype="4" fill="hold" nodeType="withEffect">
                                  <p:stCondLst>
                                    <p:cond delay="0"/>
                                  </p:stCondLst>
                                  <p:childTnLst>
                                    <p:set>
                                      <p:cBhvr>
                                        <p:cTn id="19" dur="1" fill="hold">
                                          <p:stCondLst>
                                            <p:cond delay="0"/>
                                          </p:stCondLst>
                                        </p:cTn>
                                        <p:tgtEl>
                                          <p:spTgt spid="12296"/>
                                        </p:tgtEl>
                                        <p:attrNameLst>
                                          <p:attrName>style.visibility</p:attrName>
                                        </p:attrNameLst>
                                      </p:cBhvr>
                                      <p:to>
                                        <p:strVal val="visible"/>
                                      </p:to>
                                    </p:set>
                                    <p:animEffect transition="in" filter="wipe(down)">
                                      <p:cBhvr>
                                        <p:cTn id="20" dur="1000"/>
                                        <p:tgtEl>
                                          <p:spTgt spid="12296"/>
                                        </p:tgtEl>
                                      </p:cBhvr>
                                    </p:animEffect>
                                  </p:childTnLst>
                                </p:cTn>
                              </p:par>
                              <p:par>
                                <p:cTn id="21" presetID="22" presetClass="entr" presetSubtype="4" fill="hold" nodeType="withEffect">
                                  <p:stCondLst>
                                    <p:cond delay="0"/>
                                  </p:stCondLst>
                                  <p:childTnLst>
                                    <p:set>
                                      <p:cBhvr>
                                        <p:cTn id="22" dur="1" fill="hold">
                                          <p:stCondLst>
                                            <p:cond delay="0"/>
                                          </p:stCondLst>
                                        </p:cTn>
                                        <p:tgtEl>
                                          <p:spTgt spid="12294"/>
                                        </p:tgtEl>
                                        <p:attrNameLst>
                                          <p:attrName>style.visibility</p:attrName>
                                        </p:attrNameLst>
                                      </p:cBhvr>
                                      <p:to>
                                        <p:strVal val="visible"/>
                                      </p:to>
                                    </p:set>
                                    <p:animEffect transition="in" filter="wipe(down)">
                                      <p:cBhvr>
                                        <p:cTn id="23" dur="10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4"/>
          <p:cNvGrpSpPr>
            <a:grpSpLocks noGrp="1"/>
          </p:cNvGrpSpPr>
          <p:nvPr/>
        </p:nvGrpSpPr>
        <p:grpSpPr bwMode="auto">
          <a:xfrm>
            <a:off x="0" y="0"/>
            <a:ext cx="9144000" cy="6858000"/>
            <a:chOff x="0" y="-24"/>
            <a:chExt cx="5760" cy="4368"/>
          </a:xfrm>
        </p:grpSpPr>
        <p:grpSp>
          <p:nvGrpSpPr>
            <p:cNvPr id="38915" name="Group 5"/>
            <p:cNvGrpSpPr>
              <a:grpSpLocks/>
            </p:cNvGrpSpPr>
            <p:nvPr/>
          </p:nvGrpSpPr>
          <p:grpSpPr bwMode="auto">
            <a:xfrm>
              <a:off x="0" y="-24"/>
              <a:ext cx="5760" cy="4368"/>
              <a:chOff x="0" y="-24"/>
              <a:chExt cx="5760" cy="4368"/>
            </a:xfrm>
          </p:grpSpPr>
          <p:pic>
            <p:nvPicPr>
              <p:cNvPr id="38916" name="Picture 6" descr="ttrtrtr115138067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24"/>
                <a:ext cx="57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7" descr="ttrtrtr115138067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04" y="2064"/>
                <a:ext cx="43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8" descr="ttrtrtr115138067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088" y="2088"/>
                <a:ext cx="432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9" descr="ttrtrtr115138067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200"/>
                <a:ext cx="57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920" name="Group 10"/>
            <p:cNvGrpSpPr>
              <a:grpSpLocks/>
            </p:cNvGrpSpPr>
            <p:nvPr/>
          </p:nvGrpSpPr>
          <p:grpSpPr bwMode="auto">
            <a:xfrm>
              <a:off x="0" y="0"/>
              <a:ext cx="5760" cy="4320"/>
              <a:chOff x="0" y="0"/>
              <a:chExt cx="5760" cy="4320"/>
            </a:xfrm>
          </p:grpSpPr>
          <p:pic>
            <p:nvPicPr>
              <p:cNvPr id="38921" name="Picture 11"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2" name="Picture 12"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3942"/>
                <a:ext cx="576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Picture 13"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971" y="1971"/>
                <a:ext cx="432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4" name="Picture 14"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411" y="1971"/>
                <a:ext cx="432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5" name="Picture 15" descr="01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6" name="Picture 16" descr="01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3597"/>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7" name="Picture 17" descr="01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4944" y="0"/>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8" name="Picture 18" descr="01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4944" y="3597"/>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5" name="Text Box 5"/>
          <p:cNvSpPr txBox="1">
            <a:spLocks noChangeArrowheads="1"/>
          </p:cNvSpPr>
          <p:nvPr/>
        </p:nvSpPr>
        <p:spPr bwMode="auto">
          <a:xfrm>
            <a:off x="1314492" y="1190038"/>
            <a:ext cx="678589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b="1" i="1">
                <a:solidFill>
                  <a:schemeClr val="tx1"/>
                </a:solidFill>
                <a:latin typeface="Times New Roman" pitchFamily="18" charset="0"/>
              </a:defRPr>
            </a:lvl1pPr>
            <a:lvl2pPr marL="742950" indent="-285750" eaLnBrk="0" hangingPunct="0">
              <a:defRPr sz="4800" b="1" i="1">
                <a:solidFill>
                  <a:schemeClr val="tx1"/>
                </a:solidFill>
                <a:latin typeface="Times New Roman" pitchFamily="18" charset="0"/>
              </a:defRPr>
            </a:lvl2pPr>
            <a:lvl3pPr marL="1143000" indent="-228600" eaLnBrk="0" hangingPunct="0">
              <a:defRPr sz="4800" b="1" i="1">
                <a:solidFill>
                  <a:schemeClr val="tx1"/>
                </a:solidFill>
                <a:latin typeface="Times New Roman" pitchFamily="18" charset="0"/>
              </a:defRPr>
            </a:lvl3pPr>
            <a:lvl4pPr marL="1600200" indent="-228600" eaLnBrk="0" hangingPunct="0">
              <a:defRPr sz="4800" b="1" i="1">
                <a:solidFill>
                  <a:schemeClr val="tx1"/>
                </a:solidFill>
                <a:latin typeface="Times New Roman" pitchFamily="18" charset="0"/>
              </a:defRPr>
            </a:lvl4pPr>
            <a:lvl5pPr marL="2057400" indent="-228600" eaLnBrk="0" hangingPunct="0">
              <a:defRPr sz="4800" b="1" i="1">
                <a:solidFill>
                  <a:schemeClr val="tx1"/>
                </a:solidFill>
                <a:latin typeface="Times New Roman" pitchFamily="18" charset="0"/>
              </a:defRPr>
            </a:lvl5pPr>
            <a:lvl6pPr marL="2514600" indent="-228600" eaLnBrk="0" fontAlgn="base" hangingPunct="0">
              <a:spcBef>
                <a:spcPct val="0"/>
              </a:spcBef>
              <a:spcAft>
                <a:spcPct val="0"/>
              </a:spcAft>
              <a:defRPr sz="4800" b="1" i="1">
                <a:solidFill>
                  <a:schemeClr val="tx1"/>
                </a:solidFill>
                <a:latin typeface="Times New Roman" pitchFamily="18" charset="0"/>
              </a:defRPr>
            </a:lvl6pPr>
            <a:lvl7pPr marL="2971800" indent="-228600" eaLnBrk="0" fontAlgn="base" hangingPunct="0">
              <a:spcBef>
                <a:spcPct val="0"/>
              </a:spcBef>
              <a:spcAft>
                <a:spcPct val="0"/>
              </a:spcAft>
              <a:defRPr sz="4800" b="1" i="1">
                <a:solidFill>
                  <a:schemeClr val="tx1"/>
                </a:solidFill>
                <a:latin typeface="Times New Roman" pitchFamily="18" charset="0"/>
              </a:defRPr>
            </a:lvl7pPr>
            <a:lvl8pPr marL="3429000" indent="-228600" eaLnBrk="0" fontAlgn="base" hangingPunct="0">
              <a:spcBef>
                <a:spcPct val="0"/>
              </a:spcBef>
              <a:spcAft>
                <a:spcPct val="0"/>
              </a:spcAft>
              <a:defRPr sz="4800" b="1" i="1">
                <a:solidFill>
                  <a:schemeClr val="tx1"/>
                </a:solidFill>
                <a:latin typeface="Times New Roman" pitchFamily="18" charset="0"/>
              </a:defRPr>
            </a:lvl8pPr>
            <a:lvl9pPr marL="3886200" indent="-228600" eaLnBrk="0" fontAlgn="base" hangingPunct="0">
              <a:spcBef>
                <a:spcPct val="0"/>
              </a:spcBef>
              <a:spcAft>
                <a:spcPct val="0"/>
              </a:spcAft>
              <a:defRPr sz="4800" b="1" i="1">
                <a:solidFill>
                  <a:schemeClr val="tx1"/>
                </a:solidFill>
                <a:latin typeface="Times New Roman" pitchFamily="18" charset="0"/>
              </a:defRPr>
            </a:lvl9pPr>
          </a:lstStyle>
          <a:p>
            <a:pPr algn="ctr" eaLnBrk="1" hangingPunct="1">
              <a:spcBef>
                <a:spcPct val="50000"/>
              </a:spcBef>
            </a:pPr>
            <a:r>
              <a:rPr lang="en-US" sz="3200" smtClean="0">
                <a:solidFill>
                  <a:srgbClr val="FF0000"/>
                </a:solidFill>
              </a:rPr>
              <a:t>Để bảo </a:t>
            </a:r>
            <a:r>
              <a:rPr lang="en-US" sz="3200">
                <a:solidFill>
                  <a:srgbClr val="FF0000"/>
                </a:solidFill>
              </a:rPr>
              <a:t>vệ môi trường, bảo vệ </a:t>
            </a:r>
            <a:r>
              <a:rPr lang="en-US" sz="3200" smtClean="0">
                <a:solidFill>
                  <a:srgbClr val="FF0000"/>
                </a:solidFill>
              </a:rPr>
              <a:t>bộ cá voi chúng ta cần:</a:t>
            </a:r>
            <a:endParaRPr lang="en-US" sz="3200">
              <a:solidFill>
                <a:srgbClr val="FF0000"/>
              </a:solidFill>
            </a:endParaRPr>
          </a:p>
        </p:txBody>
      </p:sp>
      <p:sp>
        <p:nvSpPr>
          <p:cNvPr id="26" name="Text Box 6"/>
          <p:cNvSpPr txBox="1">
            <a:spLocks noChangeArrowheads="1"/>
          </p:cNvSpPr>
          <p:nvPr/>
        </p:nvSpPr>
        <p:spPr bwMode="auto">
          <a:xfrm>
            <a:off x="1043608" y="2492896"/>
            <a:ext cx="7272807"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b="1" i="1">
                <a:solidFill>
                  <a:schemeClr val="tx1"/>
                </a:solidFill>
                <a:latin typeface="Times New Roman" pitchFamily="18" charset="0"/>
              </a:defRPr>
            </a:lvl1pPr>
            <a:lvl2pPr marL="742950" indent="-285750" eaLnBrk="0" hangingPunct="0">
              <a:defRPr sz="4800" b="1" i="1">
                <a:solidFill>
                  <a:schemeClr val="tx1"/>
                </a:solidFill>
                <a:latin typeface="Times New Roman" pitchFamily="18" charset="0"/>
              </a:defRPr>
            </a:lvl2pPr>
            <a:lvl3pPr marL="1143000" indent="-228600" eaLnBrk="0" hangingPunct="0">
              <a:defRPr sz="4800" b="1" i="1">
                <a:solidFill>
                  <a:schemeClr val="tx1"/>
                </a:solidFill>
                <a:latin typeface="Times New Roman" pitchFamily="18" charset="0"/>
              </a:defRPr>
            </a:lvl3pPr>
            <a:lvl4pPr marL="1600200" indent="-228600" eaLnBrk="0" hangingPunct="0">
              <a:defRPr sz="4800" b="1" i="1">
                <a:solidFill>
                  <a:schemeClr val="tx1"/>
                </a:solidFill>
                <a:latin typeface="Times New Roman" pitchFamily="18" charset="0"/>
              </a:defRPr>
            </a:lvl4pPr>
            <a:lvl5pPr marL="2057400" indent="-228600" eaLnBrk="0" hangingPunct="0">
              <a:defRPr sz="4800" b="1" i="1">
                <a:solidFill>
                  <a:schemeClr val="tx1"/>
                </a:solidFill>
                <a:latin typeface="Times New Roman" pitchFamily="18" charset="0"/>
              </a:defRPr>
            </a:lvl5pPr>
            <a:lvl6pPr marL="2514600" indent="-228600" eaLnBrk="0" fontAlgn="base" hangingPunct="0">
              <a:spcBef>
                <a:spcPct val="0"/>
              </a:spcBef>
              <a:spcAft>
                <a:spcPct val="0"/>
              </a:spcAft>
              <a:defRPr sz="4800" b="1" i="1">
                <a:solidFill>
                  <a:schemeClr val="tx1"/>
                </a:solidFill>
                <a:latin typeface="Times New Roman" pitchFamily="18" charset="0"/>
              </a:defRPr>
            </a:lvl6pPr>
            <a:lvl7pPr marL="2971800" indent="-228600" eaLnBrk="0" fontAlgn="base" hangingPunct="0">
              <a:spcBef>
                <a:spcPct val="0"/>
              </a:spcBef>
              <a:spcAft>
                <a:spcPct val="0"/>
              </a:spcAft>
              <a:defRPr sz="4800" b="1" i="1">
                <a:solidFill>
                  <a:schemeClr val="tx1"/>
                </a:solidFill>
                <a:latin typeface="Times New Roman" pitchFamily="18" charset="0"/>
              </a:defRPr>
            </a:lvl7pPr>
            <a:lvl8pPr marL="3429000" indent="-228600" eaLnBrk="0" fontAlgn="base" hangingPunct="0">
              <a:spcBef>
                <a:spcPct val="0"/>
              </a:spcBef>
              <a:spcAft>
                <a:spcPct val="0"/>
              </a:spcAft>
              <a:defRPr sz="4800" b="1" i="1">
                <a:solidFill>
                  <a:schemeClr val="tx1"/>
                </a:solidFill>
                <a:latin typeface="Times New Roman" pitchFamily="18" charset="0"/>
              </a:defRPr>
            </a:lvl8pPr>
            <a:lvl9pPr marL="3886200" indent="-228600" eaLnBrk="0" fontAlgn="base" hangingPunct="0">
              <a:spcBef>
                <a:spcPct val="0"/>
              </a:spcBef>
              <a:spcAft>
                <a:spcPct val="0"/>
              </a:spcAft>
              <a:defRPr sz="4800" b="1" i="1">
                <a:solidFill>
                  <a:schemeClr val="tx1"/>
                </a:solidFill>
                <a:latin typeface="Times New Roman" pitchFamily="18" charset="0"/>
              </a:defRPr>
            </a:lvl9pPr>
          </a:lstStyle>
          <a:p>
            <a:pPr marL="342900" indent="-342900" algn="just" eaLnBrk="1" hangingPunct="1">
              <a:spcBef>
                <a:spcPct val="50000"/>
              </a:spcBef>
              <a:buFontTx/>
              <a:buChar char="-"/>
            </a:pPr>
            <a:r>
              <a:rPr lang="pt-BR" sz="3200" i="0" smtClean="0">
                <a:solidFill>
                  <a:srgbClr val="0000FF"/>
                </a:solidFill>
              </a:rPr>
              <a:t>Không xả rác, các chất độc hại xuống nước để bảo </a:t>
            </a:r>
            <a:r>
              <a:rPr lang="pt-BR" sz="3200" i="0">
                <a:solidFill>
                  <a:srgbClr val="0000FF"/>
                </a:solidFill>
              </a:rPr>
              <a:t>vệ môi trường </a:t>
            </a:r>
            <a:r>
              <a:rPr lang="pt-BR" sz="3200" i="0" smtClean="0">
                <a:solidFill>
                  <a:srgbClr val="0000FF"/>
                </a:solidFill>
              </a:rPr>
              <a:t>biển.</a:t>
            </a:r>
          </a:p>
          <a:p>
            <a:pPr marL="342900" indent="-342900" algn="just" eaLnBrk="1" hangingPunct="1">
              <a:spcBef>
                <a:spcPct val="50000"/>
              </a:spcBef>
              <a:buFontTx/>
              <a:buChar char="-"/>
            </a:pPr>
            <a:r>
              <a:rPr lang="pt-BR" sz="3200" i="0" smtClean="0">
                <a:solidFill>
                  <a:srgbClr val="0000FF"/>
                </a:solidFill>
              </a:rPr>
              <a:t>Cấm </a:t>
            </a:r>
            <a:r>
              <a:rPr lang="pt-BR" sz="3200" i="0">
                <a:solidFill>
                  <a:srgbClr val="0000FF"/>
                </a:solidFill>
              </a:rPr>
              <a:t>săn bắt cá </a:t>
            </a:r>
            <a:r>
              <a:rPr lang="pt-BR" sz="3200" i="0" smtClean="0">
                <a:solidFill>
                  <a:srgbClr val="0000FF"/>
                </a:solidFill>
              </a:rPr>
              <a:t>voi, cá heo </a:t>
            </a:r>
            <a:r>
              <a:rPr lang="pt-BR" sz="3200" i="0">
                <a:solidFill>
                  <a:srgbClr val="0000FF"/>
                </a:solidFill>
              </a:rPr>
              <a:t>trái phép</a:t>
            </a:r>
            <a:r>
              <a:rPr lang="pt-BR" sz="3200" i="0" smtClean="0">
                <a:solidFill>
                  <a:srgbClr val="0000FF"/>
                </a:solidFill>
              </a:rPr>
              <a:t>.</a:t>
            </a:r>
          </a:p>
          <a:p>
            <a:pPr marL="342900" indent="-342900" algn="just" eaLnBrk="1" hangingPunct="1">
              <a:spcBef>
                <a:spcPct val="50000"/>
              </a:spcBef>
              <a:buFontTx/>
              <a:buChar char="-"/>
            </a:pPr>
            <a:r>
              <a:rPr lang="pt-BR" sz="3200" i="0" smtClean="0">
                <a:solidFill>
                  <a:srgbClr val="0000FF"/>
                </a:solidFill>
              </a:rPr>
              <a:t> </a:t>
            </a:r>
            <a:r>
              <a:rPr lang="pt-BR" sz="3200" i="0">
                <a:solidFill>
                  <a:srgbClr val="0000FF"/>
                </a:solidFill>
              </a:rPr>
              <a:t>Tuyên truyền mọi người cùng bảo vệ môi trường và các loài cá voi. </a:t>
            </a:r>
            <a:endParaRPr lang="en-US" sz="3200" i="0">
              <a:solidFill>
                <a:srgbClr val="0000FF"/>
              </a:solidFill>
            </a:endParaRPr>
          </a:p>
        </p:txBody>
      </p:sp>
    </p:spTree>
    <p:extLst>
      <p:ext uri="{BB962C8B-B14F-4D97-AF65-F5344CB8AC3E}">
        <p14:creationId xmlns:p14="http://schemas.microsoft.com/office/powerpoint/2010/main" val="6842355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heckerboard(across)">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checkerboard(across)">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4"/>
          <p:cNvGrpSpPr>
            <a:grpSpLocks/>
          </p:cNvGrpSpPr>
          <p:nvPr/>
        </p:nvGrpSpPr>
        <p:grpSpPr bwMode="auto">
          <a:xfrm>
            <a:off x="-22225" y="0"/>
            <a:ext cx="9166225" cy="6880225"/>
            <a:chOff x="0" y="-14"/>
            <a:chExt cx="5774" cy="4334"/>
          </a:xfrm>
        </p:grpSpPr>
        <p:pic>
          <p:nvPicPr>
            <p:cNvPr id="19464" name="Picture 5" descr="nen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85"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6" descr="nen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28"/>
              <a:ext cx="1056"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7" descr="nen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8" y="-14"/>
              <a:ext cx="1392" cy="1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8" descr="nen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8" y="2928"/>
              <a:ext cx="1166"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1"/>
          <p:cNvSpPr txBox="1">
            <a:spLocks/>
          </p:cNvSpPr>
          <p:nvPr/>
        </p:nvSpPr>
        <p:spPr>
          <a:xfrm>
            <a:off x="776288" y="152400"/>
            <a:ext cx="7720012" cy="10239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defRPr/>
            </a:pPr>
            <a:r>
              <a:rPr lang="en-US" sz="5400" b="1" u="sng"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Củng cố:</a:t>
            </a:r>
          </a:p>
        </p:txBody>
      </p:sp>
      <p:sp>
        <p:nvSpPr>
          <p:cNvPr id="2" name="Rectangle 1"/>
          <p:cNvSpPr>
            <a:spLocks noChangeArrowheads="1"/>
          </p:cNvSpPr>
          <p:nvPr/>
        </p:nvSpPr>
        <p:spPr bwMode="auto">
          <a:xfrm>
            <a:off x="1368177" y="2708275"/>
            <a:ext cx="7380287"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a:latin typeface="Times New Roman" pitchFamily="18" charset="0"/>
                <a:cs typeface="Times New Roman" pitchFamily="18" charset="0"/>
              </a:rPr>
              <a:t>a. Răng nhọn, sắc</a:t>
            </a:r>
          </a:p>
          <a:p>
            <a:r>
              <a:rPr lang="en-US" sz="3600">
                <a:latin typeface="Times New Roman" pitchFamily="18" charset="0"/>
                <a:cs typeface="Times New Roman" pitchFamily="18" charset="0"/>
              </a:rPr>
              <a:t>b. </a:t>
            </a:r>
            <a:r>
              <a:rPr lang="fr-FR" sz="3600">
                <a:latin typeface="Times New Roman" pitchFamily="18" charset="0"/>
                <a:cs typeface="Times New Roman" pitchFamily="18" charset="0"/>
              </a:rPr>
              <a:t>Cơ thể ngắn, thon nhỏ</a:t>
            </a:r>
            <a:endParaRPr lang="en-US" sz="3600">
              <a:latin typeface="Times New Roman" pitchFamily="18" charset="0"/>
              <a:cs typeface="Times New Roman" pitchFamily="18" charset="0"/>
            </a:endParaRPr>
          </a:p>
          <a:p>
            <a:r>
              <a:rPr lang="fr-FR" sz="3600">
                <a:latin typeface="Times New Roman" pitchFamily="18" charset="0"/>
                <a:cs typeface="Times New Roman" pitchFamily="18" charset="0"/>
              </a:rPr>
              <a:t>c. Chi trước biến đổi thành cánh da</a:t>
            </a:r>
            <a:endParaRPr lang="en-US" sz="3600">
              <a:latin typeface="Times New Roman" pitchFamily="18" charset="0"/>
              <a:cs typeface="Times New Roman" pitchFamily="18" charset="0"/>
            </a:endParaRPr>
          </a:p>
          <a:p>
            <a:r>
              <a:rPr lang="fr-FR" sz="3600">
                <a:latin typeface="Times New Roman" pitchFamily="18" charset="0"/>
                <a:cs typeface="Times New Roman" pitchFamily="18" charset="0"/>
              </a:rPr>
              <a:t>d. Sống ở hang động, kẽ đá</a:t>
            </a:r>
            <a:endParaRPr lang="en-US" sz="3600">
              <a:latin typeface="Times New Roman" pitchFamily="18" charset="0"/>
              <a:cs typeface="Times New Roman" pitchFamily="18" charset="0"/>
            </a:endParaRPr>
          </a:p>
          <a:p>
            <a:r>
              <a:rPr lang="fr-FR" sz="3600">
                <a:latin typeface="Times New Roman" pitchFamily="18" charset="0"/>
                <a:cs typeface="Times New Roman" pitchFamily="18" charset="0"/>
              </a:rPr>
              <a:t>e. Có màng da rộng phủ lông mao </a:t>
            </a:r>
            <a:r>
              <a:rPr lang="fr-FR" sz="3600" smtClean="0">
                <a:latin typeface="Times New Roman" pitchFamily="18" charset="0"/>
                <a:cs typeface="Times New Roman" pitchFamily="18" charset="0"/>
              </a:rPr>
              <a:t>thưa</a:t>
            </a:r>
            <a:endParaRPr lang="en-US" sz="3600">
              <a:latin typeface="Times New Roman" pitchFamily="18" charset="0"/>
              <a:cs typeface="Times New Roman" pitchFamily="18" charset="0"/>
            </a:endParaRPr>
          </a:p>
        </p:txBody>
      </p:sp>
      <p:pic>
        <p:nvPicPr>
          <p:cNvPr id="10" name="Picture 9" descr="cau hoi"/>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6200" y="1362075"/>
            <a:ext cx="11541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1031875" y="1295400"/>
            <a:ext cx="75787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600" b="1">
                <a:solidFill>
                  <a:srgbClr val="FF0000"/>
                </a:solidFill>
                <a:latin typeface="Times New Roman" pitchFamily="18" charset="0"/>
                <a:cs typeface="Times New Roman" pitchFamily="18" charset="0"/>
              </a:rPr>
              <a:t>Câu 1:</a:t>
            </a:r>
            <a:r>
              <a:rPr lang="en-US" sz="3600">
                <a:solidFill>
                  <a:srgbClr val="FF0000"/>
                </a:solidFill>
                <a:latin typeface="Times New Roman" pitchFamily="18" charset="0"/>
                <a:cs typeface="Times New Roman" pitchFamily="18" charset="0"/>
              </a:rPr>
              <a:t> Chọn những đặc điểm của dơi thích nghi vời đời sống bay lượn:</a:t>
            </a:r>
          </a:p>
        </p:txBody>
      </p:sp>
    </p:spTree>
    <p:extLst>
      <p:ext uri="{BB962C8B-B14F-4D97-AF65-F5344CB8AC3E}">
        <p14:creationId xmlns:p14="http://schemas.microsoft.com/office/powerpoint/2010/main" val="12131689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500"/>
                                        <p:tgtEl>
                                          <p:spTgt spid="2">
                                            <p:txEl>
                                              <p:pRg st="0" end="0"/>
                                            </p:txEl>
                                          </p:spTgt>
                                        </p:tgtEl>
                                      </p:cBhvr>
                                    </p:animEffect>
                                    <p:anim calcmode="lin" valueType="num">
                                      <p:cBhvr>
                                        <p:cTn id="1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iterate type="lt">
                                    <p:tmPct val="0"/>
                                  </p:iterate>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500"/>
                                        <p:tgtEl>
                                          <p:spTgt spid="2">
                                            <p:txEl>
                                              <p:pRg st="1" end="1"/>
                                            </p:txEl>
                                          </p:spTgt>
                                        </p:tgtEl>
                                      </p:cBhvr>
                                    </p:animEffect>
                                    <p:anim calcmode="lin" valueType="num">
                                      <p:cBhvr>
                                        <p:cTn id="2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iterate type="lt">
                                    <p:tmPct val="0"/>
                                  </p:iterate>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500"/>
                                        <p:tgtEl>
                                          <p:spTgt spid="2">
                                            <p:txEl>
                                              <p:pRg st="2" end="2"/>
                                            </p:txEl>
                                          </p:spTgt>
                                        </p:tgtEl>
                                      </p:cBhvr>
                                    </p:animEffect>
                                    <p:anim calcmode="lin" valueType="num">
                                      <p:cBhvr>
                                        <p:cTn id="2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500"/>
                                        <p:tgtEl>
                                          <p:spTgt spid="2">
                                            <p:txEl>
                                              <p:pRg st="3" end="3"/>
                                            </p:txEl>
                                          </p:spTgt>
                                        </p:tgtEl>
                                      </p:cBhvr>
                                    </p:animEffect>
                                    <p:anim calcmode="lin" valueType="num">
                                      <p:cBhvr>
                                        <p:cTn id="3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iterate type="lt">
                                    <p:tmPct val="0"/>
                                  </p:iterate>
                                  <p:childTnLst>
                                    <p:set>
                                      <p:cBhvr>
                                        <p:cTn id="37" dur="1" fill="hold">
                                          <p:stCondLst>
                                            <p:cond delay="0"/>
                                          </p:stCondLst>
                                        </p:cTn>
                                        <p:tgtEl>
                                          <p:spTgt spid="2">
                                            <p:txEl>
                                              <p:pRg st="4" end="4"/>
                                            </p:txEl>
                                          </p:spTgt>
                                        </p:tgtEl>
                                        <p:attrNameLst>
                                          <p:attrName>style.visibility</p:attrName>
                                        </p:attrNameLst>
                                      </p:cBhvr>
                                      <p:to>
                                        <p:strVal val="visible"/>
                                      </p:to>
                                    </p:set>
                                    <p:animEffect transition="in" filter="fade">
                                      <p:cBhvr>
                                        <p:cTn id="38" dur="500"/>
                                        <p:tgtEl>
                                          <p:spTgt spid="2">
                                            <p:txEl>
                                              <p:pRg st="4" end="4"/>
                                            </p:txEl>
                                          </p:spTgt>
                                        </p:tgtEl>
                                      </p:cBhvr>
                                    </p:animEffect>
                                    <p:anim calcmode="lin" valueType="num">
                                      <p:cBhvr>
                                        <p:cTn id="3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0" dur="5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mph" presetSubtype="0" fill="hold" nodeType="clickEffect">
                                  <p:stCondLst>
                                    <p:cond delay="0"/>
                                  </p:stCondLst>
                                  <p:iterate type="lt">
                                    <p:tmPct val="4000"/>
                                  </p:iterate>
                                  <p:childTnLst>
                                    <p:set>
                                      <p:cBhvr override="childStyle">
                                        <p:cTn id="44" dur="500" fill="hold"/>
                                        <p:tgtEl>
                                          <p:spTgt spid="2">
                                            <p:txEl>
                                              <p:pRg st="1" end="1"/>
                                            </p:txEl>
                                          </p:spTgt>
                                        </p:tgtEl>
                                        <p:attrNameLst>
                                          <p:attrName>style.color</p:attrName>
                                        </p:attrNameLst>
                                      </p:cBhvr>
                                      <p:to>
                                        <p:clrVal>
                                          <a:srgbClr val="FF0000"/>
                                        </p:clrVal>
                                      </p:to>
                                    </p:set>
                                    <p:set>
                                      <p:cBhvr>
                                        <p:cTn id="45" dur="500" fill="hold"/>
                                        <p:tgtEl>
                                          <p:spTgt spid="2">
                                            <p:txEl>
                                              <p:pRg st="1" end="1"/>
                                            </p:txEl>
                                          </p:spTgt>
                                        </p:tgtEl>
                                        <p:attrNameLst>
                                          <p:attrName>fillcolor</p:attrName>
                                        </p:attrNameLst>
                                      </p:cBhvr>
                                      <p:to>
                                        <p:clrVal>
                                          <a:srgbClr val="FF0000"/>
                                        </p:clrVal>
                                      </p:to>
                                    </p:set>
                                    <p:set>
                                      <p:cBhvr>
                                        <p:cTn id="46" dur="500" fill="hold"/>
                                        <p:tgtEl>
                                          <p:spTgt spid="2">
                                            <p:txEl>
                                              <p:pRg st="1" end="1"/>
                                            </p:txEl>
                                          </p:spTgt>
                                        </p:tgtEl>
                                        <p:attrNameLst>
                                          <p:attrName>fill.type</p:attrName>
                                        </p:attrNameLst>
                                      </p:cBhvr>
                                      <p:to>
                                        <p:strVal val="solid"/>
                                      </p:to>
                                    </p:set>
                                  </p:childTnLst>
                                </p:cTn>
                              </p:par>
                              <p:par>
                                <p:cTn id="47" presetID="16" presetClass="emph" presetSubtype="0" fill="hold" nodeType="withEffect">
                                  <p:stCondLst>
                                    <p:cond delay="0"/>
                                  </p:stCondLst>
                                  <p:iterate type="lt">
                                    <p:tmPct val="4000"/>
                                  </p:iterate>
                                  <p:childTnLst>
                                    <p:set>
                                      <p:cBhvr override="childStyle">
                                        <p:cTn id="48" dur="500" fill="hold"/>
                                        <p:tgtEl>
                                          <p:spTgt spid="2">
                                            <p:txEl>
                                              <p:pRg st="2" end="2"/>
                                            </p:txEl>
                                          </p:spTgt>
                                        </p:tgtEl>
                                        <p:attrNameLst>
                                          <p:attrName>style.color</p:attrName>
                                        </p:attrNameLst>
                                      </p:cBhvr>
                                      <p:to>
                                        <p:clrVal>
                                          <a:srgbClr val="FF0000"/>
                                        </p:clrVal>
                                      </p:to>
                                    </p:set>
                                    <p:set>
                                      <p:cBhvr>
                                        <p:cTn id="49" dur="500" fill="hold"/>
                                        <p:tgtEl>
                                          <p:spTgt spid="2">
                                            <p:txEl>
                                              <p:pRg st="2" end="2"/>
                                            </p:txEl>
                                          </p:spTgt>
                                        </p:tgtEl>
                                        <p:attrNameLst>
                                          <p:attrName>fillcolor</p:attrName>
                                        </p:attrNameLst>
                                      </p:cBhvr>
                                      <p:to>
                                        <p:clrVal>
                                          <a:srgbClr val="FF0000"/>
                                        </p:clrVal>
                                      </p:to>
                                    </p:set>
                                    <p:set>
                                      <p:cBhvr>
                                        <p:cTn id="50" dur="500" fill="hold"/>
                                        <p:tgtEl>
                                          <p:spTgt spid="2">
                                            <p:txEl>
                                              <p:pRg st="2" end="2"/>
                                            </p:txEl>
                                          </p:spTgt>
                                        </p:tgtEl>
                                        <p:attrNameLst>
                                          <p:attrName>fill.type</p:attrName>
                                        </p:attrNameLst>
                                      </p:cBhvr>
                                      <p:to>
                                        <p:strVal val="solid"/>
                                      </p:to>
                                    </p:set>
                                  </p:childTnLst>
                                </p:cTn>
                              </p:par>
                              <p:par>
                                <p:cTn id="51" presetID="16" presetClass="emph" presetSubtype="0" fill="hold" nodeType="withEffect">
                                  <p:stCondLst>
                                    <p:cond delay="0"/>
                                  </p:stCondLst>
                                  <p:iterate type="lt">
                                    <p:tmPct val="4000"/>
                                  </p:iterate>
                                  <p:childTnLst>
                                    <p:set>
                                      <p:cBhvr override="childStyle">
                                        <p:cTn id="52" dur="500" fill="hold"/>
                                        <p:tgtEl>
                                          <p:spTgt spid="2">
                                            <p:txEl>
                                              <p:pRg st="4" end="4"/>
                                            </p:txEl>
                                          </p:spTgt>
                                        </p:tgtEl>
                                        <p:attrNameLst>
                                          <p:attrName>style.color</p:attrName>
                                        </p:attrNameLst>
                                      </p:cBhvr>
                                      <p:to>
                                        <p:clrVal>
                                          <a:srgbClr val="FF0000"/>
                                        </p:clrVal>
                                      </p:to>
                                    </p:set>
                                    <p:set>
                                      <p:cBhvr>
                                        <p:cTn id="53" dur="500" fill="hold"/>
                                        <p:tgtEl>
                                          <p:spTgt spid="2">
                                            <p:txEl>
                                              <p:pRg st="4" end="4"/>
                                            </p:txEl>
                                          </p:spTgt>
                                        </p:tgtEl>
                                        <p:attrNameLst>
                                          <p:attrName>fillcolor</p:attrName>
                                        </p:attrNameLst>
                                      </p:cBhvr>
                                      <p:to>
                                        <p:clrVal>
                                          <a:srgbClr val="FF0000"/>
                                        </p:clrVal>
                                      </p:to>
                                    </p:set>
                                    <p:set>
                                      <p:cBhvr>
                                        <p:cTn id="54" dur="500" fill="hold"/>
                                        <p:tgtEl>
                                          <p:spTgt spid="2">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4"/>
          <p:cNvGrpSpPr>
            <a:grpSpLocks/>
          </p:cNvGrpSpPr>
          <p:nvPr/>
        </p:nvGrpSpPr>
        <p:grpSpPr bwMode="auto">
          <a:xfrm>
            <a:off x="-22225" y="0"/>
            <a:ext cx="9166225" cy="6880225"/>
            <a:chOff x="0" y="-14"/>
            <a:chExt cx="5774" cy="4334"/>
          </a:xfrm>
        </p:grpSpPr>
        <p:pic>
          <p:nvPicPr>
            <p:cNvPr id="19464" name="Picture 5" descr="nen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85"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6" descr="nen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28"/>
              <a:ext cx="1056"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7" descr="nen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8" y="-14"/>
              <a:ext cx="1392" cy="1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8" descr="nen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8" y="2928"/>
              <a:ext cx="1166"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1"/>
          <p:cNvSpPr txBox="1">
            <a:spLocks/>
          </p:cNvSpPr>
          <p:nvPr/>
        </p:nvSpPr>
        <p:spPr>
          <a:xfrm>
            <a:off x="776288" y="152400"/>
            <a:ext cx="7720012" cy="10239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defRPr/>
            </a:pPr>
            <a:r>
              <a:rPr lang="en-US" sz="5400" b="1" u="sng"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Củng cố:</a:t>
            </a:r>
          </a:p>
        </p:txBody>
      </p:sp>
      <p:sp>
        <p:nvSpPr>
          <p:cNvPr id="2" name="Rectangle 1"/>
          <p:cNvSpPr>
            <a:spLocks noChangeArrowheads="1"/>
          </p:cNvSpPr>
          <p:nvPr/>
        </p:nvSpPr>
        <p:spPr bwMode="auto">
          <a:xfrm>
            <a:off x="1512193" y="2708275"/>
            <a:ext cx="7380287"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a:latin typeface="Times New Roman" pitchFamily="18" charset="0"/>
                <a:cs typeface="Times New Roman" pitchFamily="18" charset="0"/>
              </a:rPr>
              <a:t>a. Cơ thể hình thoi, cổ ngắn</a:t>
            </a:r>
          </a:p>
          <a:p>
            <a:r>
              <a:rPr lang="en-US" sz="3600">
                <a:latin typeface="Times New Roman" pitchFamily="18" charset="0"/>
                <a:cs typeface="Times New Roman" pitchFamily="18" charset="0"/>
              </a:rPr>
              <a:t>b. Vây lưng to giữ thăng bằng</a:t>
            </a:r>
          </a:p>
          <a:p>
            <a:r>
              <a:rPr lang="en-US" sz="3600">
                <a:latin typeface="Times New Roman" pitchFamily="18" charset="0"/>
                <a:cs typeface="Times New Roman" pitchFamily="18" charset="0"/>
              </a:rPr>
              <a:t>c. Chi trước có màng nối các ngón </a:t>
            </a:r>
          </a:p>
          <a:p>
            <a:r>
              <a:rPr lang="en-US" sz="3600">
                <a:latin typeface="Times New Roman" pitchFamily="18" charset="0"/>
                <a:cs typeface="Times New Roman" pitchFamily="18" charset="0"/>
              </a:rPr>
              <a:t>d. Chi trước dạng bơi chèo</a:t>
            </a:r>
          </a:p>
          <a:p>
            <a:r>
              <a:rPr lang="en-US" sz="3600">
                <a:latin typeface="Times New Roman" pitchFamily="18" charset="0"/>
                <a:cs typeface="Times New Roman" pitchFamily="18" charset="0"/>
              </a:rPr>
              <a:t>e. Mình có vảy trơn</a:t>
            </a:r>
          </a:p>
          <a:p>
            <a:r>
              <a:rPr lang="en-US" sz="3600">
                <a:latin typeface="Times New Roman" pitchFamily="18" charset="0"/>
                <a:cs typeface="Times New Roman" pitchFamily="18" charset="0"/>
              </a:rPr>
              <a:t>f. Lớp mỡ dưới da dày</a:t>
            </a:r>
          </a:p>
        </p:txBody>
      </p:sp>
      <p:pic>
        <p:nvPicPr>
          <p:cNvPr id="10" name="Picture 9" descr="cau hoi"/>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6200" y="1362075"/>
            <a:ext cx="11541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1031875" y="1295400"/>
            <a:ext cx="75787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600" b="1">
                <a:solidFill>
                  <a:srgbClr val="FF0000"/>
                </a:solidFill>
                <a:latin typeface="Times New Roman" pitchFamily="18" charset="0"/>
                <a:cs typeface="Times New Roman" pitchFamily="18" charset="0"/>
              </a:rPr>
              <a:t>Câu 2:</a:t>
            </a:r>
            <a:r>
              <a:rPr lang="en-US" sz="3600">
                <a:solidFill>
                  <a:srgbClr val="FF0000"/>
                </a:solidFill>
                <a:latin typeface="Times New Roman" pitchFamily="18" charset="0"/>
                <a:cs typeface="Times New Roman" pitchFamily="18" charset="0"/>
              </a:rPr>
              <a:t> Chọn những đặc điểm của cá voi thích nghi vời đời sống ở nước:</a:t>
            </a:r>
          </a:p>
        </p:txBody>
      </p:sp>
    </p:spTree>
    <p:extLst>
      <p:ext uri="{BB962C8B-B14F-4D97-AF65-F5344CB8AC3E}">
        <p14:creationId xmlns:p14="http://schemas.microsoft.com/office/powerpoint/2010/main" val="6897630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par>
                          <p:cTn id="11" fill="hold" nodeType="afterGroup">
                            <p:stCondLst>
                              <p:cond delay="500"/>
                            </p:stCondLst>
                            <p:childTnLst>
                              <p:par>
                                <p:cTn id="12" presetID="42" presetClass="entr" presetSubtype="0" fill="hold" grpId="0" nodeType="afterEffect">
                                  <p:stCondLst>
                                    <p:cond delay="0"/>
                                  </p:stCondLst>
                                  <p:iterate type="lt">
                                    <p:tmPct val="0"/>
                                  </p:iterate>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500"/>
                                        <p:tgtEl>
                                          <p:spTgt spid="2">
                                            <p:txEl>
                                              <p:pRg st="0" end="0"/>
                                            </p:txEl>
                                          </p:spTgt>
                                        </p:tgtEl>
                                      </p:cBhvr>
                                    </p:animEffect>
                                    <p:anim calcmode="lin" valueType="num">
                                      <p:cBhvr>
                                        <p:cTn id="1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500"/>
                                        <p:tgtEl>
                                          <p:spTgt spid="2">
                                            <p:txEl>
                                              <p:pRg st="1" end="1"/>
                                            </p:txEl>
                                          </p:spTgt>
                                        </p:tgtEl>
                                      </p:cBhvr>
                                    </p:animEffect>
                                    <p:anim calcmode="lin" valueType="num">
                                      <p:cBhvr>
                                        <p:cTn id="2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500"/>
                                        <p:tgtEl>
                                          <p:spTgt spid="2">
                                            <p:txEl>
                                              <p:pRg st="2" end="2"/>
                                            </p:txEl>
                                          </p:spTgt>
                                        </p:tgtEl>
                                      </p:cBhvr>
                                    </p:animEffect>
                                    <p:anim calcmode="lin" valueType="num">
                                      <p:cBhvr>
                                        <p:cTn id="2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iterate type="lt">
                                    <p:tmPct val="0"/>
                                  </p:iterate>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500"/>
                                        <p:tgtEl>
                                          <p:spTgt spid="2">
                                            <p:txEl>
                                              <p:pRg st="3" end="3"/>
                                            </p:txEl>
                                          </p:spTgt>
                                        </p:tgtEl>
                                      </p:cBhvr>
                                    </p:animEffect>
                                    <p:anim calcmode="lin" valueType="num">
                                      <p:cBhvr>
                                        <p:cTn id="3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
                                            <p:txEl>
                                              <p:pRg st="4" end="4"/>
                                            </p:txEl>
                                          </p:spTgt>
                                        </p:tgtEl>
                                        <p:attrNameLst>
                                          <p:attrName>style.visibility</p:attrName>
                                        </p:attrNameLst>
                                      </p:cBhvr>
                                      <p:to>
                                        <p:strVal val="visible"/>
                                      </p:to>
                                    </p:set>
                                    <p:animEffect transition="in" filter="fade">
                                      <p:cBhvr>
                                        <p:cTn id="38" dur="500"/>
                                        <p:tgtEl>
                                          <p:spTgt spid="2">
                                            <p:txEl>
                                              <p:pRg st="4" end="4"/>
                                            </p:txEl>
                                          </p:spTgt>
                                        </p:tgtEl>
                                      </p:cBhvr>
                                    </p:animEffect>
                                    <p:anim calcmode="lin" valueType="num">
                                      <p:cBhvr>
                                        <p:cTn id="3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0" dur="5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iterate type="lt">
                                    <p:tmPct val="0"/>
                                  </p:iterate>
                                  <p:childTnLst>
                                    <p:set>
                                      <p:cBhvr>
                                        <p:cTn id="43" dur="1" fill="hold">
                                          <p:stCondLst>
                                            <p:cond delay="0"/>
                                          </p:stCondLst>
                                        </p:cTn>
                                        <p:tgtEl>
                                          <p:spTgt spid="2">
                                            <p:txEl>
                                              <p:pRg st="5" end="5"/>
                                            </p:txEl>
                                          </p:spTgt>
                                        </p:tgtEl>
                                        <p:attrNameLst>
                                          <p:attrName>style.visibility</p:attrName>
                                        </p:attrNameLst>
                                      </p:cBhvr>
                                      <p:to>
                                        <p:strVal val="visible"/>
                                      </p:to>
                                    </p:set>
                                    <p:animEffect transition="in" filter="fade">
                                      <p:cBhvr>
                                        <p:cTn id="44" dur="500"/>
                                        <p:tgtEl>
                                          <p:spTgt spid="2">
                                            <p:txEl>
                                              <p:pRg st="5" end="5"/>
                                            </p:txEl>
                                          </p:spTgt>
                                        </p:tgtEl>
                                      </p:cBhvr>
                                    </p:animEffect>
                                    <p:anim calcmode="lin" valueType="num">
                                      <p:cBhvr>
                                        <p:cTn id="4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6" dur="5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mph" presetSubtype="0" fill="hold" nodeType="clickEffect">
                                  <p:stCondLst>
                                    <p:cond delay="0"/>
                                  </p:stCondLst>
                                  <p:iterate type="lt">
                                    <p:tmPct val="4000"/>
                                  </p:iterate>
                                  <p:childTnLst>
                                    <p:set>
                                      <p:cBhvr override="childStyle">
                                        <p:cTn id="50" dur="500" fill="hold"/>
                                        <p:tgtEl>
                                          <p:spTgt spid="2">
                                            <p:txEl>
                                              <p:pRg st="0" end="0"/>
                                            </p:txEl>
                                          </p:spTgt>
                                        </p:tgtEl>
                                        <p:attrNameLst>
                                          <p:attrName>style.color</p:attrName>
                                        </p:attrNameLst>
                                      </p:cBhvr>
                                      <p:to>
                                        <p:clrVal>
                                          <a:srgbClr val="FF0000"/>
                                        </p:clrVal>
                                      </p:to>
                                    </p:set>
                                    <p:set>
                                      <p:cBhvr>
                                        <p:cTn id="51" dur="500" fill="hold"/>
                                        <p:tgtEl>
                                          <p:spTgt spid="2">
                                            <p:txEl>
                                              <p:pRg st="0" end="0"/>
                                            </p:txEl>
                                          </p:spTgt>
                                        </p:tgtEl>
                                        <p:attrNameLst>
                                          <p:attrName>fillcolor</p:attrName>
                                        </p:attrNameLst>
                                      </p:cBhvr>
                                      <p:to>
                                        <p:clrVal>
                                          <a:srgbClr val="FF0000"/>
                                        </p:clrVal>
                                      </p:to>
                                    </p:set>
                                    <p:set>
                                      <p:cBhvr>
                                        <p:cTn id="52" dur="500" fill="hold"/>
                                        <p:tgtEl>
                                          <p:spTgt spid="2">
                                            <p:txEl>
                                              <p:pRg st="0" end="0"/>
                                            </p:txEl>
                                          </p:spTgt>
                                        </p:tgtEl>
                                        <p:attrNameLst>
                                          <p:attrName>fill.type</p:attrName>
                                        </p:attrNameLst>
                                      </p:cBhvr>
                                      <p:to>
                                        <p:strVal val="solid"/>
                                      </p:to>
                                    </p:set>
                                  </p:childTnLst>
                                </p:cTn>
                              </p:par>
                              <p:par>
                                <p:cTn id="53" presetID="16" presetClass="emph" presetSubtype="0" fill="hold" nodeType="withEffect">
                                  <p:stCondLst>
                                    <p:cond delay="0"/>
                                  </p:stCondLst>
                                  <p:iterate type="lt">
                                    <p:tmPct val="4000"/>
                                  </p:iterate>
                                  <p:childTnLst>
                                    <p:set>
                                      <p:cBhvr override="childStyle">
                                        <p:cTn id="54" dur="500" fill="hold"/>
                                        <p:tgtEl>
                                          <p:spTgt spid="2">
                                            <p:txEl>
                                              <p:pRg st="3" end="3"/>
                                            </p:txEl>
                                          </p:spTgt>
                                        </p:tgtEl>
                                        <p:attrNameLst>
                                          <p:attrName>style.color</p:attrName>
                                        </p:attrNameLst>
                                      </p:cBhvr>
                                      <p:to>
                                        <p:clrVal>
                                          <a:srgbClr val="FF0000"/>
                                        </p:clrVal>
                                      </p:to>
                                    </p:set>
                                    <p:set>
                                      <p:cBhvr>
                                        <p:cTn id="55" dur="500" fill="hold"/>
                                        <p:tgtEl>
                                          <p:spTgt spid="2">
                                            <p:txEl>
                                              <p:pRg st="3" end="3"/>
                                            </p:txEl>
                                          </p:spTgt>
                                        </p:tgtEl>
                                        <p:attrNameLst>
                                          <p:attrName>fillcolor</p:attrName>
                                        </p:attrNameLst>
                                      </p:cBhvr>
                                      <p:to>
                                        <p:clrVal>
                                          <a:srgbClr val="FF0000"/>
                                        </p:clrVal>
                                      </p:to>
                                    </p:set>
                                    <p:set>
                                      <p:cBhvr>
                                        <p:cTn id="56" dur="500" fill="hold"/>
                                        <p:tgtEl>
                                          <p:spTgt spid="2">
                                            <p:txEl>
                                              <p:pRg st="3" end="3"/>
                                            </p:txEl>
                                          </p:spTgt>
                                        </p:tgtEl>
                                        <p:attrNameLst>
                                          <p:attrName>fill.type</p:attrName>
                                        </p:attrNameLst>
                                      </p:cBhvr>
                                      <p:to>
                                        <p:strVal val="solid"/>
                                      </p:to>
                                    </p:set>
                                  </p:childTnLst>
                                </p:cTn>
                              </p:par>
                              <p:par>
                                <p:cTn id="57" presetID="16" presetClass="emph" presetSubtype="0" fill="hold" nodeType="withEffect">
                                  <p:stCondLst>
                                    <p:cond delay="0"/>
                                  </p:stCondLst>
                                  <p:iterate type="lt">
                                    <p:tmPct val="4000"/>
                                  </p:iterate>
                                  <p:childTnLst>
                                    <p:set>
                                      <p:cBhvr override="childStyle">
                                        <p:cTn id="58" dur="500" fill="hold"/>
                                        <p:tgtEl>
                                          <p:spTgt spid="2">
                                            <p:txEl>
                                              <p:pRg st="5" end="5"/>
                                            </p:txEl>
                                          </p:spTgt>
                                        </p:tgtEl>
                                        <p:attrNameLst>
                                          <p:attrName>style.color</p:attrName>
                                        </p:attrNameLst>
                                      </p:cBhvr>
                                      <p:to>
                                        <p:clrVal>
                                          <a:srgbClr val="FF0000"/>
                                        </p:clrVal>
                                      </p:to>
                                    </p:set>
                                    <p:set>
                                      <p:cBhvr>
                                        <p:cTn id="59" dur="500" fill="hold"/>
                                        <p:tgtEl>
                                          <p:spTgt spid="2">
                                            <p:txEl>
                                              <p:pRg st="5" end="5"/>
                                            </p:txEl>
                                          </p:spTgt>
                                        </p:tgtEl>
                                        <p:attrNameLst>
                                          <p:attrName>fillcolor</p:attrName>
                                        </p:attrNameLst>
                                      </p:cBhvr>
                                      <p:to>
                                        <p:clrVal>
                                          <a:srgbClr val="FF0000"/>
                                        </p:clrVal>
                                      </p:to>
                                    </p:set>
                                    <p:set>
                                      <p:cBhvr>
                                        <p:cTn id="60" dur="500" fill="hold"/>
                                        <p:tgtEl>
                                          <p:spTgt spid="2">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hinh"/>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5"/>
          <p:cNvSpPr>
            <a:spLocks noChangeArrowheads="1"/>
          </p:cNvSpPr>
          <p:nvPr/>
        </p:nvSpPr>
        <p:spPr bwMode="auto">
          <a:xfrm>
            <a:off x="2362200" y="1700957"/>
            <a:ext cx="5183188" cy="4770537"/>
          </a:xfrm>
          <a:prstGeom prst="rect">
            <a:avLst/>
          </a:prstGeom>
          <a:noFill/>
          <a:ln>
            <a:noFill/>
          </a:ln>
          <a:effectLst/>
          <a:extLst/>
        </p:spPr>
        <p:txBody>
          <a:bodyPr anchor="ctr">
            <a:spAutoFit/>
          </a:bodyPr>
          <a:lstStyle/>
          <a:p>
            <a:pPr>
              <a:buFontTx/>
              <a:buChar char="-"/>
              <a:defRPr/>
            </a:pPr>
            <a:r>
              <a:rPr lang="en-US" sz="3800" b="1">
                <a:solidFill>
                  <a:srgbClr val="0000FF"/>
                </a:solidFill>
                <a:effectLst>
                  <a:outerShdw blurRad="38100" dist="38100" dir="2700000" algn="tl">
                    <a:srgbClr val="C0C0C0"/>
                  </a:outerShdw>
                </a:effectLst>
                <a:latin typeface="Times New Roman" pitchFamily="18" charset="0"/>
              </a:rPr>
              <a:t> Học bài và trả lời câu hỏi SGK.</a:t>
            </a:r>
            <a:br>
              <a:rPr lang="en-US" sz="3800" b="1">
                <a:solidFill>
                  <a:srgbClr val="0000FF"/>
                </a:solidFill>
                <a:effectLst>
                  <a:outerShdw blurRad="38100" dist="38100" dir="2700000" algn="tl">
                    <a:srgbClr val="C0C0C0"/>
                  </a:outerShdw>
                </a:effectLst>
                <a:latin typeface="Times New Roman" pitchFamily="18" charset="0"/>
              </a:rPr>
            </a:br>
            <a:r>
              <a:rPr lang="en-US" sz="3800" b="1">
                <a:solidFill>
                  <a:srgbClr val="0000FF"/>
                </a:solidFill>
                <a:effectLst>
                  <a:outerShdw blurRad="38100" dist="38100" dir="2700000" algn="tl">
                    <a:srgbClr val="C0C0C0"/>
                  </a:outerShdw>
                </a:effectLst>
                <a:latin typeface="Times New Roman" pitchFamily="18" charset="0"/>
              </a:rPr>
              <a:t>- Đọc trước Bài </a:t>
            </a:r>
            <a:r>
              <a:rPr lang="en-US" sz="3800" b="1" smtClean="0">
                <a:solidFill>
                  <a:srgbClr val="0000FF"/>
                </a:solidFill>
                <a:effectLst>
                  <a:outerShdw blurRad="38100" dist="38100" dir="2700000" algn="tl">
                    <a:srgbClr val="C0C0C0"/>
                  </a:outerShdw>
                </a:effectLst>
                <a:latin typeface="Times New Roman" pitchFamily="18" charset="0"/>
              </a:rPr>
              <a:t>50: “</a:t>
            </a:r>
            <a:r>
              <a:rPr lang="en-US" sz="3800" b="1" i="1" smtClean="0">
                <a:solidFill>
                  <a:srgbClr val="0000FF"/>
                </a:solidFill>
                <a:effectLst>
                  <a:outerShdw blurRad="38100" dist="38100" dir="2700000" algn="tl">
                    <a:srgbClr val="C0C0C0"/>
                  </a:outerShdw>
                </a:effectLst>
                <a:latin typeface="Times New Roman" pitchFamily="18" charset="0"/>
              </a:rPr>
              <a:t>Đa dạng của lớp thú (tiếp theo) – BỘ ĂN SÂU BỌ, BỘ GẶM NHẤM, BỘ ĂN THỊT”.</a:t>
            </a:r>
            <a:endParaRPr lang="en-US" sz="3800" b="1" i="1">
              <a:solidFill>
                <a:srgbClr val="0000FF"/>
              </a:solidFill>
              <a:effectLst>
                <a:outerShdw blurRad="38100" dist="38100" dir="2700000" algn="tl">
                  <a:srgbClr val="C0C0C0"/>
                </a:outerShdw>
              </a:effectLst>
              <a:latin typeface="Times New Roman" pitchFamily="18" charset="0"/>
            </a:endParaRPr>
          </a:p>
          <a:p>
            <a:pPr>
              <a:defRPr/>
            </a:pPr>
            <a:endParaRPr lang="en-US" sz="3800" b="1" i="1">
              <a:solidFill>
                <a:srgbClr val="0000FF"/>
              </a:solidFill>
              <a:effectLst>
                <a:outerShdw blurRad="38100" dist="38100" dir="2700000" algn="tl">
                  <a:srgbClr val="C0C0C0"/>
                </a:outerShdw>
              </a:effectLst>
              <a:latin typeface="Times New Roman" pitchFamily="18" charset="0"/>
            </a:endParaRPr>
          </a:p>
        </p:txBody>
      </p:sp>
      <p:sp>
        <p:nvSpPr>
          <p:cNvPr id="11270" name="Rectangle 6"/>
          <p:cNvSpPr>
            <a:spLocks noChangeArrowheads="1"/>
          </p:cNvSpPr>
          <p:nvPr/>
        </p:nvSpPr>
        <p:spPr bwMode="auto">
          <a:xfrm>
            <a:off x="2744788" y="764704"/>
            <a:ext cx="4419600" cy="923925"/>
          </a:xfrm>
          <a:prstGeom prst="rect">
            <a:avLst/>
          </a:prstGeom>
          <a:noFill/>
          <a:ln>
            <a:noFill/>
          </a:ln>
          <a:effectLst/>
          <a:extLst/>
        </p:spPr>
        <p:txBody>
          <a:bodyPr>
            <a:spAutoFit/>
          </a:bodyPr>
          <a:lstStyle/>
          <a:p>
            <a:pPr algn="ctr" fontAlgn="auto">
              <a:spcBef>
                <a:spcPts val="0"/>
              </a:spcBef>
              <a:spcAft>
                <a:spcPts val="0"/>
              </a:spcAft>
              <a:defRPr/>
            </a:pPr>
            <a:r>
              <a:rPr lang="en-US" sz="5400" b="1" u="sng">
                <a:solidFill>
                  <a:srgbClr val="FF0000"/>
                </a:solidFill>
                <a:effectLst>
                  <a:outerShdw blurRad="38100" dist="38100" dir="2700000" algn="tl">
                    <a:srgbClr val="000000"/>
                  </a:outerShdw>
                </a:effectLst>
                <a:latin typeface="Times New Roman" panose="02020603050405020304" pitchFamily="18" charset="0"/>
              </a:rPr>
              <a:t>Dặn dò:</a:t>
            </a:r>
          </a:p>
        </p:txBody>
      </p:sp>
    </p:spTree>
    <p:extLst>
      <p:ext uri="{BB962C8B-B14F-4D97-AF65-F5344CB8AC3E}">
        <p14:creationId xmlns:p14="http://schemas.microsoft.com/office/powerpoint/2010/main" val="291390674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1270">
                                            <p:txEl>
                                              <p:pRg st="0" end="0"/>
                                            </p:txEl>
                                          </p:spTgt>
                                        </p:tgtEl>
                                        <p:attrNameLst>
                                          <p:attrName>style.visibility</p:attrName>
                                        </p:attrNameLst>
                                      </p:cBhvr>
                                      <p:to>
                                        <p:strVal val="visible"/>
                                      </p:to>
                                    </p:set>
                                    <p:animEffect transition="in" filter="box(in)">
                                      <p:cBhvr>
                                        <p:cTn id="7" dur="500"/>
                                        <p:tgtEl>
                                          <p:spTgt spid="11270">
                                            <p:txEl>
                                              <p:pRg st="0" end="0"/>
                                            </p:txEl>
                                          </p:spTgt>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11269">
                                            <p:txEl>
                                              <p:pRg st="0" end="0"/>
                                            </p:txEl>
                                          </p:spTgt>
                                        </p:tgtEl>
                                        <p:attrNameLst>
                                          <p:attrName>style.visibility</p:attrName>
                                        </p:attrNameLst>
                                      </p:cBhvr>
                                      <p:to>
                                        <p:strVal val="visible"/>
                                      </p:to>
                                    </p:set>
                                    <p:animEffect transition="in" filter="checkerboard(across)">
                                      <p:cBhvr>
                                        <p:cTn id="11" dur="500"/>
                                        <p:tgtEl>
                                          <p:spTgt spid="112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Kết quả hình ảnh cho nơi ở của dơ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0"/>
            <a:ext cx="4644054" cy="3420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Kết quả hình ảnh cho nơi ở của dơ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450" y="0"/>
            <a:ext cx="4644054" cy="34200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35496" y="0"/>
            <a:ext cx="4428954" cy="6881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smtClean="0">
                <a:latin typeface="Times New Roman" pitchFamily="18" charset="0"/>
                <a:cs typeface="Times New Roman" pitchFamily="18" charset="0"/>
              </a:rPr>
              <a:t>Sống trên cây</a:t>
            </a:r>
            <a:endParaRPr lang="en-US" sz="3200">
              <a:latin typeface="Times New Roman" pitchFamily="18" charset="0"/>
              <a:cs typeface="Times New Roman" pitchFamily="18" charset="0"/>
            </a:endParaRPr>
          </a:p>
        </p:txBody>
      </p:sp>
      <p:sp>
        <p:nvSpPr>
          <p:cNvPr id="12" name="Rounded Rectangle 11"/>
          <p:cNvSpPr/>
          <p:nvPr/>
        </p:nvSpPr>
        <p:spPr>
          <a:xfrm>
            <a:off x="4464450" y="0"/>
            <a:ext cx="4644054" cy="6881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000" smtClean="0">
                <a:latin typeface="Times New Roman" pitchFamily="18" charset="0"/>
                <a:cs typeface="Times New Roman" pitchFamily="18" charset="0"/>
              </a:rPr>
              <a:t>Sống trong hang động, kẽ đá</a:t>
            </a:r>
            <a:endParaRPr lang="en-US" sz="3000">
              <a:latin typeface="Times New Roman" pitchFamily="18" charset="0"/>
              <a:cs typeface="Times New Roman" pitchFamily="18" charset="0"/>
            </a:endParaRPr>
          </a:p>
        </p:txBody>
      </p:sp>
      <p:pic>
        <p:nvPicPr>
          <p:cNvPr id="10" name="Picture 9" descr="Kết quả hình ảnh cho nơi ở của dơ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3438000"/>
            <a:ext cx="4644054" cy="3420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Kết quả hình ảnh cho nơi ở của dơ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4450" y="3438000"/>
            <a:ext cx="4644054" cy="3420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3"/>
          <p:cNvSpPr txBox="1">
            <a:spLocks/>
          </p:cNvSpPr>
          <p:nvPr/>
        </p:nvSpPr>
        <p:spPr bwMode="auto">
          <a:xfrm>
            <a:off x="446856" y="12576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4400" b="1" smtClean="0">
                <a:solidFill>
                  <a:srgbClr val="0070C0"/>
                </a:solidFill>
                <a:latin typeface="Times New Roman" pitchFamily="18" charset="0"/>
                <a:cs typeface="Times New Roman" pitchFamily="18" charset="0"/>
              </a:rPr>
              <a:t>I. </a:t>
            </a:r>
            <a:r>
              <a:rPr lang="en-US" sz="4400" b="1" u="sng" smtClean="0">
                <a:solidFill>
                  <a:srgbClr val="0070C0"/>
                </a:solidFill>
                <a:latin typeface="Times New Roman" pitchFamily="18" charset="0"/>
                <a:cs typeface="Times New Roman" pitchFamily="18" charset="0"/>
              </a:rPr>
              <a:t>BỘ DƠI:</a:t>
            </a:r>
            <a:endParaRPr lang="en-US" sz="4400" b="1" u="sng">
              <a:solidFill>
                <a:srgbClr val="0070C0"/>
              </a:solidFill>
              <a:latin typeface="Times New Roman" pitchFamily="18" charset="0"/>
              <a:cs typeface="Times New Roman" pitchFamily="18" charset="0"/>
            </a:endParaRPr>
          </a:p>
        </p:txBody>
      </p:sp>
      <p:pic>
        <p:nvPicPr>
          <p:cNvPr id="3" name="Picture 15" descr="j023213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79563" y="4313238"/>
            <a:ext cx="1806575" cy="223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9"/>
          <p:cNvSpPr>
            <a:spLocks noChangeArrowheads="1"/>
          </p:cNvSpPr>
          <p:nvPr/>
        </p:nvSpPr>
        <p:spPr bwMode="auto">
          <a:xfrm flipH="1">
            <a:off x="2667000" y="990600"/>
            <a:ext cx="4953000" cy="3322638"/>
          </a:xfrm>
          <a:prstGeom prst="cloudCallout">
            <a:avLst>
              <a:gd name="adj1" fmla="val 40314"/>
              <a:gd name="adj2" fmla="val 67050"/>
            </a:avLst>
          </a:prstGeom>
          <a:solidFill>
            <a:srgbClr val="FFFF99"/>
          </a:solidFill>
          <a:ln/>
        </p:spPr>
        <p:style>
          <a:lnRef idx="1">
            <a:schemeClr val="accent1"/>
          </a:lnRef>
          <a:fillRef idx="2">
            <a:schemeClr val="accent1"/>
          </a:fillRef>
          <a:effectRef idx="1">
            <a:schemeClr val="accent1"/>
          </a:effectRef>
          <a:fontRef idx="minor">
            <a:schemeClr val="dk1"/>
          </a:fontRef>
        </p:style>
        <p:txBody>
          <a:bodyPr anchor="ctr"/>
          <a:lstStyle/>
          <a:p>
            <a:pPr algn="ctr">
              <a:spcBef>
                <a:spcPct val="50000"/>
              </a:spcBef>
              <a:defRPr/>
            </a:pPr>
            <a:r>
              <a:rPr lang="en-US" sz="4400" b="1" smtClean="0">
                <a:solidFill>
                  <a:srgbClr val="FF0000"/>
                </a:solidFill>
                <a:latin typeface="Times New Roman" pitchFamily="18" charset="0"/>
                <a:cs typeface="Times New Roman" pitchFamily="18" charset="0"/>
              </a:rPr>
              <a:t>Dơi thường sống ở đâu?</a:t>
            </a:r>
            <a:endParaRPr lang="en-US" sz="4400" b="1">
              <a:solidFill>
                <a:srgbClr val="FF0000"/>
              </a:solidFill>
              <a:latin typeface="Times New Roman" pitchFamily="18" charset="0"/>
              <a:cs typeface="Times New Roman" pitchFamily="18" charset="0"/>
            </a:endParaRPr>
          </a:p>
        </p:txBody>
      </p:sp>
      <p:sp>
        <p:nvSpPr>
          <p:cNvPr id="13" name="Rounded Rectangle 12"/>
          <p:cNvSpPr/>
          <p:nvPr/>
        </p:nvSpPr>
        <p:spPr>
          <a:xfrm>
            <a:off x="4464450" y="3438000"/>
            <a:ext cx="4644054" cy="6881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smtClean="0">
                <a:latin typeface="Times New Roman" pitchFamily="18" charset="0"/>
                <a:cs typeface="Times New Roman" pitchFamily="18" charset="0"/>
              </a:rPr>
              <a:t>Sống trong lá</a:t>
            </a:r>
            <a:endParaRPr lang="en-US" sz="3200">
              <a:latin typeface="Times New Roman" pitchFamily="18" charset="0"/>
              <a:cs typeface="Times New Roman" pitchFamily="18" charset="0"/>
            </a:endParaRPr>
          </a:p>
        </p:txBody>
      </p:sp>
      <p:sp>
        <p:nvSpPr>
          <p:cNvPr id="14" name="Rounded Rectangle 13"/>
          <p:cNvSpPr/>
          <p:nvPr/>
        </p:nvSpPr>
        <p:spPr>
          <a:xfrm>
            <a:off x="35496" y="3420000"/>
            <a:ext cx="4428954" cy="6881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smtClean="0">
                <a:latin typeface="Times New Roman" pitchFamily="18" charset="0"/>
                <a:cs typeface="Times New Roman" pitchFamily="18" charset="0"/>
              </a:rPr>
              <a:t>Sống ở nhà hoang, chùa</a:t>
            </a:r>
            <a:endParaRPr lang="en-US" sz="3200">
              <a:latin typeface="Times New Roman" pitchFamily="18" charset="0"/>
              <a:cs typeface="Times New Roman" pitchFamily="18" charset="0"/>
            </a:endParaRPr>
          </a:p>
        </p:txBody>
      </p:sp>
    </p:spTree>
    <p:extLst>
      <p:ext uri="{BB962C8B-B14F-4D97-AF65-F5344CB8AC3E}">
        <p14:creationId xmlns:p14="http://schemas.microsoft.com/office/powerpoint/2010/main" val="157557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xit" presetSubtype="4" fill="hold" nodeType="clickEffect">
                                  <p:stCondLst>
                                    <p:cond delay="0"/>
                                  </p:stCondLst>
                                  <p:childTnLst>
                                    <p:anim calcmode="lin" valueType="num">
                                      <p:cBhvr additive="base">
                                        <p:cTn id="14" dur="500"/>
                                        <p:tgtEl>
                                          <p:spTgt spid="3"/>
                                        </p:tgtEl>
                                        <p:attrNameLst>
                                          <p:attrName>ppt_y</p:attrName>
                                        </p:attrNameLst>
                                      </p:cBhvr>
                                      <p:tavLst>
                                        <p:tav tm="0">
                                          <p:val>
                                            <p:strVal val="#ppt_y"/>
                                          </p:val>
                                        </p:tav>
                                        <p:tav tm="100000">
                                          <p:val>
                                            <p:strVal val="#ppt_y+#ppt_h*1.125000"/>
                                          </p:val>
                                        </p:tav>
                                      </p:tavLst>
                                    </p:anim>
                                    <p:animEffect transition="out" filter="wipe(down)">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par>
                                <p:cTn id="17" presetID="12" presetClass="exit" presetSubtype="4" fill="hold" grpId="1" nodeType="withEffect">
                                  <p:stCondLst>
                                    <p:cond delay="0"/>
                                  </p:stCondLst>
                                  <p:childTnLst>
                                    <p:anim calcmode="lin" valueType="num">
                                      <p:cBhvr additive="base">
                                        <p:cTn id="18" dur="500"/>
                                        <p:tgtEl>
                                          <p:spTgt spid="4"/>
                                        </p:tgtEl>
                                        <p:attrNameLst>
                                          <p:attrName>ppt_y</p:attrName>
                                        </p:attrNameLst>
                                      </p:cBhvr>
                                      <p:tavLst>
                                        <p:tav tm="0">
                                          <p:val>
                                            <p:strVal val="#ppt_y"/>
                                          </p:val>
                                        </p:tav>
                                        <p:tav tm="100000">
                                          <p:val>
                                            <p:strVal val="#ppt_y+#ppt_h*1.125000"/>
                                          </p:val>
                                        </p:tav>
                                      </p:tavLst>
                                    </p:anim>
                                    <p:animEffect transition="out" filter="wipe(down)">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par>
                                <p:cTn id="21" presetID="8" presetClass="exit" presetSubtype="32" fill="hold" grpId="0" nodeType="withEffect">
                                  <p:stCondLst>
                                    <p:cond delay="0"/>
                                  </p:stCondLst>
                                  <p:childTnLst>
                                    <p:animEffect transition="out" filter="diamond(out)">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par>
                                <p:cTn id="24" presetID="16" presetClass="entr" presetSubtype="21" fill="hold" nodeType="withEffect">
                                  <p:stCondLst>
                                    <p:cond delay="0"/>
                                  </p:stCondLst>
                                  <p:childTnLst>
                                    <p:set>
                                      <p:cBhvr>
                                        <p:cTn id="25" dur="1" fill="hold">
                                          <p:stCondLst>
                                            <p:cond delay="0"/>
                                          </p:stCondLst>
                                        </p:cTn>
                                        <p:tgtEl>
                                          <p:spTgt spid="1027"/>
                                        </p:tgtEl>
                                        <p:attrNameLst>
                                          <p:attrName>style.visibility</p:attrName>
                                        </p:attrNameLst>
                                      </p:cBhvr>
                                      <p:to>
                                        <p:strVal val="visible"/>
                                      </p:to>
                                    </p:set>
                                    <p:animEffect transition="in" filter="barn(inVertical)">
                                      <p:cBhvr>
                                        <p:cTn id="26" dur="500"/>
                                        <p:tgtEl>
                                          <p:spTgt spid="1027"/>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par>
                          <p:cTn id="30" fill="hold">
                            <p:stCondLst>
                              <p:cond delay="500"/>
                            </p:stCondLst>
                            <p:childTnLst>
                              <p:par>
                                <p:cTn id="31" presetID="22" presetClass="entr" presetSubtype="4" fill="hold" nodeType="afterEffect">
                                  <p:stCondLst>
                                    <p:cond delay="0"/>
                                  </p:stCondLst>
                                  <p:childTnLst>
                                    <p:set>
                                      <p:cBhvr>
                                        <p:cTn id="32" dur="1" fill="hold">
                                          <p:stCondLst>
                                            <p:cond delay="0"/>
                                          </p:stCondLst>
                                        </p:cTn>
                                        <p:tgtEl>
                                          <p:spTgt spid="1029"/>
                                        </p:tgtEl>
                                        <p:attrNameLst>
                                          <p:attrName>style.visibility</p:attrName>
                                        </p:attrNameLst>
                                      </p:cBhvr>
                                      <p:to>
                                        <p:strVal val="visible"/>
                                      </p:to>
                                    </p:set>
                                    <p:animEffect transition="in" filter="wipe(down)">
                                      <p:cBhvr>
                                        <p:cTn id="33" dur="500"/>
                                        <p:tgtEl>
                                          <p:spTgt spid="1029"/>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par>
                          <p:cTn id="37" fill="hold">
                            <p:stCondLst>
                              <p:cond delay="1000"/>
                            </p:stCondLst>
                            <p:childTnLst>
                              <p:par>
                                <p:cTn id="38" presetID="6" presetClass="entr" presetSubtype="16"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circle(in)">
                                      <p:cBhvr>
                                        <p:cTn id="40" dur="500"/>
                                        <p:tgtEl>
                                          <p:spTgt spid="10"/>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00"/>
                                        <p:tgtEl>
                                          <p:spTgt spid="14"/>
                                        </p:tgtEl>
                                      </p:cBhvr>
                                    </p:animEffect>
                                  </p:childTnLst>
                                </p:cTn>
                              </p:par>
                            </p:childTnLst>
                          </p:cTn>
                        </p:par>
                        <p:par>
                          <p:cTn id="44" fill="hold">
                            <p:stCondLst>
                              <p:cond delay="1500"/>
                            </p:stCondLst>
                            <p:childTnLst>
                              <p:par>
                                <p:cTn id="45" presetID="42" presetClass="entr" presetSubtype="0" fill="hold" nodeType="afterEffect">
                                  <p:stCondLst>
                                    <p:cond delay="0"/>
                                  </p:stCondLst>
                                  <p:childTnLst>
                                    <p:set>
                                      <p:cBhvr>
                                        <p:cTn id="46" dur="1" fill="hold">
                                          <p:stCondLst>
                                            <p:cond delay="0"/>
                                          </p:stCondLst>
                                        </p:cTn>
                                        <p:tgtEl>
                                          <p:spTgt spid="1031"/>
                                        </p:tgtEl>
                                        <p:attrNameLst>
                                          <p:attrName>style.visibility</p:attrName>
                                        </p:attrNameLst>
                                      </p:cBhvr>
                                      <p:to>
                                        <p:strVal val="visible"/>
                                      </p:to>
                                    </p:set>
                                    <p:animEffect transition="in" filter="fade">
                                      <p:cBhvr>
                                        <p:cTn id="47" dur="500"/>
                                        <p:tgtEl>
                                          <p:spTgt spid="1031"/>
                                        </p:tgtEl>
                                      </p:cBhvr>
                                    </p:animEffect>
                                    <p:anim calcmode="lin" valueType="num">
                                      <p:cBhvr>
                                        <p:cTn id="48" dur="500" fill="hold"/>
                                        <p:tgtEl>
                                          <p:spTgt spid="1031"/>
                                        </p:tgtEl>
                                        <p:attrNameLst>
                                          <p:attrName>ppt_x</p:attrName>
                                        </p:attrNameLst>
                                      </p:cBhvr>
                                      <p:tavLst>
                                        <p:tav tm="0">
                                          <p:val>
                                            <p:strVal val="#ppt_x"/>
                                          </p:val>
                                        </p:tav>
                                        <p:tav tm="100000">
                                          <p:val>
                                            <p:strVal val="#ppt_x"/>
                                          </p:val>
                                        </p:tav>
                                      </p:tavLst>
                                    </p:anim>
                                    <p:anim calcmode="lin" valueType="num">
                                      <p:cBhvr>
                                        <p:cTn id="49" dur="500" fill="hold"/>
                                        <p:tgtEl>
                                          <p:spTgt spid="1031"/>
                                        </p:tgtEl>
                                        <p:attrNameLst>
                                          <p:attrName>ppt_y</p:attrName>
                                        </p:attrNameLst>
                                      </p:cBhvr>
                                      <p:tavLst>
                                        <p:tav tm="0">
                                          <p:val>
                                            <p:strVal val="#ppt_y+.1"/>
                                          </p:val>
                                        </p:tav>
                                        <p:tav tm="100000">
                                          <p:val>
                                            <p:strVal val="#ppt_y"/>
                                          </p:val>
                                        </p:tav>
                                      </p:tavLst>
                                    </p:anim>
                                  </p:childTnLst>
                                </p:cTn>
                              </p:par>
                              <p:par>
                                <p:cTn id="50" presetID="22" presetClass="entr" presetSubtype="4"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2" grpId="0"/>
      <p:bldP spid="4" grpId="0" animBg="1"/>
      <p:bldP spid="4" grpId="1"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WordArt 2"/>
          <p:cNvSpPr>
            <a:spLocks noChangeArrowheads="1" noChangeShapeType="1" noTextEdit="1"/>
          </p:cNvSpPr>
          <p:nvPr/>
        </p:nvSpPr>
        <p:spPr bwMode="auto">
          <a:xfrm>
            <a:off x="914400" y="1066800"/>
            <a:ext cx="7477125" cy="1371600"/>
          </a:xfrm>
          <a:prstGeom prst="rect">
            <a:avLst/>
          </a:prstGeom>
        </p:spPr>
        <p:txBody>
          <a:bodyPr wrap="none" fromWordArt="1">
            <a:prstTxWarp prst="textDeflateBottom">
              <a:avLst>
                <a:gd name="adj" fmla="val 53125"/>
              </a:avLst>
            </a:prstTxWarp>
          </a:bodyPr>
          <a:lstStyle/>
          <a:p>
            <a:pPr algn="ctr"/>
            <a:r>
              <a:rPr lang="vi-VN" sz="3600" b="1" kern="10">
                <a:ln w="9525">
                  <a:solidFill>
                    <a:srgbClr val="FF00FF"/>
                  </a:solidFill>
                  <a:round/>
                  <a:headEnd/>
                  <a:tailEnd/>
                </a:ln>
                <a:solidFill>
                  <a:srgbClr val="993366"/>
                </a:solidFill>
                <a:effectLst>
                  <a:outerShdw sy="50000" rotWithShape="0">
                    <a:srgbClr val="868686">
                      <a:alpha val="50000"/>
                    </a:srgbClr>
                  </a:outerShdw>
                </a:effectLst>
                <a:latin typeface="Times New Roman"/>
                <a:cs typeface="Times New Roman"/>
              </a:rPr>
              <a:t>Kính chúc quý thầy, cô nhiều sức khỏe</a:t>
            </a:r>
            <a:endParaRPr lang="en-US" sz="3600" b="1" kern="10">
              <a:ln w="9525">
                <a:solidFill>
                  <a:srgbClr val="FF00FF"/>
                </a:solidFill>
                <a:round/>
                <a:headEnd/>
                <a:tailEnd/>
              </a:ln>
              <a:solidFill>
                <a:srgbClr val="993366"/>
              </a:solidFill>
              <a:effectLst>
                <a:outerShdw sy="50000" rotWithShape="0">
                  <a:srgbClr val="868686">
                    <a:alpha val="50000"/>
                  </a:srgbClr>
                </a:outerShdw>
              </a:effectLst>
              <a:latin typeface="Times New Roman"/>
              <a:cs typeface="Times New Roman"/>
            </a:endParaRPr>
          </a:p>
        </p:txBody>
      </p:sp>
      <p:sp>
        <p:nvSpPr>
          <p:cNvPr id="30723" name="WordArt 3"/>
          <p:cNvSpPr>
            <a:spLocks noChangeArrowheads="1" noChangeShapeType="1" noTextEdit="1"/>
          </p:cNvSpPr>
          <p:nvPr/>
        </p:nvSpPr>
        <p:spPr bwMode="auto">
          <a:xfrm>
            <a:off x="762000" y="4191000"/>
            <a:ext cx="7391400" cy="1706563"/>
          </a:xfrm>
          <a:prstGeom prst="rect">
            <a:avLst/>
          </a:prstGeom>
        </p:spPr>
        <p:txBody>
          <a:bodyPr wrap="none" fromWordArt="1">
            <a:prstTxWarp prst="textDeflateTop">
              <a:avLst>
                <a:gd name="adj" fmla="val 46875"/>
              </a:avLst>
            </a:prstTxWarp>
          </a:bodyPr>
          <a:lstStyle/>
          <a:p>
            <a:pPr algn="ctr"/>
            <a:r>
              <a:rPr lang="vi-VN" sz="3600" b="1" kern="10">
                <a:ln w="9525">
                  <a:solidFill>
                    <a:srgbClr val="FF9900"/>
                  </a:solidFill>
                  <a:round/>
                  <a:headEnd/>
                  <a:tailEnd/>
                </a:ln>
                <a:solidFill>
                  <a:srgbClr val="0000FF"/>
                </a:solidFill>
                <a:effectLst>
                  <a:outerShdw sy="50000" rotWithShape="0">
                    <a:srgbClr val="868686">
                      <a:alpha val="50000"/>
                    </a:srgbClr>
                  </a:outerShdw>
                </a:effectLst>
                <a:latin typeface="Times New Roman"/>
                <a:cs typeface="Times New Roman"/>
              </a:rPr>
              <a:t>Chúc các bạn thành công</a:t>
            </a:r>
            <a:endParaRPr lang="en-US" sz="3600" b="1" kern="10">
              <a:ln w="9525">
                <a:solidFill>
                  <a:srgbClr val="FF9900"/>
                </a:solidFill>
                <a:round/>
                <a:headEnd/>
                <a:tailEnd/>
              </a:ln>
              <a:solidFill>
                <a:srgbClr val="0000FF"/>
              </a:solidFill>
              <a:effectLst>
                <a:outerShdw sy="50000" rotWithShape="0">
                  <a:srgbClr val="868686">
                    <a:alpha val="50000"/>
                  </a:srgbClr>
                </a:outerShdw>
              </a:effectLst>
              <a:latin typeface="Times New Roman"/>
              <a:cs typeface="Times New Roman"/>
            </a:endParaRPr>
          </a:p>
        </p:txBody>
      </p:sp>
      <p:pic>
        <p:nvPicPr>
          <p:cNvPr id="23556" name="Picture 4" descr="1174645oad7z9n2ir">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362200"/>
            <a:ext cx="2971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1304593e938q6xw3l"/>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90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descr="1304593e938q6xw3l"/>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0"/>
            <a:ext cx="990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7" descr="1553769hytyr3mbhu"/>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667000" y="-762000"/>
            <a:ext cx="838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8" descr="1553769hytyr3mbhu"/>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181600" y="-762000"/>
            <a:ext cx="838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9" descr="1152958i5iz67r3x3"/>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4419600" y="4791075"/>
            <a:ext cx="76200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10" descr="1152958i5iz67r3x3"/>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2209800" y="4876800"/>
            <a:ext cx="762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12" descr="1152958i5iz67r3x3"/>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6715125" y="4791075"/>
            <a:ext cx="76200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13" descr="767563iqdpuoo3d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4114800"/>
            <a:ext cx="762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14" descr="767563iqdpuoo3d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382000" y="4267200"/>
            <a:ext cx="762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6" name="Picture 15" descr="bird42"/>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19844612" flipH="1">
            <a:off x="5791200" y="2362200"/>
            <a:ext cx="10445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7" name="Picture 16" descr="bird42"/>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2467446">
            <a:off x="2438400" y="2362200"/>
            <a:ext cx="9525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8" name="Picture 17" descr="FF1E1E57665942E3A74FF221CEBC4268"/>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4023274">
            <a:off x="1962150" y="3219450"/>
            <a:ext cx="6858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9" name="Picture 18" descr="FF1E1E57665942E3A74FF221CEBC4268"/>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2342717">
            <a:off x="5638800" y="3124200"/>
            <a:ext cx="6858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8208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wedge">
                                      <p:cBhvr>
                                        <p:cTn id="7" dur="750"/>
                                        <p:tgtEl>
                                          <p:spTgt spid="30722"/>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30723"/>
                                        </p:tgtEl>
                                        <p:attrNameLst>
                                          <p:attrName>style.visibility</p:attrName>
                                        </p:attrNameLst>
                                      </p:cBhvr>
                                      <p:to>
                                        <p:strVal val="visible"/>
                                      </p:to>
                                    </p:set>
                                    <p:animEffect transition="in" filter="wedge">
                                      <p:cBhvr>
                                        <p:cTn id="10" dur="750"/>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p:bldP spid="307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995936" y="332656"/>
            <a:ext cx="5399952" cy="6232289"/>
            <a:chOff x="3563888" y="908720"/>
            <a:chExt cx="5832000" cy="6232289"/>
          </a:xfrm>
        </p:grpSpPr>
        <p:pic>
          <p:nvPicPr>
            <p:cNvPr id="3" name="Picture 2" descr="19 002"/>
            <p:cNvPicPr>
              <a:picLocks noChangeAspect="1" noChangeArrowheads="1"/>
            </p:cNvPicPr>
            <p:nvPr/>
          </p:nvPicPr>
          <p:blipFill>
            <a:blip r:embed="rId2">
              <a:extLst>
                <a:ext uri="{28A0092B-C50C-407E-A947-70E740481C1C}">
                  <a14:useLocalDpi xmlns:a14="http://schemas.microsoft.com/office/drawing/2010/main" val="0"/>
                </a:ext>
              </a:extLst>
            </a:blip>
            <a:srcRect l="650" t="8304" r="52499" b="40869"/>
            <a:stretch>
              <a:fillRect/>
            </a:stretch>
          </p:blipFill>
          <p:spPr bwMode="auto">
            <a:xfrm>
              <a:off x="3563888" y="908720"/>
              <a:ext cx="5832000" cy="466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563888" y="5571349"/>
              <a:ext cx="5580112" cy="1569660"/>
            </a:xfrm>
            <a:prstGeom prst="rect">
              <a:avLst/>
            </a:prstGeom>
            <a:noFill/>
          </p:spPr>
          <p:txBody>
            <a:bodyPr wrap="square" rtlCol="0">
              <a:spAutoFit/>
            </a:bodyPr>
            <a:lstStyle/>
            <a:p>
              <a:pPr algn="ctr"/>
              <a:r>
                <a:rPr lang="en-US" sz="3200" i="1" smtClean="0">
                  <a:solidFill>
                    <a:schemeClr val="accent2"/>
                  </a:solidFill>
                  <a:latin typeface="Times New Roman" pitchFamily="18" charset="0"/>
                  <a:cs typeface="Times New Roman" pitchFamily="18" charset="0"/>
                </a:rPr>
                <a:t>Cấu tạo ngoài của dơi:</a:t>
              </a:r>
            </a:p>
            <a:p>
              <a:pPr marL="514350" indent="-514350" algn="ctr">
                <a:buAutoNum type="arabicPeriod"/>
              </a:pPr>
              <a:r>
                <a:rPr lang="en-US" sz="3200" smtClean="0">
                  <a:latin typeface="Times New Roman" pitchFamily="18" charset="0"/>
                  <a:cs typeface="Times New Roman" pitchFamily="18" charset="0"/>
                </a:rPr>
                <a:t>Cánh tay;	2. Ống tay;</a:t>
              </a:r>
            </a:p>
            <a:p>
              <a:pPr algn="ctr"/>
              <a:r>
                <a:rPr lang="en-US" sz="3200" smtClean="0">
                  <a:latin typeface="Times New Roman" pitchFamily="18" charset="0"/>
                  <a:cs typeface="Times New Roman" pitchFamily="18" charset="0"/>
                </a:rPr>
                <a:t>3. Bàn tay;		4. Ngón tay</a:t>
              </a:r>
              <a:endParaRPr lang="en-US" sz="3200">
                <a:latin typeface="Times New Roman" pitchFamily="18" charset="0"/>
                <a:cs typeface="Times New Roman" pitchFamily="18" charset="0"/>
              </a:endParaRPr>
            </a:p>
          </p:txBody>
        </p:sp>
      </p:grpSp>
      <p:pic>
        <p:nvPicPr>
          <p:cNvPr id="5" name="Picture 15" descr="j02321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48" y="4313238"/>
            <a:ext cx="1584212" cy="1752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9"/>
          <p:cNvSpPr>
            <a:spLocks noChangeArrowheads="1"/>
          </p:cNvSpPr>
          <p:nvPr/>
        </p:nvSpPr>
        <p:spPr bwMode="auto">
          <a:xfrm flipH="1">
            <a:off x="-512865" y="332657"/>
            <a:ext cx="4608512" cy="3456384"/>
          </a:xfrm>
          <a:prstGeom prst="cloudCallout">
            <a:avLst>
              <a:gd name="adj1" fmla="val 11517"/>
              <a:gd name="adj2" fmla="val 74059"/>
            </a:avLst>
          </a:prstGeom>
          <a:solidFill>
            <a:srgbClr val="FFFF99"/>
          </a:solidFill>
          <a:ln/>
        </p:spPr>
        <p:style>
          <a:lnRef idx="1">
            <a:schemeClr val="accent1"/>
          </a:lnRef>
          <a:fillRef idx="2">
            <a:schemeClr val="accent1"/>
          </a:fillRef>
          <a:effectRef idx="1">
            <a:schemeClr val="accent1"/>
          </a:effectRef>
          <a:fontRef idx="minor">
            <a:schemeClr val="dk1"/>
          </a:fontRef>
        </p:style>
        <p:txBody>
          <a:bodyPr anchor="ctr"/>
          <a:lstStyle/>
          <a:p>
            <a:pPr algn="ctr">
              <a:spcBef>
                <a:spcPct val="50000"/>
              </a:spcBef>
              <a:defRPr/>
            </a:pPr>
            <a:r>
              <a:rPr lang="fr-FR" sz="4000" b="1">
                <a:solidFill>
                  <a:srgbClr val="FF0000"/>
                </a:solidFill>
                <a:latin typeface="Times New Roman" pitchFamily="18" charset="0"/>
                <a:cs typeface="Times New Roman" pitchFamily="18" charset="0"/>
              </a:rPr>
              <a:t>Dơi di chuyển bằng cách nào?</a:t>
            </a:r>
            <a:endParaRPr lang="en-US" sz="4000" b="1">
              <a:solidFill>
                <a:srgbClr val="FF0000"/>
              </a:solidFill>
              <a:latin typeface="Times New Roman" pitchFamily="18" charset="0"/>
              <a:cs typeface="Times New Roman" pitchFamily="18" charset="0"/>
            </a:endParaRPr>
          </a:p>
        </p:txBody>
      </p:sp>
      <p:sp>
        <p:nvSpPr>
          <p:cNvPr id="7" name="TextBox 6"/>
          <p:cNvSpPr txBox="1">
            <a:spLocks noChangeArrowheads="1"/>
          </p:cNvSpPr>
          <p:nvPr/>
        </p:nvSpPr>
        <p:spPr bwMode="auto">
          <a:xfrm>
            <a:off x="-36549" y="2525471"/>
            <a:ext cx="4032485"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sz="3800" b="1">
                <a:latin typeface="Times New Roman" pitchFamily="18" charset="0"/>
                <a:cs typeface="Times New Roman" pitchFamily="18" charset="0"/>
              </a:rPr>
              <a:t>→</a:t>
            </a:r>
            <a:r>
              <a:rPr lang="en-US" sz="3800" b="1">
                <a:solidFill>
                  <a:srgbClr val="FF0000"/>
                </a:solidFill>
                <a:latin typeface="Times New Roman" pitchFamily="18" charset="0"/>
                <a:cs typeface="Times New Roman" pitchFamily="18" charset="0"/>
              </a:rPr>
              <a:t> </a:t>
            </a:r>
            <a:r>
              <a:rPr lang="fr-FR" sz="3800" b="1">
                <a:solidFill>
                  <a:srgbClr val="C00000"/>
                </a:solidFill>
                <a:latin typeface="Times New Roman" pitchFamily="18" charset="0"/>
                <a:cs typeface="Times New Roman" pitchFamily="18" charset="0"/>
              </a:rPr>
              <a:t>Di chuyển bằng cách bay lượn.</a:t>
            </a:r>
            <a:endParaRPr lang="en-US" sz="3800" b="1">
              <a:solidFill>
                <a:srgbClr val="C00000"/>
              </a:solidFill>
              <a:latin typeface="Times New Roman" pitchFamily="18" charset="0"/>
              <a:cs typeface="Times New Roman" pitchFamily="18" charset="0"/>
            </a:endParaRPr>
          </a:p>
          <a:p>
            <a:pPr algn="just" eaLnBrk="1" hangingPunct="1"/>
            <a:endParaRPr lang="en-US" sz="38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7781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xit" presetSubtype="4" fill="hold" nodeType="clickEffect">
                                  <p:stCondLst>
                                    <p:cond delay="0"/>
                                  </p:stCondLst>
                                  <p:childTnLst>
                                    <p:anim calcmode="lin" valueType="num">
                                      <p:cBhvr additive="base">
                                        <p:cTn id="14" dur="500"/>
                                        <p:tgtEl>
                                          <p:spTgt spid="5"/>
                                        </p:tgtEl>
                                        <p:attrNameLst>
                                          <p:attrName>ppt_y</p:attrName>
                                        </p:attrNameLst>
                                      </p:cBhvr>
                                      <p:tavLst>
                                        <p:tav tm="0">
                                          <p:val>
                                            <p:strVal val="#ppt_y"/>
                                          </p:val>
                                        </p:tav>
                                        <p:tav tm="100000">
                                          <p:val>
                                            <p:strVal val="#ppt_y+#ppt_h*1.125000"/>
                                          </p:val>
                                        </p:tav>
                                      </p:tavLst>
                                    </p:anim>
                                    <p:animEffect transition="out" filter="wipe(down)">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par>
                                <p:cTn id="17" presetID="12" presetClass="exit" presetSubtype="4" fill="hold" grpId="1" nodeType="withEffect">
                                  <p:stCondLst>
                                    <p:cond delay="0"/>
                                  </p:stCondLst>
                                  <p:childTnLst>
                                    <p:anim calcmode="lin" valueType="num">
                                      <p:cBhvr additive="base">
                                        <p:cTn id="18" dur="500"/>
                                        <p:tgtEl>
                                          <p:spTgt spid="6"/>
                                        </p:tgtEl>
                                        <p:attrNameLst>
                                          <p:attrName>ppt_y</p:attrName>
                                        </p:attrNameLst>
                                      </p:cBhvr>
                                      <p:tavLst>
                                        <p:tav tm="0">
                                          <p:val>
                                            <p:strVal val="#ppt_y"/>
                                          </p:val>
                                        </p:tav>
                                        <p:tav tm="100000">
                                          <p:val>
                                            <p:strVal val="#ppt_y+#ppt_h*1.125000"/>
                                          </p:val>
                                        </p:tav>
                                      </p:tavLst>
                                    </p:anim>
                                    <p:animEffect transition="out" filter="wipe(down)">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42"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anim calcmode="lin" valueType="num">
                                      <p:cBhvr>
                                        <p:cTn id="24" dur="500" fill="hold"/>
                                        <p:tgtEl>
                                          <p:spTgt spid="7"/>
                                        </p:tgtEl>
                                        <p:attrNameLst>
                                          <p:attrName>ppt_x</p:attrName>
                                        </p:attrNameLst>
                                      </p:cBhvr>
                                      <p:tavLst>
                                        <p:tav tm="0">
                                          <p:val>
                                            <p:strVal val="#ppt_x"/>
                                          </p:val>
                                        </p:tav>
                                        <p:tav tm="100000">
                                          <p:val>
                                            <p:strVal val="#ppt_x"/>
                                          </p:val>
                                        </p:tav>
                                      </p:tavLst>
                                    </p:anim>
                                    <p:anim calcmode="lin" valueType="num">
                                      <p:cBhvr>
                                        <p:cTn id="25"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995936" y="332656"/>
            <a:ext cx="5399952" cy="6232289"/>
            <a:chOff x="3563888" y="908720"/>
            <a:chExt cx="5832000" cy="6232289"/>
          </a:xfrm>
        </p:grpSpPr>
        <p:pic>
          <p:nvPicPr>
            <p:cNvPr id="3" name="Picture 2" descr="19 002"/>
            <p:cNvPicPr>
              <a:picLocks noChangeAspect="1" noChangeArrowheads="1"/>
            </p:cNvPicPr>
            <p:nvPr/>
          </p:nvPicPr>
          <p:blipFill>
            <a:blip r:embed="rId2">
              <a:extLst>
                <a:ext uri="{28A0092B-C50C-407E-A947-70E740481C1C}">
                  <a14:useLocalDpi xmlns:a14="http://schemas.microsoft.com/office/drawing/2010/main" val="0"/>
                </a:ext>
              </a:extLst>
            </a:blip>
            <a:srcRect l="650" t="8304" r="52499" b="40869"/>
            <a:stretch>
              <a:fillRect/>
            </a:stretch>
          </p:blipFill>
          <p:spPr bwMode="auto">
            <a:xfrm>
              <a:off x="3563888" y="908720"/>
              <a:ext cx="5832000" cy="466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563888" y="5571349"/>
              <a:ext cx="5580112" cy="1569660"/>
            </a:xfrm>
            <a:prstGeom prst="rect">
              <a:avLst/>
            </a:prstGeom>
            <a:noFill/>
          </p:spPr>
          <p:txBody>
            <a:bodyPr wrap="square" rtlCol="0">
              <a:spAutoFit/>
            </a:bodyPr>
            <a:lstStyle/>
            <a:p>
              <a:pPr algn="ctr"/>
              <a:r>
                <a:rPr lang="en-US" sz="3200" i="1" smtClean="0">
                  <a:solidFill>
                    <a:schemeClr val="accent2"/>
                  </a:solidFill>
                  <a:latin typeface="Times New Roman" pitchFamily="18" charset="0"/>
                  <a:cs typeface="Times New Roman" pitchFamily="18" charset="0"/>
                </a:rPr>
                <a:t>Cấu tạo ngoài của dơi:</a:t>
              </a:r>
            </a:p>
            <a:p>
              <a:pPr marL="514350" indent="-514350" algn="ctr">
                <a:buAutoNum type="arabicPeriod"/>
              </a:pPr>
              <a:r>
                <a:rPr lang="en-US" sz="3200" smtClean="0">
                  <a:latin typeface="Times New Roman" pitchFamily="18" charset="0"/>
                  <a:cs typeface="Times New Roman" pitchFamily="18" charset="0"/>
                </a:rPr>
                <a:t>Cánh tay;	2. Ống tay;</a:t>
              </a:r>
            </a:p>
            <a:p>
              <a:pPr algn="ctr"/>
              <a:r>
                <a:rPr lang="en-US" sz="3200" smtClean="0">
                  <a:latin typeface="Times New Roman" pitchFamily="18" charset="0"/>
                  <a:cs typeface="Times New Roman" pitchFamily="18" charset="0"/>
                </a:rPr>
                <a:t>3. Bàn tay;		4. Ngón tay</a:t>
              </a:r>
              <a:endParaRPr lang="en-US" sz="3200">
                <a:latin typeface="Times New Roman" pitchFamily="18" charset="0"/>
                <a:cs typeface="Times New Roman" pitchFamily="18" charset="0"/>
              </a:endParaRPr>
            </a:p>
          </p:txBody>
        </p:sp>
      </p:grpSp>
      <p:pic>
        <p:nvPicPr>
          <p:cNvPr id="5" name="Picture 15" descr="j02321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48" y="4313238"/>
            <a:ext cx="1584212" cy="1752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9"/>
          <p:cNvSpPr>
            <a:spLocks noChangeArrowheads="1"/>
          </p:cNvSpPr>
          <p:nvPr/>
        </p:nvSpPr>
        <p:spPr bwMode="auto">
          <a:xfrm flipH="1">
            <a:off x="-512865" y="332657"/>
            <a:ext cx="4608512" cy="3456384"/>
          </a:xfrm>
          <a:prstGeom prst="cloudCallout">
            <a:avLst>
              <a:gd name="adj1" fmla="val 11517"/>
              <a:gd name="adj2" fmla="val 74059"/>
            </a:avLst>
          </a:prstGeom>
          <a:solidFill>
            <a:srgbClr val="FFFF99"/>
          </a:solidFill>
          <a:ln/>
        </p:spPr>
        <p:style>
          <a:lnRef idx="1">
            <a:schemeClr val="accent1"/>
          </a:lnRef>
          <a:fillRef idx="2">
            <a:schemeClr val="accent1"/>
          </a:fillRef>
          <a:effectRef idx="1">
            <a:schemeClr val="accent1"/>
          </a:effectRef>
          <a:fontRef idx="minor">
            <a:schemeClr val="dk1"/>
          </a:fontRef>
        </p:style>
        <p:txBody>
          <a:bodyPr anchor="ctr"/>
          <a:lstStyle/>
          <a:p>
            <a:pPr algn="ctr">
              <a:spcBef>
                <a:spcPct val="50000"/>
              </a:spcBef>
              <a:defRPr/>
            </a:pPr>
            <a:r>
              <a:rPr lang="fr-FR" sz="3600" b="1">
                <a:solidFill>
                  <a:srgbClr val="FF0000"/>
                </a:solidFill>
                <a:latin typeface="Times New Roman" pitchFamily="18" charset="0"/>
                <a:cs typeface="Times New Roman" pitchFamily="18" charset="0"/>
              </a:rPr>
              <a:t>Đặc điểm cấu tạo nào của dơi thích nghi với đời sống bay </a:t>
            </a:r>
            <a:r>
              <a:rPr lang="fr-FR" sz="3600" b="1" smtClean="0">
                <a:solidFill>
                  <a:srgbClr val="FF0000"/>
                </a:solidFill>
                <a:latin typeface="Times New Roman" pitchFamily="18" charset="0"/>
                <a:cs typeface="Times New Roman" pitchFamily="18" charset="0"/>
              </a:rPr>
              <a:t>lượn</a:t>
            </a:r>
            <a:r>
              <a:rPr lang="fr-FR" sz="3600" b="1">
                <a:solidFill>
                  <a:srgbClr val="FF0000"/>
                </a:solidFill>
                <a:latin typeface="Times New Roman" pitchFamily="18" charset="0"/>
                <a:cs typeface="Times New Roman" pitchFamily="18" charset="0"/>
              </a:rPr>
              <a:t> ?</a:t>
            </a:r>
            <a:endParaRPr lang="en-US" sz="3600" b="1">
              <a:solidFill>
                <a:srgbClr val="FF0000"/>
              </a:solidFill>
              <a:latin typeface="Times New Roman" pitchFamily="18" charset="0"/>
              <a:cs typeface="Times New Roman" pitchFamily="18" charset="0"/>
            </a:endParaRPr>
          </a:p>
        </p:txBody>
      </p:sp>
      <p:sp>
        <p:nvSpPr>
          <p:cNvPr id="7" name="TextBox 6"/>
          <p:cNvSpPr txBox="1">
            <a:spLocks noChangeArrowheads="1"/>
          </p:cNvSpPr>
          <p:nvPr/>
        </p:nvSpPr>
        <p:spPr bwMode="auto">
          <a:xfrm>
            <a:off x="107467" y="848901"/>
            <a:ext cx="3816461"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r>
              <a:rPr lang="en-US" sz="3200">
                <a:latin typeface="Times New Roman" pitchFamily="18" charset="0"/>
                <a:cs typeface="Times New Roman" pitchFamily="18" charset="0"/>
              </a:rPr>
              <a:t>→</a:t>
            </a:r>
            <a:r>
              <a:rPr lang="en-US" sz="3200">
                <a:solidFill>
                  <a:srgbClr val="C00000"/>
                </a:solidFill>
                <a:latin typeface="Times New Roman" pitchFamily="18" charset="0"/>
                <a:cs typeface="Times New Roman" pitchFamily="18" charset="0"/>
              </a:rPr>
              <a:t> </a:t>
            </a:r>
            <a:r>
              <a:rPr lang="fr-FR" sz="3200">
                <a:solidFill>
                  <a:srgbClr val="C00000"/>
                </a:solidFill>
                <a:latin typeface="Times New Roman" pitchFamily="18" charset="0"/>
                <a:cs typeface="Times New Roman" pitchFamily="18" charset="0"/>
              </a:rPr>
              <a:t>Chi trước biến đổi thành cánh da. Cánh da là một màng da rộng phủ lông mao thưa, mềm mại nối liền cánh tay, ống tay, xương bàn tay, các xương ngón với mình, chi sau và đuôi. </a:t>
            </a:r>
            <a:endParaRPr lang="fr-FR" sz="3200" smtClean="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91196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xit" presetSubtype="4" fill="hold" nodeType="clickEffect">
                                  <p:stCondLst>
                                    <p:cond delay="0"/>
                                  </p:stCondLst>
                                  <p:childTnLst>
                                    <p:anim calcmode="lin" valueType="num">
                                      <p:cBhvr additive="base">
                                        <p:cTn id="14" dur="500"/>
                                        <p:tgtEl>
                                          <p:spTgt spid="5"/>
                                        </p:tgtEl>
                                        <p:attrNameLst>
                                          <p:attrName>ppt_y</p:attrName>
                                        </p:attrNameLst>
                                      </p:cBhvr>
                                      <p:tavLst>
                                        <p:tav tm="0">
                                          <p:val>
                                            <p:strVal val="#ppt_y"/>
                                          </p:val>
                                        </p:tav>
                                        <p:tav tm="100000">
                                          <p:val>
                                            <p:strVal val="#ppt_y+#ppt_h*1.125000"/>
                                          </p:val>
                                        </p:tav>
                                      </p:tavLst>
                                    </p:anim>
                                    <p:animEffect transition="out" filter="wipe(down)">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par>
                                <p:cTn id="17" presetID="12" presetClass="exit" presetSubtype="4" fill="hold" grpId="1" nodeType="withEffect">
                                  <p:stCondLst>
                                    <p:cond delay="0"/>
                                  </p:stCondLst>
                                  <p:childTnLst>
                                    <p:anim calcmode="lin" valueType="num">
                                      <p:cBhvr additive="base">
                                        <p:cTn id="18" dur="500"/>
                                        <p:tgtEl>
                                          <p:spTgt spid="6"/>
                                        </p:tgtEl>
                                        <p:attrNameLst>
                                          <p:attrName>ppt_y</p:attrName>
                                        </p:attrNameLst>
                                      </p:cBhvr>
                                      <p:tavLst>
                                        <p:tav tm="0">
                                          <p:val>
                                            <p:strVal val="#ppt_y"/>
                                          </p:val>
                                        </p:tav>
                                        <p:tav tm="100000">
                                          <p:val>
                                            <p:strVal val="#ppt_y+#ppt_h*1.125000"/>
                                          </p:val>
                                        </p:tav>
                                      </p:tavLst>
                                    </p:anim>
                                    <p:animEffect transition="out" filter="wipe(down)">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42"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anim calcmode="lin" valueType="num">
                                      <p:cBhvr>
                                        <p:cTn id="24" dur="500" fill="hold"/>
                                        <p:tgtEl>
                                          <p:spTgt spid="7"/>
                                        </p:tgtEl>
                                        <p:attrNameLst>
                                          <p:attrName>ppt_x</p:attrName>
                                        </p:attrNameLst>
                                      </p:cBhvr>
                                      <p:tavLst>
                                        <p:tav tm="0">
                                          <p:val>
                                            <p:strVal val="#ppt_x"/>
                                          </p:val>
                                        </p:tav>
                                        <p:tav tm="100000">
                                          <p:val>
                                            <p:strVal val="#ppt_x"/>
                                          </p:val>
                                        </p:tav>
                                      </p:tavLst>
                                    </p:anim>
                                    <p:anim calcmode="lin" valueType="num">
                                      <p:cBhvr>
                                        <p:cTn id="25"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9"/>
          <p:cNvSpPr>
            <a:spLocks noChangeArrowheads="1"/>
          </p:cNvSpPr>
          <p:nvPr/>
        </p:nvSpPr>
        <p:spPr bwMode="auto">
          <a:xfrm flipH="1">
            <a:off x="-512867" y="462724"/>
            <a:ext cx="5228882" cy="3456384"/>
          </a:xfrm>
          <a:prstGeom prst="cloudCallout">
            <a:avLst>
              <a:gd name="adj1" fmla="val 11517"/>
              <a:gd name="adj2" fmla="val 74059"/>
            </a:avLst>
          </a:prstGeom>
          <a:solidFill>
            <a:srgbClr val="FFFF99"/>
          </a:solidFill>
          <a:ln/>
        </p:spPr>
        <p:style>
          <a:lnRef idx="1">
            <a:schemeClr val="accent1"/>
          </a:lnRef>
          <a:fillRef idx="2">
            <a:schemeClr val="accent1"/>
          </a:fillRef>
          <a:effectRef idx="1">
            <a:schemeClr val="accent1"/>
          </a:effectRef>
          <a:fontRef idx="minor">
            <a:schemeClr val="dk1"/>
          </a:fontRef>
        </p:style>
        <p:txBody>
          <a:bodyPr anchor="ctr"/>
          <a:lstStyle/>
          <a:p>
            <a:pPr algn="ctr">
              <a:spcBef>
                <a:spcPct val="50000"/>
              </a:spcBef>
              <a:defRPr/>
            </a:pPr>
            <a:r>
              <a:rPr lang="fr-FR" sz="4000" b="1">
                <a:solidFill>
                  <a:srgbClr val="FF0000"/>
                </a:solidFill>
                <a:latin typeface="Times New Roman" pitchFamily="18" charset="0"/>
                <a:cs typeface="Times New Roman" pitchFamily="18" charset="0"/>
              </a:rPr>
              <a:t>Dơi có cách cất cánh như thế nào ?</a:t>
            </a:r>
            <a:endParaRPr lang="en-US" sz="4000" b="1">
              <a:solidFill>
                <a:srgbClr val="FF0000"/>
              </a:solidFill>
              <a:latin typeface="Times New Roman" pitchFamily="18" charset="0"/>
              <a:cs typeface="Times New Roman" pitchFamily="18" charset="0"/>
            </a:endParaRPr>
          </a:p>
        </p:txBody>
      </p:sp>
      <p:pic>
        <p:nvPicPr>
          <p:cNvPr id="3" name="Picture 15" descr="j02321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4575257"/>
            <a:ext cx="1584212" cy="1752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0" y="620688"/>
            <a:ext cx="4427984"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sz="4000" b="1" smtClean="0">
                <a:latin typeface="Times New Roman" pitchFamily="18" charset="0"/>
                <a:cs typeface="Times New Roman" pitchFamily="18" charset="0"/>
              </a:rPr>
              <a:t>→</a:t>
            </a:r>
            <a:r>
              <a:rPr lang="en-US" sz="4000" b="1" smtClean="0">
                <a:solidFill>
                  <a:srgbClr val="C00000"/>
                </a:solidFill>
                <a:latin typeface="Times New Roman" pitchFamily="18" charset="0"/>
                <a:cs typeface="Times New Roman" pitchFamily="18" charset="0"/>
              </a:rPr>
              <a:t> </a:t>
            </a:r>
            <a:r>
              <a:rPr lang="fr-FR" sz="4000" b="1">
                <a:solidFill>
                  <a:srgbClr val="C00000"/>
                </a:solidFill>
                <a:latin typeface="Times New Roman" pitchFamily="18" charset="0"/>
                <a:cs typeface="Times New Roman" pitchFamily="18" charset="0"/>
              </a:rPr>
              <a:t>Chân dơi yếu, bám chặt </a:t>
            </a:r>
            <a:r>
              <a:rPr lang="fr-FR" sz="4000" b="1" smtClean="0">
                <a:solidFill>
                  <a:srgbClr val="C00000"/>
                </a:solidFill>
                <a:latin typeface="Times New Roman" pitchFamily="18" charset="0"/>
                <a:cs typeface="Times New Roman" pitchFamily="18" charset="0"/>
              </a:rPr>
              <a:t>vào cành </a:t>
            </a:r>
            <a:r>
              <a:rPr lang="fr-FR" sz="4000" b="1">
                <a:solidFill>
                  <a:srgbClr val="C00000"/>
                </a:solidFill>
                <a:latin typeface="Times New Roman" pitchFamily="18" charset="0"/>
                <a:cs typeface="Times New Roman" pitchFamily="18" charset="0"/>
              </a:rPr>
              <a:t>cây. Khi bắt đầu bay chỉ cần rời vật </a:t>
            </a:r>
            <a:r>
              <a:rPr lang="fr-FR" sz="4000" b="1" smtClean="0">
                <a:solidFill>
                  <a:srgbClr val="C00000"/>
                </a:solidFill>
                <a:latin typeface="Times New Roman" pitchFamily="18" charset="0"/>
                <a:cs typeface="Times New Roman" pitchFamily="18" charset="0"/>
              </a:rPr>
              <a:t>bám. Dơi bay thoăn thoắt, thay chiều đổi hướng một cách linh hoạt.</a:t>
            </a:r>
            <a:endParaRPr lang="en-US" sz="4000" b="1" smtClean="0">
              <a:solidFill>
                <a:srgbClr val="C00000"/>
              </a:solidFill>
              <a:latin typeface="Times New Roman" pitchFamily="18" charset="0"/>
              <a:cs typeface="Times New Roman" pitchFamily="18" charset="0"/>
            </a:endParaRPr>
          </a:p>
          <a:p>
            <a:pPr algn="just" eaLnBrk="1" hangingPunct="1"/>
            <a:endParaRPr lang="en-US" sz="4000" b="1">
              <a:solidFill>
                <a:srgbClr val="C00000"/>
              </a:solidFill>
              <a:latin typeface="Times New Roman" pitchFamily="18" charset="0"/>
              <a:cs typeface="Times New Roman" pitchFamily="18" charset="0"/>
            </a:endParaRPr>
          </a:p>
        </p:txBody>
      </p:sp>
      <p:pic>
        <p:nvPicPr>
          <p:cNvPr id="5" name="Picture 2" descr="C:\Users\Administrator\Desktop\Trọn bộ hình minh họa Sách giáo khoa Sinh học (Lớp 7)\Tranh 045.jpg"/>
          <p:cNvPicPr>
            <a:picLocks noChangeAspect="1" noChangeArrowheads="1"/>
          </p:cNvPicPr>
          <p:nvPr/>
        </p:nvPicPr>
        <p:blipFill rotWithShape="1">
          <a:blip r:embed="rId3">
            <a:extLst>
              <a:ext uri="{28A0092B-C50C-407E-A947-70E740481C1C}">
                <a14:useLocalDpi xmlns:a14="http://schemas.microsoft.com/office/drawing/2010/main" val="0"/>
              </a:ext>
            </a:extLst>
          </a:blip>
          <a:srcRect l="40532" r="31329" b="41002"/>
          <a:stretch/>
        </p:blipFill>
        <p:spPr bwMode="auto">
          <a:xfrm>
            <a:off x="4499992" y="462724"/>
            <a:ext cx="4644008" cy="5472607"/>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Kết quả hình ảnh cho dơi hút máu"/>
          <p:cNvPicPr>
            <a:picLocks noChangeAspect="1" noChangeArrowheads="1"/>
          </p:cNvPicPr>
          <p:nvPr/>
        </p:nvPicPr>
        <p:blipFill rotWithShape="1">
          <a:blip r:embed="rId4">
            <a:extLst>
              <a:ext uri="{28A0092B-C50C-407E-A947-70E740481C1C}">
                <a14:useLocalDpi xmlns:a14="http://schemas.microsoft.com/office/drawing/2010/main" val="0"/>
              </a:ext>
            </a:extLst>
          </a:blip>
          <a:srcRect r="18144"/>
          <a:stretch/>
        </p:blipFill>
        <p:spPr bwMode="auto">
          <a:xfrm>
            <a:off x="4574461" y="1124744"/>
            <a:ext cx="4678059"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34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xit" presetSubtype="4" fill="hold" nodeType="clickEffect">
                                  <p:stCondLst>
                                    <p:cond delay="0"/>
                                  </p:stCondLst>
                                  <p:childTnLst>
                                    <p:anim calcmode="lin" valueType="num">
                                      <p:cBhvr additive="base">
                                        <p:cTn id="14" dur="500"/>
                                        <p:tgtEl>
                                          <p:spTgt spid="3"/>
                                        </p:tgtEl>
                                        <p:attrNameLst>
                                          <p:attrName>ppt_y</p:attrName>
                                        </p:attrNameLst>
                                      </p:cBhvr>
                                      <p:tavLst>
                                        <p:tav tm="0">
                                          <p:val>
                                            <p:strVal val="#ppt_y"/>
                                          </p:val>
                                        </p:tav>
                                        <p:tav tm="100000">
                                          <p:val>
                                            <p:strVal val="#ppt_y+#ppt_h*1.125000"/>
                                          </p:val>
                                        </p:tav>
                                      </p:tavLst>
                                    </p:anim>
                                    <p:animEffect transition="out" filter="wipe(down)">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par>
                                <p:cTn id="17" presetID="12" presetClass="exit" presetSubtype="4" fill="hold" grpId="1" nodeType="withEffect">
                                  <p:stCondLst>
                                    <p:cond delay="0"/>
                                  </p:stCondLst>
                                  <p:childTnLst>
                                    <p:anim calcmode="lin" valueType="num">
                                      <p:cBhvr additive="base">
                                        <p:cTn id="18" dur="500"/>
                                        <p:tgtEl>
                                          <p:spTgt spid="2"/>
                                        </p:tgtEl>
                                        <p:attrNameLst>
                                          <p:attrName>ppt_y</p:attrName>
                                        </p:attrNameLst>
                                      </p:cBhvr>
                                      <p:tavLst>
                                        <p:tav tm="0">
                                          <p:val>
                                            <p:strVal val="#ppt_y"/>
                                          </p:val>
                                        </p:tav>
                                        <p:tav tm="100000">
                                          <p:val>
                                            <p:strVal val="#ppt_y+#ppt_h*1.125000"/>
                                          </p:val>
                                        </p:tav>
                                      </p:tavLst>
                                    </p:anim>
                                    <p:animEffect transition="out" filter="wipe(down)">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par>
                                <p:cTn id="21" presetID="42"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anim calcmode="lin" valueType="num">
                                      <p:cBhvr>
                                        <p:cTn id="24" dur="500" fill="hold"/>
                                        <p:tgtEl>
                                          <p:spTgt spid="4"/>
                                        </p:tgtEl>
                                        <p:attrNameLst>
                                          <p:attrName>ppt_x</p:attrName>
                                        </p:attrNameLst>
                                      </p:cBhvr>
                                      <p:tavLst>
                                        <p:tav tm="0">
                                          <p:val>
                                            <p:strVal val="#ppt_x"/>
                                          </p:val>
                                        </p:tav>
                                        <p:tav tm="100000">
                                          <p:val>
                                            <p:strVal val="#ppt_x"/>
                                          </p:val>
                                        </p:tav>
                                      </p:tavLst>
                                    </p:anim>
                                    <p:anim calcmode="lin" valueType="num">
                                      <p:cBhvr>
                                        <p:cTn id="25"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7170"/>
                                        </p:tgtEl>
                                        <p:attrNameLst>
                                          <p:attrName>style.visibility</p:attrName>
                                        </p:attrNameLst>
                                      </p:cBhvr>
                                      <p:to>
                                        <p:strVal val="visible"/>
                                      </p:to>
                                    </p:set>
                                    <p:animEffect transition="in" filter="fade">
                                      <p:cBhvr>
                                        <p:cTn id="30" dur="1000"/>
                                        <p:tgtEl>
                                          <p:spTgt spid="7170"/>
                                        </p:tgtEl>
                                      </p:cBhvr>
                                    </p:animEffect>
                                    <p:anim calcmode="lin" valueType="num">
                                      <p:cBhvr>
                                        <p:cTn id="31" dur="1000" fill="hold"/>
                                        <p:tgtEl>
                                          <p:spTgt spid="7170"/>
                                        </p:tgtEl>
                                        <p:attrNameLst>
                                          <p:attrName>ppt_x</p:attrName>
                                        </p:attrNameLst>
                                      </p:cBhvr>
                                      <p:tavLst>
                                        <p:tav tm="0">
                                          <p:val>
                                            <p:strVal val="#ppt_x"/>
                                          </p:val>
                                        </p:tav>
                                        <p:tav tm="100000">
                                          <p:val>
                                            <p:strVal val="#ppt_x"/>
                                          </p:val>
                                        </p:tav>
                                      </p:tavLst>
                                    </p:anim>
                                    <p:anim calcmode="lin" valueType="num">
                                      <p:cBhvr>
                                        <p:cTn id="32"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5" descr="j02321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452320" y="4269129"/>
            <a:ext cx="1584212" cy="1752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9"/>
          <p:cNvSpPr>
            <a:spLocks noChangeArrowheads="1"/>
          </p:cNvSpPr>
          <p:nvPr/>
        </p:nvSpPr>
        <p:spPr bwMode="auto">
          <a:xfrm>
            <a:off x="4499992" y="44624"/>
            <a:ext cx="5472608" cy="3672408"/>
          </a:xfrm>
          <a:prstGeom prst="cloudCallout">
            <a:avLst>
              <a:gd name="adj1" fmla="val 7475"/>
              <a:gd name="adj2" fmla="val 72854"/>
            </a:avLst>
          </a:prstGeom>
          <a:solidFill>
            <a:srgbClr val="FFFF99"/>
          </a:solidFill>
          <a:ln/>
        </p:spPr>
        <p:style>
          <a:lnRef idx="1">
            <a:schemeClr val="accent1"/>
          </a:lnRef>
          <a:fillRef idx="2">
            <a:schemeClr val="accent1"/>
          </a:fillRef>
          <a:effectRef idx="1">
            <a:schemeClr val="accent1"/>
          </a:effectRef>
          <a:fontRef idx="minor">
            <a:schemeClr val="dk1"/>
          </a:fontRef>
        </p:style>
        <p:txBody>
          <a:bodyPr anchor="ctr"/>
          <a:lstStyle/>
          <a:p>
            <a:pPr algn="ctr">
              <a:spcBef>
                <a:spcPct val="50000"/>
              </a:spcBef>
              <a:defRPr/>
            </a:pPr>
            <a:r>
              <a:rPr lang="fr-FR" sz="4000" b="1" smtClean="0">
                <a:solidFill>
                  <a:srgbClr val="FF0000"/>
                </a:solidFill>
                <a:latin typeface="Times New Roman" pitchFamily="18" charset="0"/>
                <a:cs typeface="Times New Roman" pitchFamily="18" charset="0"/>
              </a:rPr>
              <a:t>Thức ăn của dơi là gì? Dơi kiếm ăn vào thời gian nào?</a:t>
            </a:r>
            <a:endParaRPr lang="en-US" sz="4000" b="1">
              <a:solidFill>
                <a:srgbClr val="FF0000"/>
              </a:solidFill>
              <a:latin typeface="Times New Roman" pitchFamily="18" charset="0"/>
              <a:cs typeface="Times New Roman" pitchFamily="18" charset="0"/>
            </a:endParaRPr>
          </a:p>
        </p:txBody>
      </p:sp>
      <p:sp>
        <p:nvSpPr>
          <p:cNvPr id="4" name="TextBox 3"/>
          <p:cNvSpPr txBox="1">
            <a:spLocks noChangeArrowheads="1"/>
          </p:cNvSpPr>
          <p:nvPr/>
        </p:nvSpPr>
        <p:spPr bwMode="auto">
          <a:xfrm>
            <a:off x="330723" y="67833"/>
            <a:ext cx="8705809"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r>
              <a:rPr lang="en-US" sz="3400">
                <a:latin typeface="Times New Roman" pitchFamily="18" charset="0"/>
                <a:cs typeface="Times New Roman" pitchFamily="18" charset="0"/>
              </a:rPr>
              <a:t>→</a:t>
            </a:r>
            <a:r>
              <a:rPr lang="en-US" sz="3400">
                <a:solidFill>
                  <a:srgbClr val="C00000"/>
                </a:solidFill>
                <a:latin typeface="Times New Roman" pitchFamily="18" charset="0"/>
                <a:cs typeface="Times New Roman" pitchFamily="18" charset="0"/>
              </a:rPr>
              <a:t> </a:t>
            </a:r>
            <a:r>
              <a:rPr lang="fr-FR" sz="3400" smtClean="0">
                <a:solidFill>
                  <a:srgbClr val="C00000"/>
                </a:solidFill>
                <a:latin typeface="Times New Roman" pitchFamily="18" charset="0"/>
                <a:cs typeface="Times New Roman" pitchFamily="18" charset="0"/>
              </a:rPr>
              <a:t>Ăn sâu </a:t>
            </a:r>
            <a:r>
              <a:rPr lang="fr-FR" sz="3400">
                <a:solidFill>
                  <a:srgbClr val="C00000"/>
                </a:solidFill>
                <a:latin typeface="Times New Roman" pitchFamily="18" charset="0"/>
                <a:cs typeface="Times New Roman" pitchFamily="18" charset="0"/>
              </a:rPr>
              <a:t>bọ (dơi ăn sâu bọ), ăn quả cây (dơi quả), một số dơi hút máu động vật, người</a:t>
            </a:r>
            <a:r>
              <a:rPr lang="fr-FR" sz="3400" smtClean="0">
                <a:solidFill>
                  <a:srgbClr val="C00000"/>
                </a:solidFill>
                <a:latin typeface="Times New Roman" pitchFamily="18" charset="0"/>
                <a:cs typeface="Times New Roman" pitchFamily="18" charset="0"/>
              </a:rPr>
              <a:t>,…Dơi </a:t>
            </a:r>
            <a:r>
              <a:rPr lang="fr-FR" sz="3400">
                <a:solidFill>
                  <a:srgbClr val="C00000"/>
                </a:solidFill>
                <a:latin typeface="Times New Roman" pitchFamily="18" charset="0"/>
                <a:cs typeface="Times New Roman" pitchFamily="18" charset="0"/>
              </a:rPr>
              <a:t>kiếm </a:t>
            </a:r>
            <a:r>
              <a:rPr lang="en-US" sz="3400">
                <a:solidFill>
                  <a:srgbClr val="C00000"/>
                </a:solidFill>
                <a:latin typeface="Times New Roman" pitchFamily="18" charset="0"/>
                <a:cs typeface="Times New Roman" pitchFamily="18" charset="0"/>
              </a:rPr>
              <a:t>ăn vào ban đêm hoặc trời sẫm tối.</a:t>
            </a:r>
          </a:p>
        </p:txBody>
      </p:sp>
      <p:pic>
        <p:nvPicPr>
          <p:cNvPr id="6" name="Picture 5" descr="tải xuống.jpg"/>
          <p:cNvPicPr>
            <a:picLocks noChangeAspect="1"/>
          </p:cNvPicPr>
          <p:nvPr/>
        </p:nvPicPr>
        <p:blipFill>
          <a:blip r:embed="rId3"/>
          <a:stretch>
            <a:fillRect/>
          </a:stretch>
        </p:blipFill>
        <p:spPr>
          <a:xfrm>
            <a:off x="35496" y="2317576"/>
            <a:ext cx="4422204" cy="4495800"/>
          </a:xfrm>
          <a:prstGeom prst="rect">
            <a:avLst/>
          </a:prstGeom>
        </p:spPr>
      </p:pic>
      <p:pic>
        <p:nvPicPr>
          <p:cNvPr id="2050" name="Picture 2" descr="Hình ảnh có liên qu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17576"/>
            <a:ext cx="4457700" cy="4495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ết quả hình ảnh cho dơ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8572" y="2317576"/>
            <a:ext cx="4507960" cy="44958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Kết quả hình ảnh cho dơi hút má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8572" y="2317576"/>
            <a:ext cx="450796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67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xit" presetSubtype="32" fill="hold" grpId="1" nodeType="clickEffect">
                                  <p:stCondLst>
                                    <p:cond delay="0"/>
                                  </p:stCondLst>
                                  <p:childTnLst>
                                    <p:animEffect transition="out" filter="diamond(out)">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8" presetClass="exit" presetSubtype="32" fill="hold" nodeType="withEffect">
                                  <p:stCondLst>
                                    <p:cond delay="0"/>
                                  </p:stCondLst>
                                  <p:childTnLst>
                                    <p:animEffect transition="out" filter="diamond(out)">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par>
                                <p:cTn id="19" presetID="42"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anim calcmode="lin" valueType="num">
                                      <p:cBhvr>
                                        <p:cTn id="22" dur="500" fill="hold"/>
                                        <p:tgtEl>
                                          <p:spTgt spid="4"/>
                                        </p:tgtEl>
                                        <p:attrNameLst>
                                          <p:attrName>ppt_x</p:attrName>
                                        </p:attrNameLst>
                                      </p:cBhvr>
                                      <p:tavLst>
                                        <p:tav tm="0">
                                          <p:val>
                                            <p:strVal val="#ppt_x"/>
                                          </p:val>
                                        </p:tav>
                                        <p:tav tm="100000">
                                          <p:val>
                                            <p:strVal val="#ppt_x"/>
                                          </p:val>
                                        </p:tav>
                                      </p:tavLst>
                                    </p:anim>
                                    <p:anim calcmode="lin" valueType="num">
                                      <p:cBhvr>
                                        <p:cTn id="23" dur="500" fill="hold"/>
                                        <p:tgtEl>
                                          <p:spTgt spid="4"/>
                                        </p:tgtEl>
                                        <p:attrNameLst>
                                          <p:attrName>ppt_y</p:attrName>
                                        </p:attrNameLst>
                                      </p:cBhvr>
                                      <p:tavLst>
                                        <p:tav tm="0">
                                          <p:val>
                                            <p:strVal val="#ppt_y+.1"/>
                                          </p:val>
                                        </p:tav>
                                        <p:tav tm="100000">
                                          <p:val>
                                            <p:strVal val="#ppt_y"/>
                                          </p:val>
                                        </p:tav>
                                      </p:tavLst>
                                    </p:anim>
                                  </p:childTnLst>
                                </p:cTn>
                              </p:par>
                              <p:par>
                                <p:cTn id="24" presetID="16" presetClass="entr" presetSubtype="21"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par>
                                <p:cTn id="27" presetID="21" presetClass="entr" presetSubtype="1" fill="hold" nodeType="withEffect">
                                  <p:stCondLst>
                                    <p:cond delay="0"/>
                                  </p:stCondLst>
                                  <p:childTnLst>
                                    <p:set>
                                      <p:cBhvr>
                                        <p:cTn id="28" dur="1" fill="hold">
                                          <p:stCondLst>
                                            <p:cond delay="0"/>
                                          </p:stCondLst>
                                        </p:cTn>
                                        <p:tgtEl>
                                          <p:spTgt spid="2052"/>
                                        </p:tgtEl>
                                        <p:attrNameLst>
                                          <p:attrName>style.visibility</p:attrName>
                                        </p:attrNameLst>
                                      </p:cBhvr>
                                      <p:to>
                                        <p:strVal val="visible"/>
                                      </p:to>
                                    </p:set>
                                    <p:animEffect transition="in" filter="wheel(1)">
                                      <p:cBhvr>
                                        <p:cTn id="29" dur="500"/>
                                        <p:tgtEl>
                                          <p:spTgt spid="2052"/>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050"/>
                                        </p:tgtEl>
                                        <p:attrNameLst>
                                          <p:attrName>style.visibility</p:attrName>
                                        </p:attrNameLst>
                                      </p:cBhvr>
                                      <p:to>
                                        <p:strVal val="visible"/>
                                      </p:to>
                                    </p:set>
                                    <p:animEffect transition="in" filter="fade">
                                      <p:cBhvr>
                                        <p:cTn id="34" dur="500"/>
                                        <p:tgtEl>
                                          <p:spTgt spid="2050"/>
                                        </p:tgtEl>
                                      </p:cBhvr>
                                    </p:animEffect>
                                    <p:anim calcmode="lin" valueType="num">
                                      <p:cBhvr>
                                        <p:cTn id="35" dur="500" fill="hold"/>
                                        <p:tgtEl>
                                          <p:spTgt spid="2050"/>
                                        </p:tgtEl>
                                        <p:attrNameLst>
                                          <p:attrName>ppt_x</p:attrName>
                                        </p:attrNameLst>
                                      </p:cBhvr>
                                      <p:tavLst>
                                        <p:tav tm="0">
                                          <p:val>
                                            <p:strVal val="#ppt_x"/>
                                          </p:val>
                                        </p:tav>
                                        <p:tav tm="100000">
                                          <p:val>
                                            <p:strVal val="#ppt_x"/>
                                          </p:val>
                                        </p:tav>
                                      </p:tavLst>
                                    </p:anim>
                                    <p:anim calcmode="lin" valueType="num">
                                      <p:cBhvr>
                                        <p:cTn id="36" dur="500" fill="hold"/>
                                        <p:tgtEl>
                                          <p:spTgt spid="2050"/>
                                        </p:tgtEl>
                                        <p:attrNameLst>
                                          <p:attrName>ppt_y</p:attrName>
                                        </p:attrNameLst>
                                      </p:cBhvr>
                                      <p:tavLst>
                                        <p:tav tm="0">
                                          <p:val>
                                            <p:strVal val="#ppt_y+.1"/>
                                          </p:val>
                                        </p:tav>
                                        <p:tav tm="100000">
                                          <p:val>
                                            <p:strVal val="#ppt_y"/>
                                          </p:val>
                                        </p:tav>
                                      </p:tavLst>
                                    </p:anim>
                                  </p:childTnLst>
                                </p:cTn>
                              </p:par>
                              <p:par>
                                <p:cTn id="37" presetID="22" presetClass="entr" presetSubtype="4" fill="hold" nodeType="withEffect">
                                  <p:stCondLst>
                                    <p:cond delay="0"/>
                                  </p:stCondLst>
                                  <p:childTnLst>
                                    <p:set>
                                      <p:cBhvr>
                                        <p:cTn id="38" dur="1" fill="hold">
                                          <p:stCondLst>
                                            <p:cond delay="0"/>
                                          </p:stCondLst>
                                        </p:cTn>
                                        <p:tgtEl>
                                          <p:spTgt spid="2054"/>
                                        </p:tgtEl>
                                        <p:attrNameLst>
                                          <p:attrName>style.visibility</p:attrName>
                                        </p:attrNameLst>
                                      </p:cBhvr>
                                      <p:to>
                                        <p:strVal val="visible"/>
                                      </p:to>
                                    </p:set>
                                    <p:animEffect transition="in" filter="wipe(down)">
                                      <p:cBhvr>
                                        <p:cTn id="39"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Trọn bộ hình minh họa Sách giáo khoa Sinh học (Lớp 7)\Tranh 045.jpg"/>
          <p:cNvPicPr>
            <a:picLocks noChangeAspect="1" noChangeArrowheads="1"/>
          </p:cNvPicPr>
          <p:nvPr/>
        </p:nvPicPr>
        <p:blipFill rotWithShape="1">
          <a:blip r:embed="rId2">
            <a:extLst>
              <a:ext uri="{28A0092B-C50C-407E-A947-70E740481C1C}">
                <a14:useLocalDpi xmlns:a14="http://schemas.microsoft.com/office/drawing/2010/main" val="0"/>
              </a:ext>
            </a:extLst>
          </a:blip>
          <a:srcRect l="64006" r="-601" b="41002"/>
          <a:stretch/>
        </p:blipFill>
        <p:spPr bwMode="auto">
          <a:xfrm>
            <a:off x="-452562" y="404664"/>
            <a:ext cx="6398307" cy="590465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5" descr="j02321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452320" y="4269129"/>
            <a:ext cx="1584212" cy="1752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9"/>
          <p:cNvSpPr>
            <a:spLocks noChangeArrowheads="1"/>
          </p:cNvSpPr>
          <p:nvPr/>
        </p:nvSpPr>
        <p:spPr bwMode="auto">
          <a:xfrm>
            <a:off x="4499992" y="44624"/>
            <a:ext cx="5472608" cy="3672408"/>
          </a:xfrm>
          <a:prstGeom prst="cloudCallout">
            <a:avLst>
              <a:gd name="adj1" fmla="val 7475"/>
              <a:gd name="adj2" fmla="val 72854"/>
            </a:avLst>
          </a:prstGeom>
          <a:solidFill>
            <a:srgbClr val="FFFF99"/>
          </a:solidFill>
          <a:ln/>
        </p:spPr>
        <p:style>
          <a:lnRef idx="1">
            <a:schemeClr val="accent1"/>
          </a:lnRef>
          <a:fillRef idx="2">
            <a:schemeClr val="accent1"/>
          </a:fillRef>
          <a:effectRef idx="1">
            <a:schemeClr val="accent1"/>
          </a:effectRef>
          <a:fontRef idx="minor">
            <a:schemeClr val="dk1"/>
          </a:fontRef>
        </p:style>
        <p:txBody>
          <a:bodyPr anchor="ctr"/>
          <a:lstStyle/>
          <a:p>
            <a:pPr algn="ctr">
              <a:spcBef>
                <a:spcPct val="50000"/>
              </a:spcBef>
              <a:defRPr/>
            </a:pPr>
            <a:r>
              <a:rPr lang="fr-FR" sz="4800" b="1">
                <a:solidFill>
                  <a:srgbClr val="FF0000"/>
                </a:solidFill>
                <a:latin typeface="Times New Roman" pitchFamily="18" charset="0"/>
                <a:cs typeface="Times New Roman" pitchFamily="18" charset="0"/>
              </a:rPr>
              <a:t>Đặc điểm bộ răng </a:t>
            </a:r>
            <a:r>
              <a:rPr lang="fr-FR" sz="4800" b="1" smtClean="0">
                <a:solidFill>
                  <a:srgbClr val="FF0000"/>
                </a:solidFill>
                <a:latin typeface="Times New Roman" pitchFamily="18" charset="0"/>
                <a:cs typeface="Times New Roman" pitchFamily="18" charset="0"/>
              </a:rPr>
              <a:t>của dơi như thế nào?</a:t>
            </a:r>
            <a:endParaRPr lang="en-US" sz="4800" b="1">
              <a:solidFill>
                <a:srgbClr val="FF0000"/>
              </a:solidFill>
              <a:latin typeface="Times New Roman" pitchFamily="18" charset="0"/>
              <a:cs typeface="Times New Roman" pitchFamily="18" charset="0"/>
            </a:endParaRPr>
          </a:p>
        </p:txBody>
      </p:sp>
      <p:sp>
        <p:nvSpPr>
          <p:cNvPr id="5" name="Left Arrow 4"/>
          <p:cNvSpPr/>
          <p:nvPr/>
        </p:nvSpPr>
        <p:spPr>
          <a:xfrm rot="20158353" flipV="1">
            <a:off x="4308106" y="2520712"/>
            <a:ext cx="1301302" cy="486723"/>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TextBox 5"/>
          <p:cNvSpPr txBox="1"/>
          <p:nvPr/>
        </p:nvSpPr>
        <p:spPr>
          <a:xfrm>
            <a:off x="5652120" y="1412776"/>
            <a:ext cx="3240360" cy="2185214"/>
          </a:xfrm>
          <a:prstGeom prst="rect">
            <a:avLst/>
          </a:prstGeom>
          <a:noFill/>
        </p:spPr>
        <p:txBody>
          <a:bodyPr wrap="square" rtlCol="0">
            <a:spAutoFit/>
          </a:bodyPr>
          <a:lstStyle/>
          <a:p>
            <a:pPr algn="just"/>
            <a:r>
              <a:rPr lang="en-US" sz="3400" b="1" smtClean="0">
                <a:solidFill>
                  <a:srgbClr val="C00000"/>
                </a:solidFill>
                <a:latin typeface="Times New Roman" pitchFamily="18" charset="0"/>
                <a:cs typeface="Times New Roman" pitchFamily="18" charset="0"/>
              </a:rPr>
              <a:t>Dơi có bộ răng nhọn, sắc dễ dàng phá võ kitin của sâu bọ.</a:t>
            </a:r>
            <a:endParaRPr lang="en-US" sz="3400" b="1">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0689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xit" presetSubtype="4" fill="hold" nodeType="clickEffect">
                                  <p:stCondLst>
                                    <p:cond delay="0"/>
                                  </p:stCondLst>
                                  <p:childTnLst>
                                    <p:anim calcmode="lin" valueType="num">
                                      <p:cBhvr additive="base">
                                        <p:cTn id="14" dur="500"/>
                                        <p:tgtEl>
                                          <p:spTgt spid="3"/>
                                        </p:tgtEl>
                                        <p:attrNameLst>
                                          <p:attrName>ppt_y</p:attrName>
                                        </p:attrNameLst>
                                      </p:cBhvr>
                                      <p:tavLst>
                                        <p:tav tm="0">
                                          <p:val>
                                            <p:strVal val="#ppt_y"/>
                                          </p:val>
                                        </p:tav>
                                        <p:tav tm="100000">
                                          <p:val>
                                            <p:strVal val="#ppt_y+#ppt_h*1.125000"/>
                                          </p:val>
                                        </p:tav>
                                      </p:tavLst>
                                    </p:anim>
                                    <p:animEffect transition="out" filter="wipe(down)">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par>
                                <p:cTn id="17" presetID="12" presetClass="exit" presetSubtype="4" fill="hold" grpId="1" nodeType="withEffect">
                                  <p:stCondLst>
                                    <p:cond delay="0"/>
                                  </p:stCondLst>
                                  <p:childTnLst>
                                    <p:anim calcmode="lin" valueType="num">
                                      <p:cBhvr additive="base">
                                        <p:cTn id="18" dur="500"/>
                                        <p:tgtEl>
                                          <p:spTgt spid="4"/>
                                        </p:tgtEl>
                                        <p:attrNameLst>
                                          <p:attrName>ppt_y</p:attrName>
                                        </p:attrNameLst>
                                      </p:cBhvr>
                                      <p:tavLst>
                                        <p:tav tm="0">
                                          <p:val>
                                            <p:strVal val="#ppt_y"/>
                                          </p:val>
                                        </p:tav>
                                        <p:tav tm="100000">
                                          <p:val>
                                            <p:strVal val="#ppt_y+#ppt_h*1.125000"/>
                                          </p:val>
                                        </p:tav>
                                      </p:tavLst>
                                    </p:anim>
                                    <p:animEffect transition="out" filter="wipe(down)">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par>
                                <p:cTn id="21" presetID="2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b="0" i="0"/>
          </a:p>
        </p:txBody>
      </p:sp>
      <p:pic>
        <p:nvPicPr>
          <p:cNvPr id="9219" name="Picture 5" descr="thugia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6086475"/>
            <a:ext cx="92202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7" name="Picture 7" descr="Big-eared-townsend-flederma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330450"/>
            <a:ext cx="3276600"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8" name="Picture 8" descr="frog_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343400"/>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70" name="Freeform 10"/>
          <p:cNvSpPr>
            <a:spLocks/>
          </p:cNvSpPr>
          <p:nvPr/>
        </p:nvSpPr>
        <p:spPr bwMode="auto">
          <a:xfrm rot="10479006">
            <a:off x="1828800" y="3276600"/>
            <a:ext cx="5257800" cy="1371600"/>
          </a:xfrm>
          <a:custGeom>
            <a:avLst/>
            <a:gdLst>
              <a:gd name="T0" fmla="*/ 0 w 3312"/>
              <a:gd name="T1" fmla="*/ 783771 h 672"/>
              <a:gd name="T2" fmla="*/ 228600 w 3312"/>
              <a:gd name="T3" fmla="*/ 587829 h 672"/>
              <a:gd name="T4" fmla="*/ 609600 w 3312"/>
              <a:gd name="T5" fmla="*/ 1273629 h 672"/>
              <a:gd name="T6" fmla="*/ 990600 w 3312"/>
              <a:gd name="T7" fmla="*/ 587829 h 672"/>
              <a:gd name="T8" fmla="*/ 1371600 w 3312"/>
              <a:gd name="T9" fmla="*/ 1273629 h 672"/>
              <a:gd name="T10" fmla="*/ 1752600 w 3312"/>
              <a:gd name="T11" fmla="*/ 587829 h 672"/>
              <a:gd name="T12" fmla="*/ 2133600 w 3312"/>
              <a:gd name="T13" fmla="*/ 1273629 h 672"/>
              <a:gd name="T14" fmla="*/ 2514600 w 3312"/>
              <a:gd name="T15" fmla="*/ 587829 h 672"/>
              <a:gd name="T16" fmla="*/ 2819400 w 3312"/>
              <a:gd name="T17" fmla="*/ 1175657 h 672"/>
              <a:gd name="T18" fmla="*/ 3124200 w 3312"/>
              <a:gd name="T19" fmla="*/ 587829 h 672"/>
              <a:gd name="T20" fmla="*/ 3505200 w 3312"/>
              <a:gd name="T21" fmla="*/ 1371600 h 672"/>
              <a:gd name="T22" fmla="*/ 3810000 w 3312"/>
              <a:gd name="T23" fmla="*/ 587829 h 672"/>
              <a:gd name="T24" fmla="*/ 4191000 w 3312"/>
              <a:gd name="T25" fmla="*/ 1273629 h 672"/>
              <a:gd name="T26" fmla="*/ 4572000 w 3312"/>
              <a:gd name="T27" fmla="*/ 587829 h 672"/>
              <a:gd name="T28" fmla="*/ 4876800 w 3312"/>
              <a:gd name="T29" fmla="*/ 1273629 h 672"/>
              <a:gd name="T30" fmla="*/ 5257800 w 3312"/>
              <a:gd name="T31" fmla="*/ 0 h 6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312" h="672">
                <a:moveTo>
                  <a:pt x="0" y="384"/>
                </a:moveTo>
                <a:cubicBezTo>
                  <a:pt x="40" y="316"/>
                  <a:pt x="80" y="248"/>
                  <a:pt x="144" y="288"/>
                </a:cubicBezTo>
                <a:cubicBezTo>
                  <a:pt x="208" y="328"/>
                  <a:pt x="304" y="624"/>
                  <a:pt x="384" y="624"/>
                </a:cubicBezTo>
                <a:cubicBezTo>
                  <a:pt x="464" y="624"/>
                  <a:pt x="544" y="288"/>
                  <a:pt x="624" y="288"/>
                </a:cubicBezTo>
                <a:cubicBezTo>
                  <a:pt x="704" y="288"/>
                  <a:pt x="784" y="624"/>
                  <a:pt x="864" y="624"/>
                </a:cubicBezTo>
                <a:cubicBezTo>
                  <a:pt x="944" y="624"/>
                  <a:pt x="1024" y="288"/>
                  <a:pt x="1104" y="288"/>
                </a:cubicBezTo>
                <a:cubicBezTo>
                  <a:pt x="1184" y="288"/>
                  <a:pt x="1264" y="624"/>
                  <a:pt x="1344" y="624"/>
                </a:cubicBezTo>
                <a:cubicBezTo>
                  <a:pt x="1424" y="624"/>
                  <a:pt x="1512" y="296"/>
                  <a:pt x="1584" y="288"/>
                </a:cubicBezTo>
                <a:cubicBezTo>
                  <a:pt x="1656" y="280"/>
                  <a:pt x="1712" y="576"/>
                  <a:pt x="1776" y="576"/>
                </a:cubicBezTo>
                <a:cubicBezTo>
                  <a:pt x="1840" y="576"/>
                  <a:pt x="1896" y="272"/>
                  <a:pt x="1968" y="288"/>
                </a:cubicBezTo>
                <a:cubicBezTo>
                  <a:pt x="2040" y="304"/>
                  <a:pt x="2136" y="672"/>
                  <a:pt x="2208" y="672"/>
                </a:cubicBezTo>
                <a:cubicBezTo>
                  <a:pt x="2280" y="672"/>
                  <a:pt x="2328" y="296"/>
                  <a:pt x="2400" y="288"/>
                </a:cubicBezTo>
                <a:cubicBezTo>
                  <a:pt x="2472" y="280"/>
                  <a:pt x="2560" y="624"/>
                  <a:pt x="2640" y="624"/>
                </a:cubicBezTo>
                <a:cubicBezTo>
                  <a:pt x="2720" y="624"/>
                  <a:pt x="2808" y="288"/>
                  <a:pt x="2880" y="288"/>
                </a:cubicBezTo>
                <a:cubicBezTo>
                  <a:pt x="2952" y="288"/>
                  <a:pt x="3000" y="672"/>
                  <a:pt x="3072" y="624"/>
                </a:cubicBezTo>
                <a:cubicBezTo>
                  <a:pt x="3144" y="576"/>
                  <a:pt x="3272" y="112"/>
                  <a:pt x="3312" y="0"/>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771" name="Freeform 11"/>
          <p:cNvSpPr>
            <a:spLocks/>
          </p:cNvSpPr>
          <p:nvPr/>
        </p:nvSpPr>
        <p:spPr bwMode="auto">
          <a:xfrm rot="-541803">
            <a:off x="1600200" y="4495800"/>
            <a:ext cx="5638800" cy="685800"/>
          </a:xfrm>
          <a:custGeom>
            <a:avLst/>
            <a:gdLst>
              <a:gd name="T0" fmla="*/ 0 w 3312"/>
              <a:gd name="T1" fmla="*/ 391886 h 672"/>
              <a:gd name="T2" fmla="*/ 245165 w 3312"/>
              <a:gd name="T3" fmla="*/ 293914 h 672"/>
              <a:gd name="T4" fmla="*/ 653774 w 3312"/>
              <a:gd name="T5" fmla="*/ 636814 h 672"/>
              <a:gd name="T6" fmla="*/ 1062383 w 3312"/>
              <a:gd name="T7" fmla="*/ 293914 h 672"/>
              <a:gd name="T8" fmla="*/ 1470991 w 3312"/>
              <a:gd name="T9" fmla="*/ 636814 h 672"/>
              <a:gd name="T10" fmla="*/ 1879600 w 3312"/>
              <a:gd name="T11" fmla="*/ 293914 h 672"/>
              <a:gd name="T12" fmla="*/ 2288209 w 3312"/>
              <a:gd name="T13" fmla="*/ 636814 h 672"/>
              <a:gd name="T14" fmla="*/ 2696817 w 3312"/>
              <a:gd name="T15" fmla="*/ 293914 h 672"/>
              <a:gd name="T16" fmla="*/ 3023704 w 3312"/>
              <a:gd name="T17" fmla="*/ 587829 h 672"/>
              <a:gd name="T18" fmla="*/ 3350591 w 3312"/>
              <a:gd name="T19" fmla="*/ 293914 h 672"/>
              <a:gd name="T20" fmla="*/ 3759200 w 3312"/>
              <a:gd name="T21" fmla="*/ 685800 h 672"/>
              <a:gd name="T22" fmla="*/ 4086087 w 3312"/>
              <a:gd name="T23" fmla="*/ 293914 h 672"/>
              <a:gd name="T24" fmla="*/ 4494696 w 3312"/>
              <a:gd name="T25" fmla="*/ 636814 h 672"/>
              <a:gd name="T26" fmla="*/ 4903304 w 3312"/>
              <a:gd name="T27" fmla="*/ 293914 h 672"/>
              <a:gd name="T28" fmla="*/ 5230191 w 3312"/>
              <a:gd name="T29" fmla="*/ 636814 h 672"/>
              <a:gd name="T30" fmla="*/ 5638800 w 3312"/>
              <a:gd name="T31" fmla="*/ 0 h 6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312" h="672">
                <a:moveTo>
                  <a:pt x="0" y="384"/>
                </a:moveTo>
                <a:cubicBezTo>
                  <a:pt x="40" y="316"/>
                  <a:pt x="80" y="248"/>
                  <a:pt x="144" y="288"/>
                </a:cubicBezTo>
                <a:cubicBezTo>
                  <a:pt x="208" y="328"/>
                  <a:pt x="304" y="624"/>
                  <a:pt x="384" y="624"/>
                </a:cubicBezTo>
                <a:cubicBezTo>
                  <a:pt x="464" y="624"/>
                  <a:pt x="544" y="288"/>
                  <a:pt x="624" y="288"/>
                </a:cubicBezTo>
                <a:cubicBezTo>
                  <a:pt x="704" y="288"/>
                  <a:pt x="784" y="624"/>
                  <a:pt x="864" y="624"/>
                </a:cubicBezTo>
                <a:cubicBezTo>
                  <a:pt x="944" y="624"/>
                  <a:pt x="1024" y="288"/>
                  <a:pt x="1104" y="288"/>
                </a:cubicBezTo>
                <a:cubicBezTo>
                  <a:pt x="1184" y="288"/>
                  <a:pt x="1264" y="624"/>
                  <a:pt x="1344" y="624"/>
                </a:cubicBezTo>
                <a:cubicBezTo>
                  <a:pt x="1424" y="624"/>
                  <a:pt x="1512" y="296"/>
                  <a:pt x="1584" y="288"/>
                </a:cubicBezTo>
                <a:cubicBezTo>
                  <a:pt x="1656" y="280"/>
                  <a:pt x="1712" y="576"/>
                  <a:pt x="1776" y="576"/>
                </a:cubicBezTo>
                <a:cubicBezTo>
                  <a:pt x="1840" y="576"/>
                  <a:pt x="1896" y="272"/>
                  <a:pt x="1968" y="288"/>
                </a:cubicBezTo>
                <a:cubicBezTo>
                  <a:pt x="2040" y="304"/>
                  <a:pt x="2136" y="672"/>
                  <a:pt x="2208" y="672"/>
                </a:cubicBezTo>
                <a:cubicBezTo>
                  <a:pt x="2280" y="672"/>
                  <a:pt x="2328" y="296"/>
                  <a:pt x="2400" y="288"/>
                </a:cubicBezTo>
                <a:cubicBezTo>
                  <a:pt x="2472" y="280"/>
                  <a:pt x="2560" y="624"/>
                  <a:pt x="2640" y="624"/>
                </a:cubicBezTo>
                <a:cubicBezTo>
                  <a:pt x="2720" y="624"/>
                  <a:pt x="2808" y="288"/>
                  <a:pt x="2880" y="288"/>
                </a:cubicBezTo>
                <a:cubicBezTo>
                  <a:pt x="2952" y="288"/>
                  <a:pt x="3000" y="672"/>
                  <a:pt x="3072" y="624"/>
                </a:cubicBezTo>
                <a:cubicBezTo>
                  <a:pt x="3144" y="576"/>
                  <a:pt x="3272" y="112"/>
                  <a:pt x="3312" y="0"/>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772" name="Text Box 12"/>
          <p:cNvSpPr txBox="1">
            <a:spLocks noChangeArrowheads="1"/>
          </p:cNvSpPr>
          <p:nvPr/>
        </p:nvSpPr>
        <p:spPr bwMode="auto">
          <a:xfrm>
            <a:off x="3276600" y="5638800"/>
            <a:ext cx="4191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800" b="1" i="1">
                <a:solidFill>
                  <a:schemeClr val="tx1"/>
                </a:solidFill>
                <a:latin typeface="Times New Roman" pitchFamily="18" charset="0"/>
              </a:defRPr>
            </a:lvl1pPr>
            <a:lvl2pPr marL="742950" indent="-285750" eaLnBrk="0" hangingPunct="0">
              <a:defRPr sz="4800" b="1" i="1">
                <a:solidFill>
                  <a:schemeClr val="tx1"/>
                </a:solidFill>
                <a:latin typeface="Times New Roman" pitchFamily="18" charset="0"/>
              </a:defRPr>
            </a:lvl2pPr>
            <a:lvl3pPr marL="1143000" indent="-228600" eaLnBrk="0" hangingPunct="0">
              <a:defRPr sz="4800" b="1" i="1">
                <a:solidFill>
                  <a:schemeClr val="tx1"/>
                </a:solidFill>
                <a:latin typeface="Times New Roman" pitchFamily="18" charset="0"/>
              </a:defRPr>
            </a:lvl3pPr>
            <a:lvl4pPr marL="1600200" indent="-228600" eaLnBrk="0" hangingPunct="0">
              <a:defRPr sz="4800" b="1" i="1">
                <a:solidFill>
                  <a:schemeClr val="tx1"/>
                </a:solidFill>
                <a:latin typeface="Times New Roman" pitchFamily="18" charset="0"/>
              </a:defRPr>
            </a:lvl4pPr>
            <a:lvl5pPr marL="2057400" indent="-228600" eaLnBrk="0" hangingPunct="0">
              <a:defRPr sz="4800" b="1" i="1">
                <a:solidFill>
                  <a:schemeClr val="tx1"/>
                </a:solidFill>
                <a:latin typeface="Times New Roman" pitchFamily="18" charset="0"/>
              </a:defRPr>
            </a:lvl5pPr>
            <a:lvl6pPr marL="2514600" indent="-228600" eaLnBrk="0" fontAlgn="base" hangingPunct="0">
              <a:spcBef>
                <a:spcPct val="0"/>
              </a:spcBef>
              <a:spcAft>
                <a:spcPct val="0"/>
              </a:spcAft>
              <a:defRPr sz="4800" b="1" i="1">
                <a:solidFill>
                  <a:schemeClr val="tx1"/>
                </a:solidFill>
                <a:latin typeface="Times New Roman" pitchFamily="18" charset="0"/>
              </a:defRPr>
            </a:lvl6pPr>
            <a:lvl7pPr marL="2971800" indent="-228600" eaLnBrk="0" fontAlgn="base" hangingPunct="0">
              <a:spcBef>
                <a:spcPct val="0"/>
              </a:spcBef>
              <a:spcAft>
                <a:spcPct val="0"/>
              </a:spcAft>
              <a:defRPr sz="4800" b="1" i="1">
                <a:solidFill>
                  <a:schemeClr val="tx1"/>
                </a:solidFill>
                <a:latin typeface="Times New Roman" pitchFamily="18" charset="0"/>
              </a:defRPr>
            </a:lvl7pPr>
            <a:lvl8pPr marL="3429000" indent="-228600" eaLnBrk="0" fontAlgn="base" hangingPunct="0">
              <a:spcBef>
                <a:spcPct val="0"/>
              </a:spcBef>
              <a:spcAft>
                <a:spcPct val="0"/>
              </a:spcAft>
              <a:defRPr sz="4800" b="1" i="1">
                <a:solidFill>
                  <a:schemeClr val="tx1"/>
                </a:solidFill>
                <a:latin typeface="Times New Roman" pitchFamily="18" charset="0"/>
              </a:defRPr>
            </a:lvl8pPr>
            <a:lvl9pPr marL="3886200" indent="-228600" eaLnBrk="0" fontAlgn="base" hangingPunct="0">
              <a:spcBef>
                <a:spcPct val="0"/>
              </a:spcBef>
              <a:spcAft>
                <a:spcPct val="0"/>
              </a:spcAft>
              <a:defRPr sz="4800" b="1" i="1">
                <a:solidFill>
                  <a:schemeClr val="tx1"/>
                </a:solidFill>
                <a:latin typeface="Times New Roman" pitchFamily="18" charset="0"/>
              </a:defRPr>
            </a:lvl9pPr>
          </a:lstStyle>
          <a:p>
            <a:pPr eaLnBrk="1" hangingPunct="1">
              <a:spcBef>
                <a:spcPct val="50000"/>
              </a:spcBef>
            </a:pPr>
            <a:r>
              <a:rPr lang="en-US" sz="3200" b="0" i="0">
                <a:solidFill>
                  <a:srgbClr val="003300"/>
                </a:solidFill>
              </a:rPr>
              <a:t>Định vị bằng âm vang</a:t>
            </a:r>
          </a:p>
        </p:txBody>
      </p:sp>
      <p:grpSp>
        <p:nvGrpSpPr>
          <p:cNvPr id="3" name="Group 2"/>
          <p:cNvGrpSpPr/>
          <p:nvPr/>
        </p:nvGrpSpPr>
        <p:grpSpPr>
          <a:xfrm>
            <a:off x="2339752" y="44624"/>
            <a:ext cx="4953000" cy="1077218"/>
            <a:chOff x="3651448" y="152400"/>
            <a:chExt cx="4953000" cy="1077218"/>
          </a:xfrm>
        </p:grpSpPr>
        <p:sp>
          <p:nvSpPr>
            <p:cNvPr id="117775" name="Rectangle 15"/>
            <p:cNvSpPr>
              <a:spLocks noChangeArrowheads="1"/>
            </p:cNvSpPr>
            <p:nvPr/>
          </p:nvSpPr>
          <p:spPr bwMode="auto">
            <a:xfrm>
              <a:off x="3651448" y="152400"/>
              <a:ext cx="4953000" cy="990600"/>
            </a:xfrm>
            <a:prstGeom prst="rect">
              <a:avLst/>
            </a:prstGeom>
            <a:gradFill rotWithShape="1">
              <a:gsLst>
                <a:gs pos="0">
                  <a:srgbClr val="99FF33"/>
                </a:gs>
                <a:gs pos="50000">
                  <a:srgbClr val="FFFFFF"/>
                </a:gs>
                <a:gs pos="100000">
                  <a:srgbClr val="99FF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000">
                <a:latin typeface="Times New Roman" pitchFamily="18" charset="0"/>
                <a:cs typeface="Times New Roman" pitchFamily="18" charset="0"/>
              </a:endParaRPr>
            </a:p>
          </p:txBody>
        </p:sp>
        <p:sp>
          <p:nvSpPr>
            <p:cNvPr id="117776" name="Text Box 16"/>
            <p:cNvSpPr txBox="1">
              <a:spLocks noChangeArrowheads="1"/>
            </p:cNvSpPr>
            <p:nvPr/>
          </p:nvSpPr>
          <p:spPr bwMode="auto">
            <a:xfrm>
              <a:off x="3918148" y="152400"/>
              <a:ext cx="4419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800" b="1" i="1">
                  <a:solidFill>
                    <a:schemeClr val="tx1"/>
                  </a:solidFill>
                  <a:latin typeface="Times New Roman" pitchFamily="18" charset="0"/>
                </a:defRPr>
              </a:lvl1pPr>
              <a:lvl2pPr marL="742950" indent="-285750" eaLnBrk="0" hangingPunct="0">
                <a:defRPr sz="4800" b="1" i="1">
                  <a:solidFill>
                    <a:schemeClr val="tx1"/>
                  </a:solidFill>
                  <a:latin typeface="Times New Roman" pitchFamily="18" charset="0"/>
                </a:defRPr>
              </a:lvl2pPr>
              <a:lvl3pPr marL="1143000" indent="-228600" eaLnBrk="0" hangingPunct="0">
                <a:defRPr sz="4800" b="1" i="1">
                  <a:solidFill>
                    <a:schemeClr val="tx1"/>
                  </a:solidFill>
                  <a:latin typeface="Times New Roman" pitchFamily="18" charset="0"/>
                </a:defRPr>
              </a:lvl3pPr>
              <a:lvl4pPr marL="1600200" indent="-228600" eaLnBrk="0" hangingPunct="0">
                <a:defRPr sz="4800" b="1" i="1">
                  <a:solidFill>
                    <a:schemeClr val="tx1"/>
                  </a:solidFill>
                  <a:latin typeface="Times New Roman" pitchFamily="18" charset="0"/>
                </a:defRPr>
              </a:lvl4pPr>
              <a:lvl5pPr marL="2057400" indent="-228600" eaLnBrk="0" hangingPunct="0">
                <a:defRPr sz="4800" b="1" i="1">
                  <a:solidFill>
                    <a:schemeClr val="tx1"/>
                  </a:solidFill>
                  <a:latin typeface="Times New Roman" pitchFamily="18" charset="0"/>
                </a:defRPr>
              </a:lvl5pPr>
              <a:lvl6pPr marL="2514600" indent="-228600" eaLnBrk="0" fontAlgn="base" hangingPunct="0">
                <a:spcBef>
                  <a:spcPct val="0"/>
                </a:spcBef>
                <a:spcAft>
                  <a:spcPct val="0"/>
                </a:spcAft>
                <a:defRPr sz="4800" b="1" i="1">
                  <a:solidFill>
                    <a:schemeClr val="tx1"/>
                  </a:solidFill>
                  <a:latin typeface="Times New Roman" pitchFamily="18" charset="0"/>
                </a:defRPr>
              </a:lvl6pPr>
              <a:lvl7pPr marL="2971800" indent="-228600" eaLnBrk="0" fontAlgn="base" hangingPunct="0">
                <a:spcBef>
                  <a:spcPct val="0"/>
                </a:spcBef>
                <a:spcAft>
                  <a:spcPct val="0"/>
                </a:spcAft>
                <a:defRPr sz="4800" b="1" i="1">
                  <a:solidFill>
                    <a:schemeClr val="tx1"/>
                  </a:solidFill>
                  <a:latin typeface="Times New Roman" pitchFamily="18" charset="0"/>
                </a:defRPr>
              </a:lvl7pPr>
              <a:lvl8pPr marL="3429000" indent="-228600" eaLnBrk="0" fontAlgn="base" hangingPunct="0">
                <a:spcBef>
                  <a:spcPct val="0"/>
                </a:spcBef>
                <a:spcAft>
                  <a:spcPct val="0"/>
                </a:spcAft>
                <a:defRPr sz="4800" b="1" i="1">
                  <a:solidFill>
                    <a:schemeClr val="tx1"/>
                  </a:solidFill>
                  <a:latin typeface="Times New Roman" pitchFamily="18" charset="0"/>
                </a:defRPr>
              </a:lvl8pPr>
              <a:lvl9pPr marL="3886200" indent="-228600" eaLnBrk="0" fontAlgn="base" hangingPunct="0">
                <a:spcBef>
                  <a:spcPct val="0"/>
                </a:spcBef>
                <a:spcAft>
                  <a:spcPct val="0"/>
                </a:spcAft>
                <a:defRPr sz="4800" b="1" i="1">
                  <a:solidFill>
                    <a:schemeClr val="tx1"/>
                  </a:solidFill>
                  <a:latin typeface="Times New Roman" pitchFamily="18" charset="0"/>
                </a:defRPr>
              </a:lvl9pPr>
            </a:lstStyle>
            <a:p>
              <a:pPr algn="ctr" eaLnBrk="1" hangingPunct="1">
                <a:spcBef>
                  <a:spcPct val="50000"/>
                </a:spcBef>
              </a:pPr>
              <a:r>
                <a:rPr lang="pt-BR" sz="3200">
                  <a:solidFill>
                    <a:srgbClr val="FF0000"/>
                  </a:solidFill>
                  <a:cs typeface="Times New Roman" pitchFamily="18" charset="0"/>
                </a:rPr>
                <a:t>Thị giác và thính giác của dơi có đặc điểm gì?</a:t>
              </a:r>
              <a:r>
                <a:rPr lang="en-US" sz="3200">
                  <a:solidFill>
                    <a:srgbClr val="FF0000"/>
                  </a:solidFill>
                  <a:cs typeface="Times New Roman" pitchFamily="18" charset="0"/>
                </a:rPr>
                <a:t> </a:t>
              </a:r>
            </a:p>
          </p:txBody>
        </p:sp>
      </p:grpSp>
      <p:sp>
        <p:nvSpPr>
          <p:cNvPr id="117778" name="Text Box 18"/>
          <p:cNvSpPr txBox="1">
            <a:spLocks noChangeArrowheads="1"/>
          </p:cNvSpPr>
          <p:nvPr/>
        </p:nvSpPr>
        <p:spPr bwMode="auto">
          <a:xfrm>
            <a:off x="204036" y="1052736"/>
            <a:ext cx="876045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800" b="1" i="1">
                <a:solidFill>
                  <a:schemeClr val="tx1"/>
                </a:solidFill>
                <a:latin typeface="Times New Roman" pitchFamily="18" charset="0"/>
              </a:defRPr>
            </a:lvl1pPr>
            <a:lvl2pPr marL="742950" indent="-285750" eaLnBrk="0" hangingPunct="0">
              <a:defRPr sz="4800" b="1" i="1">
                <a:solidFill>
                  <a:schemeClr val="tx1"/>
                </a:solidFill>
                <a:latin typeface="Times New Roman" pitchFamily="18" charset="0"/>
              </a:defRPr>
            </a:lvl2pPr>
            <a:lvl3pPr marL="1143000" indent="-228600" eaLnBrk="0" hangingPunct="0">
              <a:defRPr sz="4800" b="1" i="1">
                <a:solidFill>
                  <a:schemeClr val="tx1"/>
                </a:solidFill>
                <a:latin typeface="Times New Roman" pitchFamily="18" charset="0"/>
              </a:defRPr>
            </a:lvl3pPr>
            <a:lvl4pPr marL="1600200" indent="-228600" eaLnBrk="0" hangingPunct="0">
              <a:defRPr sz="4800" b="1" i="1">
                <a:solidFill>
                  <a:schemeClr val="tx1"/>
                </a:solidFill>
                <a:latin typeface="Times New Roman" pitchFamily="18" charset="0"/>
              </a:defRPr>
            </a:lvl4pPr>
            <a:lvl5pPr marL="2057400" indent="-228600" eaLnBrk="0" hangingPunct="0">
              <a:defRPr sz="4800" b="1" i="1">
                <a:solidFill>
                  <a:schemeClr val="tx1"/>
                </a:solidFill>
                <a:latin typeface="Times New Roman" pitchFamily="18" charset="0"/>
              </a:defRPr>
            </a:lvl5pPr>
            <a:lvl6pPr marL="2514600" indent="-228600" eaLnBrk="0" fontAlgn="base" hangingPunct="0">
              <a:spcBef>
                <a:spcPct val="0"/>
              </a:spcBef>
              <a:spcAft>
                <a:spcPct val="0"/>
              </a:spcAft>
              <a:defRPr sz="4800" b="1" i="1">
                <a:solidFill>
                  <a:schemeClr val="tx1"/>
                </a:solidFill>
                <a:latin typeface="Times New Roman" pitchFamily="18" charset="0"/>
              </a:defRPr>
            </a:lvl6pPr>
            <a:lvl7pPr marL="2971800" indent="-228600" eaLnBrk="0" fontAlgn="base" hangingPunct="0">
              <a:spcBef>
                <a:spcPct val="0"/>
              </a:spcBef>
              <a:spcAft>
                <a:spcPct val="0"/>
              </a:spcAft>
              <a:defRPr sz="4800" b="1" i="1">
                <a:solidFill>
                  <a:schemeClr val="tx1"/>
                </a:solidFill>
                <a:latin typeface="Times New Roman" pitchFamily="18" charset="0"/>
              </a:defRPr>
            </a:lvl7pPr>
            <a:lvl8pPr marL="3429000" indent="-228600" eaLnBrk="0" fontAlgn="base" hangingPunct="0">
              <a:spcBef>
                <a:spcPct val="0"/>
              </a:spcBef>
              <a:spcAft>
                <a:spcPct val="0"/>
              </a:spcAft>
              <a:defRPr sz="4800" b="1" i="1">
                <a:solidFill>
                  <a:schemeClr val="tx1"/>
                </a:solidFill>
                <a:latin typeface="Times New Roman" pitchFamily="18" charset="0"/>
              </a:defRPr>
            </a:lvl8pPr>
            <a:lvl9pPr marL="3886200" indent="-228600" eaLnBrk="0" fontAlgn="base" hangingPunct="0">
              <a:spcBef>
                <a:spcPct val="0"/>
              </a:spcBef>
              <a:spcAft>
                <a:spcPct val="0"/>
              </a:spcAft>
              <a:defRPr sz="4800" b="1" i="1">
                <a:solidFill>
                  <a:schemeClr val="tx1"/>
                </a:solidFill>
                <a:latin typeface="Times New Roman" pitchFamily="18" charset="0"/>
              </a:defRPr>
            </a:lvl9pPr>
          </a:lstStyle>
          <a:p>
            <a:pPr algn="just" eaLnBrk="1" hangingPunct="1">
              <a:spcBef>
                <a:spcPct val="50000"/>
              </a:spcBef>
            </a:pPr>
            <a:r>
              <a:rPr lang="pt-BR" sz="3600" smtClean="0"/>
              <a:t>→</a:t>
            </a:r>
            <a:r>
              <a:rPr lang="pt-BR" sz="3600" smtClean="0">
                <a:solidFill>
                  <a:srgbClr val="C00000"/>
                </a:solidFill>
              </a:rPr>
              <a:t> Thị </a:t>
            </a:r>
            <a:r>
              <a:rPr lang="pt-BR" sz="3600">
                <a:solidFill>
                  <a:srgbClr val="C00000"/>
                </a:solidFill>
              </a:rPr>
              <a:t>giác </a:t>
            </a:r>
            <a:r>
              <a:rPr lang="pt-BR" sz="3600" smtClean="0">
                <a:solidFill>
                  <a:srgbClr val="C00000"/>
                </a:solidFill>
              </a:rPr>
              <a:t>kém phát triển, </a:t>
            </a:r>
            <a:r>
              <a:rPr lang="pt-BR" sz="3600">
                <a:solidFill>
                  <a:srgbClr val="C00000"/>
                </a:solidFill>
              </a:rPr>
              <a:t>thính giác rất </a:t>
            </a:r>
            <a:r>
              <a:rPr lang="pt-BR" sz="3600" smtClean="0">
                <a:solidFill>
                  <a:srgbClr val="C00000"/>
                </a:solidFill>
              </a:rPr>
              <a:t>phát triển có </a:t>
            </a:r>
            <a:r>
              <a:rPr lang="pt-BR" sz="3600">
                <a:solidFill>
                  <a:srgbClr val="C00000"/>
                </a:solidFill>
              </a:rPr>
              <a:t>thể nghe được với tần số </a:t>
            </a:r>
            <a:r>
              <a:rPr lang="pt-BR" sz="3600" smtClean="0">
                <a:solidFill>
                  <a:srgbClr val="C00000"/>
                </a:solidFill>
              </a:rPr>
              <a:t>18-98000 </a:t>
            </a:r>
            <a:r>
              <a:rPr lang="pt-BR" sz="3600">
                <a:solidFill>
                  <a:srgbClr val="C00000"/>
                </a:solidFill>
              </a:rPr>
              <a:t>dao động/s.</a:t>
            </a:r>
            <a:endParaRPr lang="en-US" sz="3600">
              <a:solidFill>
                <a:srgbClr val="C00000"/>
              </a:solidFill>
            </a:endParaRPr>
          </a:p>
        </p:txBody>
      </p:sp>
    </p:spTree>
    <p:extLst>
      <p:ext uri="{BB962C8B-B14F-4D97-AF65-F5344CB8AC3E}">
        <p14:creationId xmlns:p14="http://schemas.microsoft.com/office/powerpoint/2010/main" val="19768015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117767"/>
                                        </p:tgtEl>
                                        <p:attrNameLst>
                                          <p:attrName>style.visibility</p:attrName>
                                        </p:attrNameLst>
                                      </p:cBhvr>
                                      <p:to>
                                        <p:strVal val="visible"/>
                                      </p:to>
                                    </p:set>
                                    <p:animEffect transition="in" filter="plus(in)">
                                      <p:cBhvr>
                                        <p:cTn id="7" dur="1000"/>
                                        <p:tgtEl>
                                          <p:spTgt spid="117767"/>
                                        </p:tgtEl>
                                      </p:cBhvr>
                                    </p:animEffect>
                                  </p:childTnLst>
                                </p:cTn>
                              </p:par>
                              <p:par>
                                <p:cTn id="8" presetID="13" presetClass="entr" presetSubtype="16" fill="hold" nodeType="withEffect">
                                  <p:stCondLst>
                                    <p:cond delay="0"/>
                                  </p:stCondLst>
                                  <p:childTnLst>
                                    <p:set>
                                      <p:cBhvr>
                                        <p:cTn id="9" dur="1" fill="hold">
                                          <p:stCondLst>
                                            <p:cond delay="0"/>
                                          </p:stCondLst>
                                        </p:cTn>
                                        <p:tgtEl>
                                          <p:spTgt spid="117768"/>
                                        </p:tgtEl>
                                        <p:attrNameLst>
                                          <p:attrName>style.visibility</p:attrName>
                                        </p:attrNameLst>
                                      </p:cBhvr>
                                      <p:to>
                                        <p:strVal val="visible"/>
                                      </p:to>
                                    </p:set>
                                    <p:animEffect transition="in" filter="plus(in)">
                                      <p:cBhvr>
                                        <p:cTn id="10" dur="1000"/>
                                        <p:tgtEl>
                                          <p:spTgt spid="117768"/>
                                        </p:tgtEl>
                                      </p:cBhvr>
                                    </p:animEffect>
                                  </p:childTnLst>
                                </p:cTn>
                              </p:par>
                            </p:childTnLst>
                          </p:cTn>
                        </p:par>
                        <p:par>
                          <p:cTn id="11" fill="hold" nodeType="withGroup">
                            <p:stCondLst>
                              <p:cond delay="1000"/>
                            </p:stCondLst>
                            <p:childTnLst>
                              <p:par>
                                <p:cTn id="12" presetID="16" presetClass="entr" presetSubtype="21"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750"/>
                                        <p:tgtEl>
                                          <p:spTgt spid="3"/>
                                        </p:tgtEl>
                                      </p:cBhvr>
                                    </p:animEffect>
                                  </p:childTnLst>
                                </p:cTn>
                              </p:par>
                            </p:childTnLst>
                          </p:cTn>
                        </p:par>
                        <p:par>
                          <p:cTn id="15" fill="hold">
                            <p:stCondLst>
                              <p:cond delay="1750"/>
                            </p:stCondLst>
                            <p:childTnLst>
                              <p:par>
                                <p:cTn id="16" presetID="18" presetClass="entr" presetSubtype="12" fill="hold" grpId="0" nodeType="afterEffect">
                                  <p:stCondLst>
                                    <p:cond delay="0"/>
                                  </p:stCondLst>
                                  <p:childTnLst>
                                    <p:set>
                                      <p:cBhvr>
                                        <p:cTn id="17" dur="1" fill="hold">
                                          <p:stCondLst>
                                            <p:cond delay="0"/>
                                          </p:stCondLst>
                                        </p:cTn>
                                        <p:tgtEl>
                                          <p:spTgt spid="117771"/>
                                        </p:tgtEl>
                                        <p:attrNameLst>
                                          <p:attrName>style.visibility</p:attrName>
                                        </p:attrNameLst>
                                      </p:cBhvr>
                                      <p:to>
                                        <p:strVal val="visible"/>
                                      </p:to>
                                    </p:set>
                                    <p:animEffect transition="in" filter="strips(downLeft)">
                                      <p:cBhvr>
                                        <p:cTn id="18" dur="1000"/>
                                        <p:tgtEl>
                                          <p:spTgt spid="117771"/>
                                        </p:tgtEl>
                                      </p:cBhvr>
                                    </p:animEffect>
                                  </p:childTnLst>
                                </p:cTn>
                              </p:par>
                            </p:childTnLst>
                          </p:cTn>
                        </p:par>
                        <p:par>
                          <p:cTn id="19" fill="hold" nodeType="withGroup">
                            <p:stCondLst>
                              <p:cond delay="2750"/>
                            </p:stCondLst>
                            <p:childTnLst>
                              <p:par>
                                <p:cTn id="20" presetID="18" presetClass="entr" presetSubtype="3" fill="hold" grpId="0" nodeType="afterEffect">
                                  <p:stCondLst>
                                    <p:cond delay="0"/>
                                  </p:stCondLst>
                                  <p:childTnLst>
                                    <p:set>
                                      <p:cBhvr>
                                        <p:cTn id="21" dur="1" fill="hold">
                                          <p:stCondLst>
                                            <p:cond delay="0"/>
                                          </p:stCondLst>
                                        </p:cTn>
                                        <p:tgtEl>
                                          <p:spTgt spid="117770"/>
                                        </p:tgtEl>
                                        <p:attrNameLst>
                                          <p:attrName>style.visibility</p:attrName>
                                        </p:attrNameLst>
                                      </p:cBhvr>
                                      <p:to>
                                        <p:strVal val="visible"/>
                                      </p:to>
                                    </p:set>
                                    <p:animEffect transition="in" filter="strips(upRight)">
                                      <p:cBhvr>
                                        <p:cTn id="22" dur="1000"/>
                                        <p:tgtEl>
                                          <p:spTgt spid="11777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17778"/>
                                        </p:tgtEl>
                                        <p:attrNameLst>
                                          <p:attrName>style.visibility</p:attrName>
                                        </p:attrNameLst>
                                      </p:cBhvr>
                                      <p:to>
                                        <p:strVal val="visible"/>
                                      </p:to>
                                    </p:set>
                                    <p:animEffect transition="in" filter="fade">
                                      <p:cBhvr>
                                        <p:cTn id="27" dur="750"/>
                                        <p:tgtEl>
                                          <p:spTgt spid="117778"/>
                                        </p:tgtEl>
                                      </p:cBhvr>
                                    </p:animEffect>
                                    <p:anim calcmode="lin" valueType="num">
                                      <p:cBhvr>
                                        <p:cTn id="28" dur="750" fill="hold"/>
                                        <p:tgtEl>
                                          <p:spTgt spid="117778"/>
                                        </p:tgtEl>
                                        <p:attrNameLst>
                                          <p:attrName>ppt_x</p:attrName>
                                        </p:attrNameLst>
                                      </p:cBhvr>
                                      <p:tavLst>
                                        <p:tav tm="0">
                                          <p:val>
                                            <p:strVal val="#ppt_x"/>
                                          </p:val>
                                        </p:tav>
                                        <p:tav tm="100000">
                                          <p:val>
                                            <p:strVal val="#ppt_x"/>
                                          </p:val>
                                        </p:tav>
                                      </p:tavLst>
                                    </p:anim>
                                    <p:anim calcmode="lin" valueType="num">
                                      <p:cBhvr>
                                        <p:cTn id="29" dur="750" fill="hold"/>
                                        <p:tgtEl>
                                          <p:spTgt spid="117778"/>
                                        </p:tgtEl>
                                        <p:attrNameLst>
                                          <p:attrName>ppt_y</p:attrName>
                                        </p:attrNameLst>
                                      </p:cBhvr>
                                      <p:tavLst>
                                        <p:tav tm="0">
                                          <p:val>
                                            <p:strVal val="#ppt_y+.1"/>
                                          </p:val>
                                        </p:tav>
                                        <p:tav tm="100000">
                                          <p:val>
                                            <p:strVal val="#ppt_y"/>
                                          </p:val>
                                        </p:tav>
                                      </p:tavLst>
                                    </p:anim>
                                  </p:childTnLst>
                                </p:cTn>
                              </p:par>
                              <p:par>
                                <p:cTn id="30" presetID="45" presetClass="entr" presetSubtype="0" fill="hold" grpId="0" nodeType="withEffect">
                                  <p:stCondLst>
                                    <p:cond delay="0"/>
                                  </p:stCondLst>
                                  <p:iterate type="lt">
                                    <p:tmPct val="10000"/>
                                  </p:iterate>
                                  <p:childTnLst>
                                    <p:set>
                                      <p:cBhvr>
                                        <p:cTn id="31" dur="1" fill="hold">
                                          <p:stCondLst>
                                            <p:cond delay="0"/>
                                          </p:stCondLst>
                                        </p:cTn>
                                        <p:tgtEl>
                                          <p:spTgt spid="117772"/>
                                        </p:tgtEl>
                                        <p:attrNameLst>
                                          <p:attrName>style.visibility</p:attrName>
                                        </p:attrNameLst>
                                      </p:cBhvr>
                                      <p:to>
                                        <p:strVal val="visible"/>
                                      </p:to>
                                    </p:set>
                                    <p:animEffect transition="in" filter="fade">
                                      <p:cBhvr>
                                        <p:cTn id="32" dur="750"/>
                                        <p:tgtEl>
                                          <p:spTgt spid="117772"/>
                                        </p:tgtEl>
                                      </p:cBhvr>
                                    </p:animEffect>
                                    <p:anim calcmode="lin" valueType="num">
                                      <p:cBhvr>
                                        <p:cTn id="33" dur="750" fill="hold"/>
                                        <p:tgtEl>
                                          <p:spTgt spid="117772"/>
                                        </p:tgtEl>
                                        <p:attrNameLst>
                                          <p:attrName>ppt_w</p:attrName>
                                        </p:attrNameLst>
                                      </p:cBhvr>
                                      <p:tavLst>
                                        <p:tav tm="0" fmla="#ppt_w*sin(2.5*pi*$)">
                                          <p:val>
                                            <p:fltVal val="0"/>
                                          </p:val>
                                        </p:tav>
                                        <p:tav tm="100000">
                                          <p:val>
                                            <p:fltVal val="1"/>
                                          </p:val>
                                        </p:tav>
                                      </p:tavLst>
                                    </p:anim>
                                    <p:anim calcmode="lin" valueType="num">
                                      <p:cBhvr>
                                        <p:cTn id="34" dur="750" fill="hold"/>
                                        <p:tgtEl>
                                          <p:spTgt spid="11777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70" grpId="0" animBg="1"/>
      <p:bldP spid="117771" grpId="0" animBg="1"/>
      <p:bldP spid="117772" grpId="0"/>
      <p:bldP spid="1177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782</TotalTime>
  <Words>1147</Words>
  <Application>Microsoft Office PowerPoint</Application>
  <PresentationFormat>On-screen Show (4:3)</PresentationFormat>
  <Paragraphs>115</Paragraphs>
  <Slides>30</Slides>
  <Notes>4</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DIỄN XIẾC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CKK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Thu</dc:creator>
  <cp:lastModifiedBy>Nguyen </cp:lastModifiedBy>
  <cp:revision>65</cp:revision>
  <dcterms:created xsi:type="dcterms:W3CDTF">2017-02-18T16:34:31Z</dcterms:created>
  <dcterms:modified xsi:type="dcterms:W3CDTF">2021-03-03T15:45:28Z</dcterms:modified>
</cp:coreProperties>
</file>