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835" r:id="rId2"/>
    <p:sldId id="260" r:id="rId3"/>
    <p:sldId id="277" r:id="rId4"/>
    <p:sldId id="278" r:id="rId5"/>
    <p:sldId id="846" r:id="rId6"/>
    <p:sldId id="847" r:id="rId7"/>
    <p:sldId id="281" r:id="rId8"/>
    <p:sldId id="848" r:id="rId9"/>
    <p:sldId id="849" r:id="rId10"/>
    <p:sldId id="850" r:id="rId11"/>
    <p:sldId id="263" r:id="rId12"/>
    <p:sldId id="279" r:id="rId13"/>
    <p:sldId id="838" r:id="rId14"/>
    <p:sldId id="840" r:id="rId15"/>
    <p:sldId id="266" r:id="rId16"/>
    <p:sldId id="280" r:id="rId17"/>
    <p:sldId id="841" r:id="rId18"/>
    <p:sldId id="845" r:id="rId19"/>
    <p:sldId id="287" r:id="rId20"/>
    <p:sldId id="288" r:id="rId21"/>
    <p:sldId id="289" r:id="rId22"/>
    <p:sldId id="273" r:id="rId23"/>
    <p:sldId id="33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A8"/>
    <a:srgbClr val="FF3399"/>
    <a:srgbClr val="660066"/>
    <a:srgbClr val="66FF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975" autoAdjust="0"/>
  </p:normalViewPr>
  <p:slideViewPr>
    <p:cSldViewPr>
      <p:cViewPr>
        <p:scale>
          <a:sx n="75" d="100"/>
          <a:sy n="75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85A05-5BB2-4F28-84B5-09F3C3B8D5D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CEA594-6733-4016-8DB0-3D9BFF371BC8}">
      <dgm:prSet phldrT="[Text]" custT="1"/>
      <dgm:spPr/>
      <dgm:t>
        <a:bodyPr/>
        <a:lstStyle/>
        <a:p>
          <a:r>
            <a:rPr lang="en-US" sz="3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 THÚ HUYỆT VÀ BỘ THÚ TÚI</a:t>
          </a:r>
          <a:endParaRPr lang="en-US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5EF757-D5B4-4481-8ABD-A71D7CCBB92F}" type="parTrans" cxnId="{16801F11-FEFA-4EBC-82E0-DD3D43B34CE3}">
      <dgm:prSet/>
      <dgm:spPr/>
      <dgm:t>
        <a:bodyPr/>
        <a:lstStyle/>
        <a:p>
          <a:endParaRPr lang="en-US"/>
        </a:p>
      </dgm:t>
    </dgm:pt>
    <dgm:pt modelId="{2B196F1D-9C3D-428B-B2A1-4AF7410965F9}" type="sibTrans" cxnId="{16801F11-FEFA-4EBC-82E0-DD3D43B34CE3}">
      <dgm:prSet/>
      <dgm:spPr/>
      <dgm:t>
        <a:bodyPr/>
        <a:lstStyle/>
        <a:p>
          <a:endParaRPr lang="en-US"/>
        </a:p>
      </dgm:t>
    </dgm:pt>
    <dgm:pt modelId="{0ED79708-CD77-49D1-B0C1-E46B336BBB12}">
      <dgm:prSet phldrT="[Text]" custT="1"/>
      <dgm:spPr/>
      <dgm:t>
        <a:bodyPr/>
        <a:lstStyle/>
        <a:p>
          <a:pPr algn="l"/>
          <a:r>
            <a:rPr lang="en-US" sz="3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ĐA DẠNG LỚP THÚ</a:t>
          </a:r>
          <a:endParaRPr lang="en-US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2CE33-2CE7-4963-AE19-5FB8E12B4325}" type="parTrans" cxnId="{F5626F27-D86F-4348-A76E-300FA5A27B50}">
      <dgm:prSet/>
      <dgm:spPr/>
      <dgm:t>
        <a:bodyPr/>
        <a:lstStyle/>
        <a:p>
          <a:endParaRPr lang="en-US"/>
        </a:p>
      </dgm:t>
    </dgm:pt>
    <dgm:pt modelId="{A4D9CF27-E236-4631-BB98-609797F6CADD}" type="sibTrans" cxnId="{F5626F27-D86F-4348-A76E-300FA5A27B50}">
      <dgm:prSet/>
      <dgm:spPr/>
      <dgm:t>
        <a:bodyPr/>
        <a:lstStyle/>
        <a:p>
          <a:endParaRPr lang="en-US"/>
        </a:p>
      </dgm:t>
    </dgm:pt>
    <dgm:pt modelId="{D798436C-21C5-423B-9F5A-D923EDB62518}" type="pres">
      <dgm:prSet presAssocID="{E3785A05-5BB2-4F28-84B5-09F3C3B8D5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BC99C46-4D88-4281-BD39-F2715051F021}" type="pres">
      <dgm:prSet presAssocID="{E3785A05-5BB2-4F28-84B5-09F3C3B8D5D5}" presName="Name1" presStyleCnt="0"/>
      <dgm:spPr/>
      <dgm:t>
        <a:bodyPr/>
        <a:lstStyle/>
        <a:p>
          <a:endParaRPr lang="en-US"/>
        </a:p>
      </dgm:t>
    </dgm:pt>
    <dgm:pt modelId="{BDF0C33A-2827-438A-A3E5-F94AEE59CF88}" type="pres">
      <dgm:prSet presAssocID="{E3785A05-5BB2-4F28-84B5-09F3C3B8D5D5}" presName="cycle" presStyleCnt="0"/>
      <dgm:spPr/>
      <dgm:t>
        <a:bodyPr/>
        <a:lstStyle/>
        <a:p>
          <a:endParaRPr lang="en-US"/>
        </a:p>
      </dgm:t>
    </dgm:pt>
    <dgm:pt modelId="{C5C815C0-C682-4B00-BA68-58DD1364C0BB}" type="pres">
      <dgm:prSet presAssocID="{E3785A05-5BB2-4F28-84B5-09F3C3B8D5D5}" presName="srcNode" presStyleLbl="node1" presStyleIdx="0" presStyleCnt="2"/>
      <dgm:spPr/>
      <dgm:t>
        <a:bodyPr/>
        <a:lstStyle/>
        <a:p>
          <a:endParaRPr lang="en-US"/>
        </a:p>
      </dgm:t>
    </dgm:pt>
    <dgm:pt modelId="{E8EFD52D-52DB-44A7-8E92-ADA8F43A7BB2}" type="pres">
      <dgm:prSet presAssocID="{E3785A05-5BB2-4F28-84B5-09F3C3B8D5D5}" presName="conn" presStyleLbl="parChTrans1D2" presStyleIdx="0" presStyleCnt="1"/>
      <dgm:spPr/>
      <dgm:t>
        <a:bodyPr/>
        <a:lstStyle/>
        <a:p>
          <a:endParaRPr lang="en-US"/>
        </a:p>
      </dgm:t>
    </dgm:pt>
    <dgm:pt modelId="{F1B3087A-7D0B-429C-AA6B-F5EDAFA77177}" type="pres">
      <dgm:prSet presAssocID="{E3785A05-5BB2-4F28-84B5-09F3C3B8D5D5}" presName="extraNode" presStyleLbl="node1" presStyleIdx="0" presStyleCnt="2"/>
      <dgm:spPr/>
      <dgm:t>
        <a:bodyPr/>
        <a:lstStyle/>
        <a:p>
          <a:endParaRPr lang="en-US"/>
        </a:p>
      </dgm:t>
    </dgm:pt>
    <dgm:pt modelId="{A58AF253-8D96-41C1-9CC2-FB32164222BD}" type="pres">
      <dgm:prSet presAssocID="{E3785A05-5BB2-4F28-84B5-09F3C3B8D5D5}" presName="dstNode" presStyleLbl="node1" presStyleIdx="0" presStyleCnt="2"/>
      <dgm:spPr/>
      <dgm:t>
        <a:bodyPr/>
        <a:lstStyle/>
        <a:p>
          <a:endParaRPr lang="en-US"/>
        </a:p>
      </dgm:t>
    </dgm:pt>
    <dgm:pt modelId="{0E671BC1-3C9D-4269-83DD-57FC0628F127}" type="pres">
      <dgm:prSet presAssocID="{0ED79708-CD77-49D1-B0C1-E46B336BBB1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70461-0ABF-4714-BC0A-8D8A227C3C69}" type="pres">
      <dgm:prSet presAssocID="{0ED79708-CD77-49D1-B0C1-E46B336BBB12}" presName="accent_1" presStyleCnt="0"/>
      <dgm:spPr/>
      <dgm:t>
        <a:bodyPr/>
        <a:lstStyle/>
        <a:p>
          <a:endParaRPr lang="en-US"/>
        </a:p>
      </dgm:t>
    </dgm:pt>
    <dgm:pt modelId="{DD691228-8756-4D6B-A6C5-F8C5D9FD42B5}" type="pres">
      <dgm:prSet presAssocID="{0ED79708-CD77-49D1-B0C1-E46B336BBB12}" presName="accentRepeatNode" presStyleLbl="solidFgAcc1" presStyleIdx="0" presStyleCnt="2"/>
      <dgm:spPr/>
      <dgm:t>
        <a:bodyPr/>
        <a:lstStyle/>
        <a:p>
          <a:endParaRPr lang="en-US"/>
        </a:p>
      </dgm:t>
    </dgm:pt>
    <dgm:pt modelId="{DC268493-4D69-48E5-8063-31A84027266F}" type="pres">
      <dgm:prSet presAssocID="{46CEA594-6733-4016-8DB0-3D9BFF371BC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BD219-C96A-4FCD-8C59-822B43E0A116}" type="pres">
      <dgm:prSet presAssocID="{46CEA594-6733-4016-8DB0-3D9BFF371BC8}" presName="accent_2" presStyleCnt="0"/>
      <dgm:spPr/>
      <dgm:t>
        <a:bodyPr/>
        <a:lstStyle/>
        <a:p>
          <a:endParaRPr lang="en-US"/>
        </a:p>
      </dgm:t>
    </dgm:pt>
    <dgm:pt modelId="{953F64AF-7EEA-405A-93D2-A35A5E295EE8}" type="pres">
      <dgm:prSet presAssocID="{46CEA594-6733-4016-8DB0-3D9BFF371BC8}" presName="accentRepeatNode" presStyleLbl="solidFgAcc1" presStyleIdx="1" presStyleCnt="2" custLinFactNeighborX="-1477" custLinFactNeighborY="-252"/>
      <dgm:spPr/>
      <dgm:t>
        <a:bodyPr/>
        <a:lstStyle/>
        <a:p>
          <a:endParaRPr lang="en-US"/>
        </a:p>
      </dgm:t>
    </dgm:pt>
  </dgm:ptLst>
  <dgm:cxnLst>
    <dgm:cxn modelId="{94E1DDFD-4448-47A1-B395-BC666745E4B6}" type="presOf" srcId="{0ED79708-CD77-49D1-B0C1-E46B336BBB12}" destId="{0E671BC1-3C9D-4269-83DD-57FC0628F127}" srcOrd="0" destOrd="0" presId="urn:microsoft.com/office/officeart/2008/layout/VerticalCurvedList"/>
    <dgm:cxn modelId="{F5626F27-D86F-4348-A76E-300FA5A27B50}" srcId="{E3785A05-5BB2-4F28-84B5-09F3C3B8D5D5}" destId="{0ED79708-CD77-49D1-B0C1-E46B336BBB12}" srcOrd="0" destOrd="0" parTransId="{8BB2CE33-2CE7-4963-AE19-5FB8E12B4325}" sibTransId="{A4D9CF27-E236-4631-BB98-609797F6CADD}"/>
    <dgm:cxn modelId="{5F4E17A7-8C00-4EDD-8618-89258C4A8F7D}" type="presOf" srcId="{A4D9CF27-E236-4631-BB98-609797F6CADD}" destId="{E8EFD52D-52DB-44A7-8E92-ADA8F43A7BB2}" srcOrd="0" destOrd="0" presId="urn:microsoft.com/office/officeart/2008/layout/VerticalCurvedList"/>
    <dgm:cxn modelId="{146A9741-9E4B-409B-8C46-BE8448547EEB}" type="presOf" srcId="{46CEA594-6733-4016-8DB0-3D9BFF371BC8}" destId="{DC268493-4D69-48E5-8063-31A84027266F}" srcOrd="0" destOrd="0" presId="urn:microsoft.com/office/officeart/2008/layout/VerticalCurvedList"/>
    <dgm:cxn modelId="{16801F11-FEFA-4EBC-82E0-DD3D43B34CE3}" srcId="{E3785A05-5BB2-4F28-84B5-09F3C3B8D5D5}" destId="{46CEA594-6733-4016-8DB0-3D9BFF371BC8}" srcOrd="1" destOrd="0" parTransId="{8A5EF757-D5B4-4481-8ABD-A71D7CCBB92F}" sibTransId="{2B196F1D-9C3D-428B-B2A1-4AF7410965F9}"/>
    <dgm:cxn modelId="{D8380AB9-7B83-4E5E-9D74-FE5D7F91AFDD}" type="presOf" srcId="{E3785A05-5BB2-4F28-84B5-09F3C3B8D5D5}" destId="{D798436C-21C5-423B-9F5A-D923EDB62518}" srcOrd="0" destOrd="0" presId="urn:microsoft.com/office/officeart/2008/layout/VerticalCurvedList"/>
    <dgm:cxn modelId="{B80293A2-A7D4-4265-8990-D6DFD5CC66AC}" type="presParOf" srcId="{D798436C-21C5-423B-9F5A-D923EDB62518}" destId="{5BC99C46-4D88-4281-BD39-F2715051F021}" srcOrd="0" destOrd="0" presId="urn:microsoft.com/office/officeart/2008/layout/VerticalCurvedList"/>
    <dgm:cxn modelId="{4E8CBA8C-959B-4BED-A790-31B9EE8C0697}" type="presParOf" srcId="{5BC99C46-4D88-4281-BD39-F2715051F021}" destId="{BDF0C33A-2827-438A-A3E5-F94AEE59CF88}" srcOrd="0" destOrd="0" presId="urn:microsoft.com/office/officeart/2008/layout/VerticalCurvedList"/>
    <dgm:cxn modelId="{21452AB8-EAE7-499C-AF03-7A248C1F71EA}" type="presParOf" srcId="{BDF0C33A-2827-438A-A3E5-F94AEE59CF88}" destId="{C5C815C0-C682-4B00-BA68-58DD1364C0BB}" srcOrd="0" destOrd="0" presId="urn:microsoft.com/office/officeart/2008/layout/VerticalCurvedList"/>
    <dgm:cxn modelId="{191522CA-2B54-4EBC-A3E8-03AFB9054745}" type="presParOf" srcId="{BDF0C33A-2827-438A-A3E5-F94AEE59CF88}" destId="{E8EFD52D-52DB-44A7-8E92-ADA8F43A7BB2}" srcOrd="1" destOrd="0" presId="urn:microsoft.com/office/officeart/2008/layout/VerticalCurvedList"/>
    <dgm:cxn modelId="{8426DA1A-29F5-40B9-AE85-870FF078E27F}" type="presParOf" srcId="{BDF0C33A-2827-438A-A3E5-F94AEE59CF88}" destId="{F1B3087A-7D0B-429C-AA6B-F5EDAFA77177}" srcOrd="2" destOrd="0" presId="urn:microsoft.com/office/officeart/2008/layout/VerticalCurvedList"/>
    <dgm:cxn modelId="{4891FFFD-D9FC-43F9-924A-1B05E4E8D295}" type="presParOf" srcId="{BDF0C33A-2827-438A-A3E5-F94AEE59CF88}" destId="{A58AF253-8D96-41C1-9CC2-FB32164222BD}" srcOrd="3" destOrd="0" presId="urn:microsoft.com/office/officeart/2008/layout/VerticalCurvedList"/>
    <dgm:cxn modelId="{A4E30574-8506-4EC7-A6DD-65EBCB71A9A7}" type="presParOf" srcId="{5BC99C46-4D88-4281-BD39-F2715051F021}" destId="{0E671BC1-3C9D-4269-83DD-57FC0628F127}" srcOrd="1" destOrd="0" presId="urn:microsoft.com/office/officeart/2008/layout/VerticalCurvedList"/>
    <dgm:cxn modelId="{1D20A3AA-0C13-46AF-B138-63A1261197AA}" type="presParOf" srcId="{5BC99C46-4D88-4281-BD39-F2715051F021}" destId="{AA170461-0ABF-4714-BC0A-8D8A227C3C69}" srcOrd="2" destOrd="0" presId="urn:microsoft.com/office/officeart/2008/layout/VerticalCurvedList"/>
    <dgm:cxn modelId="{4B925842-EF44-4A4D-9350-42BBADB3E620}" type="presParOf" srcId="{AA170461-0ABF-4714-BC0A-8D8A227C3C69}" destId="{DD691228-8756-4D6B-A6C5-F8C5D9FD42B5}" srcOrd="0" destOrd="0" presId="urn:microsoft.com/office/officeart/2008/layout/VerticalCurvedList"/>
    <dgm:cxn modelId="{F5D8BBE1-999C-466A-88CA-4A1460F5D74A}" type="presParOf" srcId="{5BC99C46-4D88-4281-BD39-F2715051F021}" destId="{DC268493-4D69-48E5-8063-31A84027266F}" srcOrd="3" destOrd="0" presId="urn:microsoft.com/office/officeart/2008/layout/VerticalCurvedList"/>
    <dgm:cxn modelId="{BE6EFC58-890B-46F9-AAFD-574B5F306257}" type="presParOf" srcId="{5BC99C46-4D88-4281-BD39-F2715051F021}" destId="{DFBBD219-C96A-4FCD-8C59-822B43E0A116}" srcOrd="4" destOrd="0" presId="urn:microsoft.com/office/officeart/2008/layout/VerticalCurvedList"/>
    <dgm:cxn modelId="{732A1014-B43A-4E42-A332-F257218028B8}" type="presParOf" srcId="{DFBBD219-C96A-4FCD-8C59-822B43E0A116}" destId="{953F64AF-7EEA-405A-93D2-A35A5E295E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FD52D-52DB-44A7-8E92-ADA8F43A7BB2}">
      <dsp:nvSpPr>
        <dsp:cNvPr id="0" name=""/>
        <dsp:cNvSpPr/>
      </dsp:nvSpPr>
      <dsp:spPr>
        <a:xfrm>
          <a:off x="-5898672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71BC1-3C9D-4269-83DD-57FC0628F127}">
      <dsp:nvSpPr>
        <dsp:cNvPr id="0" name=""/>
        <dsp:cNvSpPr/>
      </dsp:nvSpPr>
      <dsp:spPr>
        <a:xfrm>
          <a:off x="966515" y="751129"/>
          <a:ext cx="7235350" cy="15020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25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ĐA DẠNG LỚP THÚ</a:t>
          </a:r>
          <a:endParaRPr lang="en-US" sz="3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6515" y="751129"/>
        <a:ext cx="7235350" cy="1502048"/>
      </dsp:txXfrm>
    </dsp:sp>
    <dsp:sp modelId="{DD691228-8756-4D6B-A6C5-F8C5D9FD42B5}">
      <dsp:nvSpPr>
        <dsp:cNvPr id="0" name=""/>
        <dsp:cNvSpPr/>
      </dsp:nvSpPr>
      <dsp:spPr>
        <a:xfrm>
          <a:off x="27734" y="563373"/>
          <a:ext cx="1877560" cy="1877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68493-4D69-48E5-8063-31A84027266F}">
      <dsp:nvSpPr>
        <dsp:cNvPr id="0" name=""/>
        <dsp:cNvSpPr/>
      </dsp:nvSpPr>
      <dsp:spPr>
        <a:xfrm>
          <a:off x="966515" y="3004622"/>
          <a:ext cx="7235350" cy="150204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25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BỘ THÚ HUYỆT VÀ BỘ THÚ TÚI</a:t>
          </a:r>
          <a:endParaRPr lang="en-US" sz="3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6515" y="3004622"/>
        <a:ext cx="7235350" cy="1502048"/>
      </dsp:txXfrm>
    </dsp:sp>
    <dsp:sp modelId="{953F64AF-7EEA-405A-93D2-A35A5E295EE8}">
      <dsp:nvSpPr>
        <dsp:cNvPr id="0" name=""/>
        <dsp:cNvSpPr/>
      </dsp:nvSpPr>
      <dsp:spPr>
        <a:xfrm>
          <a:off x="3" y="2812134"/>
          <a:ext cx="1877560" cy="1877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27A5-E550-462B-8A35-91AAE7D98BD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B8C8A-6410-463F-8204-008017587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C427382-5BD0-45A2-99E3-FCFCACE5C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2AD45-0BF6-4ECF-9CF4-8473FC006FE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577C241D-8EAA-453F-AE5E-25B426264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689647C5-9FD6-42FD-8D13-05CB57649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571E398-1B0A-4B27-B6F1-D1B71FACD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6C2E2-4A18-4300-ACB1-09EC596A4C2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xmlns="" id="{CA5D01A9-A9B4-408D-88D9-CE71713D9D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xmlns="" id="{C035333E-52D0-4B36-9E6E-6C831A11C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A937013-DD98-4A23-87D5-EA68480FA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607A1-9F57-4901-9B8E-B3C9453C15D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F0BAC409-4195-41A1-8B7B-86C8D5527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3CE58F66-FF1B-4889-A9A2-A6F1554D5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AB5495C-20AA-4DCE-8669-04B517C67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B1152-41E7-472D-82E3-A965C373761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xmlns="" id="{13EEF3DE-FFF3-4FDF-A255-48F1AD93B7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xmlns="" id="{AB8B5EA9-8E81-4CE8-B938-5C93D99F1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4168DFF-DC79-4571-8A94-738CF41C5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4F60F-A86A-4D4C-82C8-9F721B20CDE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1FA1DD8A-6929-4DEE-960E-93E3DD325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046CDD7E-47D8-4534-A254-115AD6C0C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E5188FE-D0D9-4024-BA2A-C9027F1E1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BBA95-6A55-4D89-8D45-0A1FC5F4D81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xmlns="" id="{3CDDCC50-59C8-4C91-A248-D79A790CB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xmlns="" id="{B6066BD0-5A13-4DD2-95F6-564D8392A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C05319F-920E-4650-B123-AE029B049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B32DC-5094-45B1-AAAE-65614E072B5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EDBB9D65-A725-4E2F-BA04-B49C0F795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B4C7CF7F-8966-45A8-B92D-9DBBDAFFF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B874CD2-639B-487D-8133-8D4F2DB22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DAEDA-6FD7-4AC3-A950-F9B729B2096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xmlns="" id="{76809FD9-2AFA-4B49-9F39-4FB2F3766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xmlns="" id="{A852B626-7C01-4B2B-A162-1E8E2E75E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81793AC-E97B-4F40-90C0-0C34DDFE30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B06A8-5BA3-4F3E-B098-62E9488C46A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xmlns="" id="{B8AC98FB-35EC-44B8-BB04-F262CEA961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xmlns="" id="{E84AE9D9-C77F-4310-84FF-429309707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CBD9-8EB7-443F-801F-77F0C73A02D1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C52C-A082-4FCF-ABB4-096007E13193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077E-D087-42B2-87FE-AE24116F6C89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7155-8D3D-402E-AAC0-F4175CF50256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7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C597-7613-4E0C-9FCA-81AED4A50445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9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FC94-069E-4A43-AD7F-60C942FC456B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9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22A2-5038-4766-A0E7-8678F087AA71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8D14-632E-4CCB-805E-2EEBAA8B962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D611-5D72-40FA-A235-B589344D162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1AB0-DA37-4469-B291-9A1FDD4A7E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7E92-5F1E-4712-8B36-DF41EC5B84A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AC61-4BBA-463D-99A2-A487EA0E1DB5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34A5-072E-4FEC-9335-994972C8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7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t1.gstatic.com/images?q=tbn:ANd9GcSDIIyuWhdbvOV5wwJ_jhEFeBrDhoR-LcHO8sO8uTrndGrXpTX5V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com.vn/imgres?imgurl=http://d2.violet.vn/uploads/thumbnails/205/thumbnails2/thu_mo_vit.jpg.jpg&amp;imgrefurl=http://violet.vn/lenu28/document/show/entry_id/1957177&amp;h=225&amp;w=299&amp;sz=26&amp;tbnid=AnCByNAB7wa9vM:&amp;tbnh=92&amp;tbnw=122&amp;prev=/search?q=thu+mo+vit&amp;tbm=isch&amp;tbo=u&amp;zoom=1&amp;q=thu+mo+vit&amp;docid=I5EJPztSOXcpiM&amp;hl=vi&amp;sa=X&amp;ei=MfdKT5mUMomSiQeN4rSYDg&amp;ved=0CDYQ9QEwAw&amp;dur=9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4/49/Koala_climbing_tre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4F6E2-9249-4681-A9DE-D5B9DE8A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AE42559-E4C9-49EA-AED0-22417B85D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871" cy="6858001"/>
          </a:xfrm>
        </p:spPr>
      </p:pic>
      <p:sp>
        <p:nvSpPr>
          <p:cNvPr id="3" name="Rectangle 2"/>
          <p:cNvSpPr/>
          <p:nvPr/>
        </p:nvSpPr>
        <p:spPr>
          <a:xfrm>
            <a:off x="228600" y="12192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s-E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endParaRPr lang="pt-B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pt-BR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48: </a:t>
            </a:r>
            <a:r>
              <a:rPr lang="pt-B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 DẠNG CỦA LỚP THÚ (t1)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áº¿t quáº£ hÃ¬nh áº£nh cho bá» Än thá»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áº¿t quáº£ hÃ¬nh áº£nh cho bá» dÆ¡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0"/>
            <a:ext cx="3408217" cy="20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bá» cÃ¡ v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1400"/>
            <a:ext cx="35051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bá» Än sÃ¢u bá»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2" y="-27709"/>
            <a:ext cx="2244438" cy="20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bá» bá» linh trÆ°á»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1"/>
            <a:ext cx="5638800" cy="25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áº¿t quáº£ hÃ¬nh áº£nh cho bá» mÃ³ng guá»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4563775"/>
            <a:ext cx="2729345" cy="23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Káº¿t quáº£ hÃ¬nh áº£nh cho bá» gáº·m nháº¥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24375"/>
            <a:ext cx="29718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xmlns="" id="{B69A88C3-ABE1-4E51-9F5C-95B3A0ED9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huyệt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xmlns="" id="{FCCD54C3-EEC1-423B-A0DF-7AD5D2EA9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8900"/>
            <a:ext cx="807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6096000"/>
            <a:ext cx="291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latin typeface="Times New Roman" panose="02020603050405020304" pitchFamily="18" charset="0"/>
              </a:rPr>
              <a:t>Đại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diện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Thú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mỏ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vịt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4" name="Picture 6">
            <a:extLst>
              <a:ext uri="{FF2B5EF4-FFF2-40B4-BE49-F238E27FC236}">
                <a16:creationId xmlns:a16="http://schemas.microsoft.com/office/drawing/2014/main" xmlns="" id="{DF12BEE1-0E93-430B-85C6-2D216BCC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7314"/>
            <a:ext cx="4495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8" name="rg_hi">
            <a:hlinkClick r:id="rId4"/>
            <a:extLst>
              <a:ext uri="{FF2B5EF4-FFF2-40B4-BE49-F238E27FC236}">
                <a16:creationId xmlns:a16="http://schemas.microsoft.com/office/drawing/2014/main" xmlns="" id="{0F1910B7-11BD-4E4A-B789-D26ED551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314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1A2853-5BA8-4A6A-B86C-BEABCE1414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33049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9A88C3-ABE1-4E51-9F5C-95B3A0ED9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ảnh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mo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vịt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FCCD54C3-EEC1-423B-A0DF-7AD5D2EA9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49" y="-685800"/>
            <a:ext cx="4494571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B7FC81-9526-4816-A48A-FE0323EC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181639-B193-44D8-870E-D74DD1B72B12}"/>
              </a:ext>
            </a:extLst>
          </p:cNvPr>
          <p:cNvSpPr txBox="1"/>
          <p:nvPr/>
        </p:nvSpPr>
        <p:spPr>
          <a:xfrm>
            <a:off x="173865" y="2271566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6318652-2C49-40FA-8233-4C2301069DFE}"/>
              </a:ext>
            </a:extLst>
          </p:cNvPr>
          <p:cNvSpPr/>
          <p:nvPr/>
        </p:nvSpPr>
        <p:spPr>
          <a:xfrm>
            <a:off x="12880" y="3817717"/>
            <a:ext cx="2882720" cy="13376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lông</a:t>
            </a:r>
            <a:r>
              <a:rPr lang="en-US" sz="2400" b="1" dirty="0"/>
              <a:t> </a:t>
            </a:r>
            <a:r>
              <a:rPr lang="en-US" sz="2400" b="1" dirty="0" err="1"/>
              <a:t>mao</a:t>
            </a: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tuyến</a:t>
            </a:r>
            <a:r>
              <a:rPr lang="en-US" sz="2400" b="1" dirty="0"/>
              <a:t> </a:t>
            </a:r>
            <a:r>
              <a:rPr lang="en-US" sz="2400" b="1" dirty="0" err="1"/>
              <a:t>sữa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8800ED-8DF4-45DA-949F-491C4B51874D}"/>
              </a:ext>
            </a:extLst>
          </p:cNvPr>
          <p:cNvSpPr txBox="1"/>
          <p:nvPr/>
        </p:nvSpPr>
        <p:spPr>
          <a:xfrm>
            <a:off x="3396803" y="2241972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  <a:p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005AD43-0628-4790-B57C-4D3762E0091F}"/>
              </a:ext>
            </a:extLst>
          </p:cNvPr>
          <p:cNvSpPr/>
          <p:nvPr/>
        </p:nvSpPr>
        <p:spPr>
          <a:xfrm>
            <a:off x="2971800" y="3879326"/>
            <a:ext cx="3222938" cy="13376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618CC3-9AEE-4E7B-808F-007A42B2268D}"/>
              </a:ext>
            </a:extLst>
          </p:cNvPr>
          <p:cNvSpPr txBox="1"/>
          <p:nvPr/>
        </p:nvSpPr>
        <p:spPr>
          <a:xfrm>
            <a:off x="6236594" y="2241972"/>
            <a:ext cx="2907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D0BCC52-36D4-4D5E-BA6D-C10BAD1F9C46}"/>
              </a:ext>
            </a:extLst>
          </p:cNvPr>
          <p:cNvSpPr/>
          <p:nvPr/>
        </p:nvSpPr>
        <p:spPr>
          <a:xfrm>
            <a:off x="6278449" y="3843992"/>
            <a:ext cx="2917066" cy="13376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50D80EC-3BAE-4B1D-9DCB-281E677A3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56286"/>
            <a:ext cx="6629400" cy="2367650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53808251-C141-4CA0-89D1-39204C4B0A14}"/>
              </a:ext>
            </a:extLst>
          </p:cNvPr>
          <p:cNvSpPr/>
          <p:nvPr/>
        </p:nvSpPr>
        <p:spPr>
          <a:xfrm>
            <a:off x="1047840" y="5216934"/>
            <a:ext cx="381000" cy="34566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2548A5E7-8557-4724-A007-320A63DC947D}"/>
              </a:ext>
            </a:extLst>
          </p:cNvPr>
          <p:cNvSpPr/>
          <p:nvPr/>
        </p:nvSpPr>
        <p:spPr>
          <a:xfrm>
            <a:off x="4392769" y="5293134"/>
            <a:ext cx="381000" cy="34566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CD5DF98E-F40C-4368-87D8-B2F2E55BD33C}"/>
              </a:ext>
            </a:extLst>
          </p:cNvPr>
          <p:cNvSpPr/>
          <p:nvPr/>
        </p:nvSpPr>
        <p:spPr>
          <a:xfrm>
            <a:off x="7658100" y="5216934"/>
            <a:ext cx="381000" cy="34566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D756F2-CA38-42D4-BCA3-CAF3A7176EF1}"/>
              </a:ext>
            </a:extLst>
          </p:cNvPr>
          <p:cNvSpPr txBox="1"/>
          <p:nvPr/>
        </p:nvSpPr>
        <p:spPr>
          <a:xfrm>
            <a:off x="241300" y="55753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9AB0EE-3317-43D7-92E4-EFD035D2819C}"/>
              </a:ext>
            </a:extLst>
          </p:cNvPr>
          <p:cNvSpPr txBox="1"/>
          <p:nvPr/>
        </p:nvSpPr>
        <p:spPr>
          <a:xfrm>
            <a:off x="3473003" y="5702300"/>
            <a:ext cx="247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6048326-0F1F-4F30-AF0B-1A371DD97D00}"/>
              </a:ext>
            </a:extLst>
          </p:cNvPr>
          <p:cNvSpPr txBox="1"/>
          <p:nvPr/>
        </p:nvSpPr>
        <p:spPr>
          <a:xfrm>
            <a:off x="6629400" y="5638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3" grpId="0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A97440-C3A0-4C56-8468-8620F7A76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huyệt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" y="1219200"/>
            <a:ext cx="8496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b-NO" sz="3200" dirty="0">
                <a:latin typeface="Times New Roman" pitchFamily="18" charset="0"/>
                <a:cs typeface="Times New Roman" pitchFamily="18" charset="0"/>
              </a:rPr>
              <a:t>- Đại diện: Thú mỏ vịt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núm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 smtClean="0">
                <a:latin typeface="Times New Roman" pitchFamily="18" charset="0"/>
                <a:cs typeface="Times New Roman" pitchFamily="18" charset="0"/>
              </a:rPr>
              <a:t>vú</a:t>
            </a: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>
            <a:extLst>
              <a:ext uri="{FF2B5EF4-FFF2-40B4-BE49-F238E27FC236}">
                <a16:creationId xmlns:a16="http://schemas.microsoft.com/office/drawing/2014/main" xmlns="" id="{6F3E78F2-4C79-4324-B779-9A900494A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túi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xmlns="" id="{2350FF1F-DDB3-4620-95AA-7E947788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75335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6095999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latin typeface="Times New Roman" panose="02020603050405020304" pitchFamily="18" charset="0"/>
              </a:rPr>
              <a:t>Đại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diện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Kanguru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>
            <a:extLst>
              <a:ext uri="{FF2B5EF4-FFF2-40B4-BE49-F238E27FC236}">
                <a16:creationId xmlns:a16="http://schemas.microsoft.com/office/drawing/2014/main" xmlns="" id="{0E324914-C0AA-4543-9ACD-7D7C44E3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4267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5">
            <a:extLst>
              <a:ext uri="{FF2B5EF4-FFF2-40B4-BE49-F238E27FC236}">
                <a16:creationId xmlns:a16="http://schemas.microsoft.com/office/drawing/2014/main" xmlns="" id="{5D57E33F-84AB-47B8-AB25-DCE8FE9E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876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>
            <a:extLst>
              <a:ext uri="{FF2B5EF4-FFF2-40B4-BE49-F238E27FC236}">
                <a16:creationId xmlns:a16="http://schemas.microsoft.com/office/drawing/2014/main" xmlns="" id="{0C452C2F-BDAD-40F6-9AF8-AD298043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876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9" name="Picture 7">
            <a:extLst>
              <a:ext uri="{FF2B5EF4-FFF2-40B4-BE49-F238E27FC236}">
                <a16:creationId xmlns:a16="http://schemas.microsoft.com/office/drawing/2014/main" xmlns="" id="{39984BE4-5DC1-4D2D-897F-A29B4ECC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267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6F3E78F2-4C79-4324-B779-9A900494A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ảnh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kanguru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FE52E1D-ED42-4425-ACF8-12405EED3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33" y="-1"/>
            <a:ext cx="7195533" cy="31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1DDD6D46-80CC-42A7-99FE-44969021B776}"/>
              </a:ext>
            </a:extLst>
          </p:cNvPr>
          <p:cNvSpPr txBox="1">
            <a:spLocks noChangeArrowheads="1"/>
          </p:cNvSpPr>
          <p:nvPr/>
        </p:nvSpPr>
        <p:spPr>
          <a:xfrm>
            <a:off x="5772596" y="3205213"/>
            <a:ext cx="3353337" cy="1760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ấp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non?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7512133-5272-41EE-A670-1CC0A70F294A}"/>
              </a:ext>
            </a:extLst>
          </p:cNvPr>
          <p:cNvSpPr txBox="1">
            <a:spLocks noChangeArrowheads="1"/>
          </p:cNvSpPr>
          <p:nvPr/>
        </p:nvSpPr>
        <p:spPr>
          <a:xfrm>
            <a:off x="3103272" y="3186998"/>
            <a:ext cx="2720124" cy="1994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2: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Kanguru</a:t>
            </a:r>
            <a:r>
              <a:rPr lang="en-US" altLang="en-US" sz="2400" dirty="0"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nuôi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túi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ấp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1F3AE7FA-D92E-4F75-AD8B-E482D2AAAA6F}"/>
              </a:ext>
            </a:extLst>
          </p:cNvPr>
          <p:cNvSpPr txBox="1">
            <a:spLocks noChangeArrowheads="1"/>
          </p:cNvSpPr>
          <p:nvPr/>
        </p:nvSpPr>
        <p:spPr>
          <a:xfrm>
            <a:off x="-32733" y="3116313"/>
            <a:ext cx="3136005" cy="2008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Kanguru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nhảy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542A153-EF0F-40DD-9333-ADC3FC761AA3}"/>
              </a:ext>
            </a:extLst>
          </p:cNvPr>
          <p:cNvSpPr/>
          <p:nvPr/>
        </p:nvSpPr>
        <p:spPr>
          <a:xfrm>
            <a:off x="118055" y="5056004"/>
            <a:ext cx="3387145" cy="1192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875E1DE-32A7-44FB-91CE-6AE8B9906EE0}"/>
              </a:ext>
            </a:extLst>
          </p:cNvPr>
          <p:cNvSpPr/>
          <p:nvPr/>
        </p:nvSpPr>
        <p:spPr>
          <a:xfrm>
            <a:off x="3657600" y="5056003"/>
            <a:ext cx="2230729" cy="117088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B62C011-5110-4C0A-8D3C-3C0BAB65CCFA}"/>
              </a:ext>
            </a:extLst>
          </p:cNvPr>
          <p:cNvSpPr/>
          <p:nvPr/>
        </p:nvSpPr>
        <p:spPr>
          <a:xfrm>
            <a:off x="6032500" y="5034491"/>
            <a:ext cx="2903650" cy="11923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non</a:t>
            </a:r>
          </a:p>
        </p:txBody>
      </p:sp>
    </p:spTree>
    <p:extLst>
      <p:ext uri="{BB962C8B-B14F-4D97-AF65-F5344CB8AC3E}">
        <p14:creationId xmlns:p14="http://schemas.microsoft.com/office/powerpoint/2010/main" val="2004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16A06A-5FB9-4DB1-9B6E-F6ED9D22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34A5-072E-4FEC-9335-994972C8E6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6F3E78F2-4C79-4324-B779-9A900494A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túi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478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b-NO" sz="3200" dirty="0">
                <a:latin typeface="Times New Roman" pitchFamily="18" charset="0"/>
                <a:cs typeface="Times New Roman" pitchFamily="18" charset="0"/>
              </a:rPr>
              <a:t>- Đại diện: Kanguru.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vú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, con non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5" name="Group 3">
            <a:extLst>
              <a:ext uri="{FF2B5EF4-FFF2-40B4-BE49-F238E27FC236}">
                <a16:creationId xmlns:a16="http://schemas.microsoft.com/office/drawing/2014/main" xmlns="" id="{F5655A7C-76C3-48E2-8277-C41D3EC3C39C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1066800"/>
            <a:ext cx="9023350" cy="5715000"/>
            <a:chOff x="32" y="336"/>
            <a:chExt cx="5684" cy="3600"/>
          </a:xfrm>
        </p:grpSpPr>
        <p:pic>
          <p:nvPicPr>
            <p:cNvPr id="131076" name="Picture 4">
              <a:extLst>
                <a:ext uri="{FF2B5EF4-FFF2-40B4-BE49-F238E27FC236}">
                  <a16:creationId xmlns:a16="http://schemas.microsoft.com/office/drawing/2014/main" xmlns="" id="{7A316C42-95EA-4052-B5BF-2FAC4F2DD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" y="336"/>
              <a:ext cx="2983" cy="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077" name="Picture 5">
              <a:extLst>
                <a:ext uri="{FF2B5EF4-FFF2-40B4-BE49-F238E27FC236}">
                  <a16:creationId xmlns:a16="http://schemas.microsoft.com/office/drawing/2014/main" xmlns="" id="{DCF3B158-001A-4ED6-B9B4-FF2E95653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336"/>
              <a:ext cx="2704" cy="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143000" y="457200"/>
            <a:ext cx="555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Koala hay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túi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716E88CF-C60A-459D-86F0-61DFB937A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92580"/>
            <a:ext cx="6324600" cy="5334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thú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xmlns="" id="{9B477386-4708-4A64-B80A-7ED6D891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21663"/>
            <a:ext cx="3657600" cy="285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>
            <a:extLst>
              <a:ext uri="{FF2B5EF4-FFF2-40B4-BE49-F238E27FC236}">
                <a16:creationId xmlns:a16="http://schemas.microsoft.com/office/drawing/2014/main" xmlns="" id="{038C927E-E828-4A39-8EEE-7FDB6CFD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3542"/>
            <a:ext cx="4648200" cy="305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>
            <a:extLst>
              <a:ext uri="{FF2B5EF4-FFF2-40B4-BE49-F238E27FC236}">
                <a16:creationId xmlns:a16="http://schemas.microsoft.com/office/drawing/2014/main" xmlns="" id="{7A758DE5-B988-4DF4-A6A8-1B5259BC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2035"/>
            <a:ext cx="4648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7">
            <a:extLst>
              <a:ext uri="{FF2B5EF4-FFF2-40B4-BE49-F238E27FC236}">
                <a16:creationId xmlns:a16="http://schemas.microsoft.com/office/drawing/2014/main" xmlns="" id="{7EC03386-B7B4-4DB8-A9D5-4B345127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182035"/>
            <a:ext cx="3657600" cy="283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xmlns="" id="{C9F29787-A964-45C9-9933-D7CB20B8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352800"/>
            <a:ext cx="4406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Rectangle 3">
            <a:extLst>
              <a:ext uri="{FF2B5EF4-FFF2-40B4-BE49-F238E27FC236}">
                <a16:creationId xmlns:a16="http://schemas.microsoft.com/office/drawing/2014/main" xmlns="" id="{94DED1A2-6866-4826-8F6C-4BB709E82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278563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Sóc túi</a:t>
            </a:r>
          </a:p>
        </p:txBody>
      </p:sp>
      <p:pic>
        <p:nvPicPr>
          <p:cNvPr id="132100" name="Picture 4">
            <a:extLst>
              <a:ext uri="{FF2B5EF4-FFF2-40B4-BE49-F238E27FC236}">
                <a16:creationId xmlns:a16="http://schemas.microsoft.com/office/drawing/2014/main" xmlns="" id="{F35BCF2B-E9AF-4529-97DA-CF979FE2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724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Rectangle 5">
            <a:extLst>
              <a:ext uri="{FF2B5EF4-FFF2-40B4-BE49-F238E27FC236}">
                <a16:creationId xmlns:a16="http://schemas.microsoft.com/office/drawing/2014/main" xmlns="" id="{F08FCC9D-FE41-47E4-A6BB-23830CCF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1722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túi</a:t>
            </a:r>
            <a:endParaRPr lang="en-US" altLang="en-US" sz="3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2102" name="Picture 6">
            <a:extLst>
              <a:ext uri="{FF2B5EF4-FFF2-40B4-BE49-F238E27FC236}">
                <a16:creationId xmlns:a16="http://schemas.microsoft.com/office/drawing/2014/main" xmlns="" id="{5FDE025A-373B-4DFC-9DA2-155D524A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3" name="Rectangle 7">
            <a:extLst>
              <a:ext uri="{FF2B5EF4-FFF2-40B4-BE49-F238E27FC236}">
                <a16:creationId xmlns:a16="http://schemas.microsoft.com/office/drawing/2014/main" xmlns="" id="{781DC47B-1861-4345-BCA6-342CAB03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304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túi</a:t>
            </a:r>
            <a:endParaRPr lang="en-US" altLang="en-US" sz="3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2104" name="Picture 8">
            <a:extLst>
              <a:ext uri="{FF2B5EF4-FFF2-40B4-BE49-F238E27FC236}">
                <a16:creationId xmlns:a16="http://schemas.microsoft.com/office/drawing/2014/main" xmlns="" id="{7D797B64-642B-4469-BE74-7C392C7B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5" name="Rectangle 9">
            <a:extLst>
              <a:ext uri="{FF2B5EF4-FFF2-40B4-BE49-F238E27FC236}">
                <a16:creationId xmlns:a16="http://schemas.microsoft.com/office/drawing/2014/main" xmlns="" id="{3E130C1F-75FF-410F-A30E-498E90DCD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</a:rPr>
              <a:t>Chó sói túi</a:t>
            </a: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1" grpId="0"/>
      <p:bldP spid="132103" grpId="0"/>
      <p:bldP spid="132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>
            <a:hlinkClick r:id="rId2"/>
            <a:extLst>
              <a:ext uri="{FF2B5EF4-FFF2-40B4-BE49-F238E27FC236}">
                <a16:creationId xmlns:a16="http://schemas.microsoft.com/office/drawing/2014/main" xmlns="" id="{15462AD5-B459-43B9-8864-2B897F22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724400" cy="566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4" name="Picture 4">
            <a:extLst>
              <a:ext uri="{FF2B5EF4-FFF2-40B4-BE49-F238E27FC236}">
                <a16:creationId xmlns:a16="http://schemas.microsoft.com/office/drawing/2014/main" xmlns="" id="{C0A035DE-BB72-4518-8614-F7D8CF7CC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3910"/>
            <a:ext cx="4419600" cy="56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Rectangle 5">
            <a:extLst>
              <a:ext uri="{FF2B5EF4-FFF2-40B4-BE49-F238E27FC236}">
                <a16:creationId xmlns:a16="http://schemas.microsoft.com/office/drawing/2014/main" xmlns="" id="{25F36FAB-DFC8-4354-BB52-F165AF528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91200"/>
            <a:ext cx="4038600" cy="9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GẤU TÚI (koala)</a:t>
            </a:r>
          </a:p>
        </p:txBody>
      </p:sp>
      <p:sp>
        <p:nvSpPr>
          <p:cNvPr id="133126" name="Rectangle 6">
            <a:extLst>
              <a:ext uri="{FF2B5EF4-FFF2-40B4-BE49-F238E27FC236}">
                <a16:creationId xmlns:a16="http://schemas.microsoft.com/office/drawing/2014/main" xmlns="" id="{8B466CD4-CFAD-4B2E-A906-AB625E1FA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20492"/>
            <a:ext cx="4114800" cy="103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THÚ ÔPÔT</a:t>
            </a:r>
          </a:p>
          <a:p>
            <a:pPr algn="ctr" eaLnBrk="1" hangingPunct="1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(LOÀI THÚ CÓ TÚI NHỎ NHẤT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  <p:bldP spid="133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5" name="Oval 9">
            <a:extLst>
              <a:ext uri="{FF2B5EF4-FFF2-40B4-BE49-F238E27FC236}">
                <a16:creationId xmlns:a16="http://schemas.microsoft.com/office/drawing/2014/main" xmlns="" id="{6B5F8C62-EADF-432F-93EB-859442DD8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5" y="6000750"/>
            <a:ext cx="533400" cy="381000"/>
          </a:xfrm>
          <a:prstGeom prst="ellipse">
            <a:avLst/>
          </a:prstGeom>
          <a:solidFill>
            <a:srgbClr val="F6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Oval 8">
            <a:extLst>
              <a:ext uri="{FF2B5EF4-FFF2-40B4-BE49-F238E27FC236}">
                <a16:creationId xmlns:a16="http://schemas.microsoft.com/office/drawing/2014/main" xmlns="" id="{88ED6154-0270-4925-8EDD-FFAC74170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89150"/>
            <a:ext cx="533400" cy="381000"/>
          </a:xfrm>
          <a:prstGeom prst="ellipse">
            <a:avLst/>
          </a:prstGeom>
          <a:solidFill>
            <a:srgbClr val="F6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Oval 4">
            <a:extLst>
              <a:ext uri="{FF2B5EF4-FFF2-40B4-BE49-F238E27FC236}">
                <a16:creationId xmlns:a16="http://schemas.microsoft.com/office/drawing/2014/main" xmlns="" id="{DDF6C25D-EE0E-43DD-80AE-B4EA580A2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746375"/>
            <a:ext cx="457200" cy="381000"/>
          </a:xfrm>
          <a:prstGeom prst="ellipse">
            <a:avLst/>
          </a:prstGeom>
          <a:solidFill>
            <a:srgbClr val="F6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Oval 5">
            <a:extLst>
              <a:ext uri="{FF2B5EF4-FFF2-40B4-BE49-F238E27FC236}">
                <a16:creationId xmlns:a16="http://schemas.microsoft.com/office/drawing/2014/main" xmlns="" id="{399976E7-090E-4B1A-970E-F0807F0B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4910138"/>
            <a:ext cx="457200" cy="381000"/>
          </a:xfrm>
          <a:prstGeom prst="ellipse">
            <a:avLst/>
          </a:prstGeom>
          <a:solidFill>
            <a:srgbClr val="F6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9CF71ACE-5A54-4DA6-A4AC-5D32C4141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255713"/>
            <a:ext cx="4064000" cy="5638800"/>
          </a:xfrm>
        </p:spPr>
        <p:txBody>
          <a:bodyPr/>
          <a:lstStyle/>
          <a:p>
            <a:pPr marL="609600" indent="-609600" algn="ctr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60000"/>
                </a:solidFill>
              </a:rPr>
              <a:t>Câu 1: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0066"/>
                </a:solidFill>
              </a:rPr>
              <a:t>Thú mỏ vịt được </a:t>
            </a:r>
          </a:p>
          <a:p>
            <a:pPr marL="609600" indent="-609600" algn="ctr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66"/>
                </a:solidFill>
              </a:rPr>
              <a:t>xếp vào lớp thú vì: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000"/>
              <a:t>a.Cấu tạo thích nghi với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000"/>
              <a:t>    đời sống ở nước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000"/>
              <a:t>b. Nuôi con bằng sữa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000"/>
              <a:t>c. Bộ lông dày giữ nhiệt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000"/>
              <a:t>d. Chân có màng bơi, đẻ trứng</a:t>
            </a:r>
          </a:p>
          <a:p>
            <a:pPr marL="609600" indent="-609600" algn="ctr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60000"/>
                </a:solidFill>
              </a:rPr>
              <a:t>Câu 2: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0066"/>
                </a:solidFill>
              </a:rPr>
              <a:t>Tập tính của thú mỏ vịt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000"/>
              <a:t>a. Sống ở cạn		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000"/>
              <a:t>b. Sống ở nước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000"/>
              <a:t>c. Vừa sống ở nước, cạn;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000"/>
              <a:t>   đẻ trứng làm tổ bằng lá cây mục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000"/>
              <a:t>d. Câu a và b đúng</a:t>
            </a:r>
          </a:p>
          <a:p>
            <a:pPr marL="609600" indent="-609600"/>
            <a:endParaRPr lang="en-US" altLang="en-US" sz="2800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xmlns="" id="{83FB849B-029E-4E25-9027-BB9D8644A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1295400"/>
            <a:ext cx="4038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52550" indent="-4381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60000"/>
                </a:solidFill>
              </a:rPr>
              <a:t>Câu 3: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folHlink"/>
                </a:solidFill>
              </a:rPr>
              <a:t>Con non của Kanguru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phải nuôi trong túi ấp là do: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a. Con non rất nhỏ chưa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    phát triển đầy đủ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b. Con non đã biết bú sữa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c. Con non chưa biết bú sữa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d. Thú mẹ có đời sống chạy nhảy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60000"/>
                </a:solidFill>
              </a:rPr>
              <a:t>Câu 4: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folHlink"/>
                </a:solidFill>
              </a:rPr>
              <a:t>Cách sinh sản của Kanguru như thế nào?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a. Đẻ trứng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b. Con non rất yếu phải nhờ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    động vật khác nuôi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c. Con sơ sinh to tự đi kiếm ăn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d. Con nhỏ, nuôi trong túi da</a:t>
            </a:r>
          </a:p>
        </p:txBody>
      </p:sp>
      <p:sp>
        <p:nvSpPr>
          <p:cNvPr id="80906" name="Line 10">
            <a:extLst>
              <a:ext uri="{FF2B5EF4-FFF2-40B4-BE49-F238E27FC236}">
                <a16:creationId xmlns:a16="http://schemas.microsoft.com/office/drawing/2014/main" xmlns="" id="{F8591466-6EA5-47DF-A0DB-3386B4D81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130300"/>
            <a:ext cx="0" cy="5715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43200" y="405825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0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0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0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0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0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09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809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09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809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ph-11406">
            <a:extLst>
              <a:ext uri="{FF2B5EF4-FFF2-40B4-BE49-F238E27FC236}">
                <a16:creationId xmlns:a16="http://schemas.microsoft.com/office/drawing/2014/main" xmlns="" id="{58BBC2C7-3361-447E-8306-14FF26C5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8" descr="butter3clr">
            <a:extLst>
              <a:ext uri="{FF2B5EF4-FFF2-40B4-BE49-F238E27FC236}">
                <a16:creationId xmlns:a16="http://schemas.microsoft.com/office/drawing/2014/main" xmlns="" id="{D85F1079-A479-4EDF-92C8-3AD061EB06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0563">
            <a:off x="1483519" y="2021681"/>
            <a:ext cx="1905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>
            <a:extLst>
              <a:ext uri="{FF2B5EF4-FFF2-40B4-BE49-F238E27FC236}">
                <a16:creationId xmlns:a16="http://schemas.microsoft.com/office/drawing/2014/main" xmlns="" id="{A2DE84F9-91FA-4EC3-99A5-620C39DA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" y="1360280"/>
            <a:ext cx="4576011" cy="246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5" name="Picture 5">
            <a:extLst>
              <a:ext uri="{FF2B5EF4-FFF2-40B4-BE49-F238E27FC236}">
                <a16:creationId xmlns:a16="http://schemas.microsoft.com/office/drawing/2014/main" xmlns="" id="{07161C57-FFCA-4F8A-9414-B878C50A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4" y="1371600"/>
            <a:ext cx="4438316" cy="244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6" name="Picture 6">
            <a:extLst>
              <a:ext uri="{FF2B5EF4-FFF2-40B4-BE49-F238E27FC236}">
                <a16:creationId xmlns:a16="http://schemas.microsoft.com/office/drawing/2014/main" xmlns="" id="{C03A8AD5-4484-4006-9FE6-E2B733CB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" y="3798680"/>
            <a:ext cx="4572000" cy="246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7" name="Picture 7">
            <a:extLst>
              <a:ext uri="{FF2B5EF4-FFF2-40B4-BE49-F238E27FC236}">
                <a16:creationId xmlns:a16="http://schemas.microsoft.com/office/drawing/2014/main" xmlns="" id="{516EDCA0-2CBA-43F4-AFB8-5C042464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11" y="3797674"/>
            <a:ext cx="4411579" cy="247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16E88CF-C60A-459D-86F0-61DFB937A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92580"/>
            <a:ext cx="6324600" cy="5334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thú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>
            <a:extLst>
              <a:ext uri="{FF2B5EF4-FFF2-40B4-BE49-F238E27FC236}">
                <a16:creationId xmlns:a16="http://schemas.microsoft.com/office/drawing/2014/main" xmlns="" id="{7E62B2C9-07A3-44A2-A48C-44D7AA7D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71587"/>
            <a:ext cx="4876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>
            <a:extLst>
              <a:ext uri="{FF2B5EF4-FFF2-40B4-BE49-F238E27FC236}">
                <a16:creationId xmlns:a16="http://schemas.microsoft.com/office/drawing/2014/main" xmlns="" id="{CF9D9B21-9786-44AE-A767-A6BA88DC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8876"/>
            <a:ext cx="3733800" cy="288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>
            <a:extLst>
              <a:ext uri="{FF2B5EF4-FFF2-40B4-BE49-F238E27FC236}">
                <a16:creationId xmlns:a16="http://schemas.microsoft.com/office/drawing/2014/main" xmlns="" id="{FE1358C2-09CB-41DA-89EF-2B74D266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73380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>
            <a:extLst>
              <a:ext uri="{FF2B5EF4-FFF2-40B4-BE49-F238E27FC236}">
                <a16:creationId xmlns:a16="http://schemas.microsoft.com/office/drawing/2014/main" xmlns="" id="{132F886D-AC1A-43AE-9A7C-DFB5BBD2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4876800" cy="24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16E88CF-C60A-459D-86F0-61DFB937A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92580"/>
            <a:ext cx="6324600" cy="5334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thú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0862709"/>
              </p:ext>
            </p:extLst>
          </p:nvPr>
        </p:nvGraphicFramePr>
        <p:xfrm>
          <a:off x="6096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p Ribbon 2"/>
          <p:cNvSpPr/>
          <p:nvPr/>
        </p:nvSpPr>
        <p:spPr>
          <a:xfrm>
            <a:off x="2362200" y="228600"/>
            <a:ext cx="4800600" cy="129540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052808"/>
            <a:ext cx="896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Đa dạng lớp thú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039091" y="4282079"/>
            <a:ext cx="7543800" cy="1645714"/>
          </a:xfrm>
          <a:prstGeom prst="wedgeEllipseCallout">
            <a:avLst>
              <a:gd name="adj1" fmla="val 30917"/>
              <a:gd name="adj2" fmla="val 675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 vào các thông tin trên, theo em sự đa dạng của lớp thú được thể hiện ở đặc điểm nào?</a:t>
            </a:r>
            <a:endParaRPr lang="en-US" sz="2600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1" y="37145"/>
            <a:ext cx="8839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45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48: ĐA DẠNG CỦA LỚP THÚ: BỘ THÚ HUYỆT , BỘ THÚ TÚI</a:t>
            </a:r>
          </a:p>
        </p:txBody>
      </p:sp>
      <p:pic>
        <p:nvPicPr>
          <p:cNvPr id="3074" name="Picture 2" descr="Káº¿t quáº£ hÃ¬nh áº£nh cho loÃ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62173"/>
            <a:ext cx="9144001" cy="27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3238499" y="2325124"/>
            <a:ext cx="2667000" cy="160020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bộ</a:t>
            </a:r>
            <a:endParaRPr lang="en-US" sz="2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-27710" y="2681879"/>
            <a:ext cx="2667000" cy="1600200"/>
          </a:xfrm>
          <a:prstGeom prst="cloudCallout">
            <a:avLst>
              <a:gd name="adj1" fmla="val 45660"/>
              <a:gd name="adj2" fmla="val 313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4600 loài</a:t>
            </a:r>
            <a:endParaRPr lang="en-US" sz="2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134100" y="2183115"/>
            <a:ext cx="2829791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Việt Nam có 275 loài</a:t>
            </a:r>
            <a:endParaRPr lang="en-US" sz="2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7200" y="6172200"/>
            <a:ext cx="58189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1" y="6172200"/>
            <a:ext cx="782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effectLst/>
                <a:latin typeface="Times New Roman"/>
                <a:ea typeface="Times New Roman"/>
              </a:rPr>
              <a:t>Lớp thú có số lượng loài rất lớn, sống ở khắp nơi.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000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xmlns="" id="{29E08420-4608-4385-8F89-15A7CEDD1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21495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alt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xmlns="" id="{FF5480E9-DE95-4748-A3BE-83326DD4E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524125"/>
            <a:ext cx="2362200" cy="1295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3668" name="Line 4">
            <a:extLst>
              <a:ext uri="{FF2B5EF4-FFF2-40B4-BE49-F238E27FC236}">
                <a16:creationId xmlns:a16="http://schemas.microsoft.com/office/drawing/2014/main" xmlns="" id="{0EC0C11B-7615-4D76-8A48-F4263BA86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219325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9" name="Line 5">
            <a:extLst>
              <a:ext uri="{FF2B5EF4-FFF2-40B4-BE49-F238E27FC236}">
                <a16:creationId xmlns:a16="http://schemas.microsoft.com/office/drawing/2014/main" xmlns="" id="{C2FAA703-5003-48C7-8721-1F39EF4E3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057525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xmlns="" id="{1694538B-695F-4787-8753-7F0CFEE91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25" y="1985963"/>
            <a:ext cx="216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71" name="Line 7">
            <a:extLst>
              <a:ext uri="{FF2B5EF4-FFF2-40B4-BE49-F238E27FC236}">
                <a16:creationId xmlns:a16="http://schemas.microsoft.com/office/drawing/2014/main" xmlns="" id="{04076B43-C9EC-4560-826C-ADA94819A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163" y="22431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2" name="Rectangle 8">
            <a:extLst>
              <a:ext uri="{FF2B5EF4-FFF2-40B4-BE49-F238E27FC236}">
                <a16:creationId xmlns:a16="http://schemas.microsoft.com/office/drawing/2014/main" xmlns="" id="{E0EB6DA1-DCFD-4773-9E5E-5440F668C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716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huyệt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73" name="Rectangle 9">
            <a:extLst>
              <a:ext uri="{FF2B5EF4-FFF2-40B4-BE49-F238E27FC236}">
                <a16:creationId xmlns:a16="http://schemas.microsoft.com/office/drawing/2014/main" xmlns="" id="{D465F044-8044-4F33-8F35-537E5302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3943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113674" name="Line 10">
            <a:extLst>
              <a:ext uri="{FF2B5EF4-FFF2-40B4-BE49-F238E27FC236}">
                <a16:creationId xmlns:a16="http://schemas.microsoft.com/office/drawing/2014/main" xmlns="" id="{2E673DAB-47B1-4986-B247-E96CDA6A56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3800475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Rectangle 11">
            <a:extLst>
              <a:ext uri="{FF2B5EF4-FFF2-40B4-BE49-F238E27FC236}">
                <a16:creationId xmlns:a16="http://schemas.microsoft.com/office/drawing/2014/main" xmlns="" id="{8AB3D4F6-FEAC-499F-9E0E-0C415E60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57525"/>
            <a:ext cx="245268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     Con </a:t>
            </a:r>
            <a:r>
              <a:rPr lang="en-US" altLang="en-US" sz="2200" dirty="0" err="1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2200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200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200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200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200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00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en-US" sz="2200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 da ở </a:t>
            </a:r>
            <a:r>
              <a:rPr lang="en-US" altLang="en-US" sz="2200" dirty="0" err="1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2200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altLang="en-US" sz="2200" dirty="0">
              <a:solidFill>
                <a:srgbClr val="000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6" name="Line 12">
            <a:extLst>
              <a:ext uri="{FF2B5EF4-FFF2-40B4-BE49-F238E27FC236}">
                <a16:creationId xmlns:a16="http://schemas.microsoft.com/office/drawing/2014/main" xmlns="" id="{3E6ACEE6-18F3-4A7F-A367-3C14BEE78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3743325"/>
            <a:ext cx="52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Rectangle 13">
            <a:extLst>
              <a:ext uri="{FF2B5EF4-FFF2-40B4-BE49-F238E27FC236}">
                <a16:creationId xmlns:a16="http://schemas.microsoft.com/office/drawing/2014/main" xmlns="" id="{22106C85-C314-4ABA-8690-5842B8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32099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alt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Kanguru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78" name="Line 14">
            <a:extLst>
              <a:ext uri="{FF2B5EF4-FFF2-40B4-BE49-F238E27FC236}">
                <a16:creationId xmlns:a16="http://schemas.microsoft.com/office/drawing/2014/main" xmlns="" id="{E5C04C27-14C3-4B3F-8A7C-B1B4FB582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200525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9" name="Rectangle 15">
            <a:extLst>
              <a:ext uri="{FF2B5EF4-FFF2-40B4-BE49-F238E27FC236}">
                <a16:creationId xmlns:a16="http://schemas.microsoft.com/office/drawing/2014/main" xmlns="" id="{C5E44F28-E6DB-44F1-A031-2132A4C6D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95800"/>
            <a:ext cx="260508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200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2200" dirty="0" err="1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2200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200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200" dirty="0" err="1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200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altLang="en-US" sz="2200" dirty="0">
              <a:solidFill>
                <a:srgbClr val="F6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200" dirty="0" err="1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200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altLang="en-US" sz="2200" dirty="0">
              <a:solidFill>
                <a:srgbClr val="F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0" name="Line 16">
            <a:extLst>
              <a:ext uri="{FF2B5EF4-FFF2-40B4-BE49-F238E27FC236}">
                <a16:creationId xmlns:a16="http://schemas.microsoft.com/office/drawing/2014/main" xmlns="" id="{7D7B5722-76CF-4A6C-9CA3-E15B1991D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8863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1" name="Rectangle 17">
            <a:extLst>
              <a:ext uri="{FF2B5EF4-FFF2-40B4-BE49-F238E27FC236}">
                <a16:creationId xmlns:a16="http://schemas.microsoft.com/office/drawing/2014/main" xmlns="" id="{16AB4F52-B608-451C-8F26-DF8694857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938" y="4530417"/>
            <a:ext cx="206454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alt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9" grpId="0" animBg="1"/>
      <p:bldP spid="113670" grpId="0"/>
      <p:bldP spid="113671" grpId="0" animBg="1"/>
      <p:bldP spid="113672" grpId="0"/>
      <p:bldP spid="113673" grpId="0"/>
      <p:bldP spid="113674" grpId="0" animBg="1"/>
      <p:bldP spid="113675" grpId="0"/>
      <p:bldP spid="113676" grpId="0" animBg="1"/>
      <p:bldP spid="113677" grpId="0"/>
      <p:bldP spid="113678" grpId="0" animBg="1"/>
      <p:bldP spid="113679" grpId="0"/>
      <p:bldP spid="113680" grpId="0" animBg="1"/>
      <p:bldP spid="1136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052808"/>
            <a:ext cx="896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Đa dạng lớp thú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691" y="37145"/>
            <a:ext cx="8839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45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48: ĐA DẠNG CỦA LỚP THÚ: BỘ THÚ HUYỆT , BỘ THÚ TÚI</a:t>
            </a:r>
          </a:p>
        </p:txBody>
      </p:sp>
      <p:pic>
        <p:nvPicPr>
          <p:cNvPr id="2050" name="Picture 2" descr="Káº¿t quáº£ hÃ¬nh áº£nh cho sÆ¡ Äá» giá»i thiá»u má»t sá» bá» thÃº quan trá»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029"/>
            <a:ext cx="9143999" cy="36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" y="6319551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5409" y="5903893"/>
            <a:ext cx="8288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đặc điểm sinh sản. Ngoài ra,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khi phân chia người ta còn dựa vào điều kiện sống, chi và bộ răng.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5140445"/>
            <a:ext cx="9143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 sát sơ đồ trên, theo em người ta phân chia lớp thú dựa trên đặc điểm cơ bản nào?</a:t>
            </a:r>
          </a:p>
        </p:txBody>
      </p:sp>
    </p:spTree>
    <p:extLst>
      <p:ext uri="{BB962C8B-B14F-4D97-AF65-F5344CB8AC3E}">
        <p14:creationId xmlns:p14="http://schemas.microsoft.com/office/powerpoint/2010/main" val="14512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052808"/>
            <a:ext cx="896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Đa dạng lớp thú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91" y="37145"/>
            <a:ext cx="8839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45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48: ĐA DẠNG CỦA LỚP THÚ: BỘ THÚ HUYỆT , BỘ THÚ TÚI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691" y="1721123"/>
            <a:ext cx="8077200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vì sao lớp thú rất đa dạng nhưng vẫn thống nhất?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3963" y="2366151"/>
            <a:ext cx="71350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8364" y="2366151"/>
            <a:ext cx="7467600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thú rất đa dạng nhưng vẫn có sự thống nhất vì chúng đều có lông mao và có tuyến sữa.</a:t>
            </a:r>
            <a:endParaRPr lang="vi-VN" sz="2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837" y="4343400"/>
            <a:ext cx="8077200" cy="22467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Lớp thú có số lượng loài rất lớn, sống ở khắp nơi.</a:t>
            </a:r>
            <a:endParaRPr lang="en-US" sz="2800" b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nl-NL" sz="28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Phân chia lớp thú dựa trên đặc điểm sinh sản, bộ răng, chi, …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vi-VN" sz="28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Lớp thú rất đa dạng nhưng vẫn có sự thống nhất vì chúng đều có lông mao và có tuyến sữa.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460475"/>
            <a:ext cx="6047509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được gì về sự đa dạng của lớp thú?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10949</TotalTime>
  <Words>928</Words>
  <Application>Microsoft Office PowerPoint</Application>
  <PresentationFormat>On-screen Show (4:3)</PresentationFormat>
  <Paragraphs>122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PowerPoint Presentation</vt:lpstr>
      <vt:lpstr> Sự đa dạng của lớp thú</vt:lpstr>
      <vt:lpstr> Sự đa dạng của lớp thú</vt:lpstr>
      <vt:lpstr> Sự đa dạng của lớp thú</vt:lpstr>
      <vt:lpstr>PowerPoint Presentation</vt:lpstr>
      <vt:lpstr>PowerPoint Presentation</vt:lpstr>
      <vt:lpstr>Giới thiệu một số bộ thú quan trọng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</cp:lastModifiedBy>
  <cp:revision>829</cp:revision>
  <dcterms:created xsi:type="dcterms:W3CDTF">2015-04-02T07:58:54Z</dcterms:created>
  <dcterms:modified xsi:type="dcterms:W3CDTF">2021-03-02T15:37:51Z</dcterms:modified>
</cp:coreProperties>
</file>