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4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000000"/>
          </p15:clr>
        </p15:guide>
        <p15:guide id="2" pos="2880">
          <p15:clr>
            <a:srgbClr val="000000"/>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5" roundtripDataSignature="AMtx7mjNQ5rmZnNT6bhmQxLwO8cRfw45g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0503DABD-5D57-4402-A73B-C1AB0302EC65}">
  <a:tblStyle styleId="{0503DABD-5D57-4402-A73B-C1AB0302EC65}"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5" d="100"/>
          <a:sy n="85" d="100"/>
        </p:scale>
        <p:origin x="-306"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customschemas.google.com/relationships/presentationmetadata" Target="meta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1pPr>
            <a:lvl2pPr marR="0" lvl="1" algn="ctr"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2pPr>
            <a:lvl3pPr marR="0" lvl="2" algn="ctr"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3pPr>
            <a:lvl4pPr marR="0" lvl="3" algn="ctr"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4pPr>
            <a:lvl5pPr marR="0" lvl="4" algn="ctr"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5pPr>
            <a:lvl6pPr marR="0" lvl="5" algn="ctr"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6pPr>
            <a:lvl7pPr marR="0" lvl="6" algn="ctr"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7pPr>
            <a:lvl8pPr marR="0" lvl="7" algn="ctr"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8pPr>
            <a:lvl9pPr marR="0" lvl="8" algn="ctr"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9pPr>
          </a:lstStyle>
          <a:p>
            <a:endParaRPr/>
          </a:p>
        </p:txBody>
      </p:sp>
      <p:sp>
        <p:nvSpPr>
          <p:cNvPr id="4" name="Google Shape;4;n"/>
          <p:cNvSpPr txBox="1">
            <a:spLocks noGrp="1"/>
          </p:cNvSpPr>
          <p:nvPr>
            <p:ph type="dt" idx="10"/>
          </p:nvPr>
        </p:nvSpPr>
        <p:spPr>
          <a:xfrm>
            <a:off x="3884612"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SzPts val="1400"/>
              <a:buNone/>
              <a:defRPr sz="1200" b="0" i="0" u="none" strike="noStrike" cap="none">
                <a:solidFill>
                  <a:srgbClr val="000000"/>
                </a:solidFill>
                <a:latin typeface="Times New Roman"/>
                <a:ea typeface="Times New Roman"/>
                <a:cs typeface="Times New Roman"/>
                <a:sym typeface="Times New Roman"/>
              </a:defRPr>
            </a:lvl1pPr>
            <a:lvl2pPr marR="0" lvl="1" algn="ctr"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2pPr>
            <a:lvl3pPr marR="0" lvl="2" algn="ctr"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3pPr>
            <a:lvl4pPr marR="0" lvl="3" algn="ctr"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4pPr>
            <a:lvl5pPr marR="0" lvl="4" algn="ctr"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5pPr>
            <a:lvl6pPr marR="0" lvl="5" algn="ctr"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6pPr>
            <a:lvl7pPr marR="0" lvl="6" algn="ctr"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7pPr>
            <a:lvl8pPr marR="0" lvl="7" algn="ctr"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8pPr>
            <a:lvl9pPr marR="0" lvl="8" algn="ctr"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685212"/>
            <a:ext cx="2971800" cy="457200"/>
          </a:xfrm>
          <a:prstGeom prst="rect">
            <a:avLst/>
          </a:prstGeom>
          <a:noFill/>
          <a:ln>
            <a:noFill/>
          </a:ln>
        </p:spPr>
        <p:txBody>
          <a:bodyPr spcFirstLastPara="1" wrap="square" lIns="91425" tIns="45700" rIns="91425" bIns="45700" anchor="b" anchorCtr="0">
            <a:noAutofit/>
          </a:bodyPr>
          <a:lstStyle>
            <a:lvl1pPr marR="0" lvl="0" algn="ctr"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1pPr>
            <a:lvl2pPr marR="0" lvl="1" algn="ctr"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2pPr>
            <a:lvl3pPr marR="0" lvl="2" algn="ctr"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3pPr>
            <a:lvl4pPr marR="0" lvl="3" algn="ctr"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4pPr>
            <a:lvl5pPr marR="0" lvl="4" algn="ctr"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5pPr>
            <a:lvl6pPr marR="0" lvl="5" algn="ctr"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6pPr>
            <a:lvl7pPr marR="0" lvl="6" algn="ctr"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7pPr>
            <a:lvl8pPr marR="0" lvl="7" algn="ctr"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8pPr>
            <a:lvl9pPr marR="0" lvl="8" algn="ctr"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9pPr>
          </a:lstStyle>
          <a:p>
            <a:endParaRPr/>
          </a:p>
        </p:txBody>
      </p:sp>
      <p:sp>
        <p:nvSpPr>
          <p:cNvPr id="8" name="Google Shape;8;n"/>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a:t>
            </a:fld>
            <a:endParaRPr/>
          </a:p>
        </p:txBody>
      </p:sp>
    </p:spTree>
    <p:extLst>
      <p:ext uri="{BB962C8B-B14F-4D97-AF65-F5344CB8AC3E}">
        <p14:creationId xmlns:p14="http://schemas.microsoft.com/office/powerpoint/2010/main" val="355460925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1" name="Google Shape;211;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0" name="Google Shape;220;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5" name="Google Shape;255;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3" name="Google Shape;263;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0" name="Google Shape;280;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1" name="Google Shape;291;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8" name="Google Shape;298;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8" name="Google Shape;308;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4" name="Google Shape;314;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0" name="Google Shape;320;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7" name="Google Shape;327;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4" name="Google Shape;334;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4" name="Google Shape;344;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2" name="Google Shape;362;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1" name="Google Shape;371;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1" name="Google Shape;381;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6" name="Google Shape;396;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3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2" name="Google Shape;412;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0" name="Google Shape;420;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 name="Google Shape;151;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9"/>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7" name="Google Shape;17;p39"/>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9" name="Google Shape;19;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0" name="Google Shape;20;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Times New Roman"/>
              <a:buNone/>
              <a:defRPr sz="1200" b="0" i="0" u="none" strike="noStrike" cap="none">
                <a:solidFill>
                  <a:srgbClr val="898989"/>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898989"/>
              </a:buClr>
              <a:buSzPts val="1200"/>
              <a:buFont typeface="Times New Roman"/>
              <a:buNone/>
              <a:defRPr sz="1200" b="0" i="0" u="none" strike="noStrike" cap="none">
                <a:solidFill>
                  <a:srgbClr val="898989"/>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898989"/>
              </a:buClr>
              <a:buSzPts val="1200"/>
              <a:buFont typeface="Times New Roman"/>
              <a:buNone/>
              <a:defRPr sz="1200" b="0" i="0" u="none" strike="noStrike" cap="none">
                <a:solidFill>
                  <a:srgbClr val="898989"/>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898989"/>
              </a:buClr>
              <a:buSzPts val="1200"/>
              <a:buFont typeface="Times New Roman"/>
              <a:buNone/>
              <a:defRPr sz="1200" b="0" i="0" u="none" strike="noStrike" cap="none">
                <a:solidFill>
                  <a:srgbClr val="898989"/>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898989"/>
              </a:buClr>
              <a:buSzPts val="1200"/>
              <a:buFont typeface="Times New Roman"/>
              <a:buNone/>
              <a:defRPr sz="1200" b="0" i="0" u="none" strike="noStrike" cap="none">
                <a:solidFill>
                  <a:srgbClr val="898989"/>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898989"/>
              </a:buClr>
              <a:buSzPts val="1200"/>
              <a:buFont typeface="Times New Roman"/>
              <a:buNone/>
              <a:defRPr sz="1200" b="0" i="0" u="none" strike="noStrike" cap="none">
                <a:solidFill>
                  <a:srgbClr val="898989"/>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898989"/>
              </a:buClr>
              <a:buSzPts val="1200"/>
              <a:buFont typeface="Times New Roman"/>
              <a:buNone/>
              <a:defRPr sz="1200" b="0" i="0" u="none" strike="noStrike" cap="none">
                <a:solidFill>
                  <a:srgbClr val="898989"/>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898989"/>
              </a:buClr>
              <a:buSzPts val="1200"/>
              <a:buFont typeface="Times New Roman"/>
              <a:buNone/>
              <a:defRPr sz="1200" b="0" i="0" u="none" strike="noStrike" cap="none">
                <a:solidFill>
                  <a:srgbClr val="898989"/>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898989"/>
              </a:buClr>
              <a:buSzPts val="1200"/>
              <a:buFont typeface="Times New Roman"/>
              <a:buNone/>
              <a:defRPr sz="1200" b="0" i="0" u="none" strike="noStrike" cap="none">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1"/>
        <p:cNvGrpSpPr/>
        <p:nvPr/>
      </p:nvGrpSpPr>
      <p:grpSpPr>
        <a:xfrm>
          <a:off x="0" y="0"/>
          <a:ext cx="0" cy="0"/>
          <a:chOff x="0" y="0"/>
          <a:chExt cx="0" cy="0"/>
        </a:xfrm>
      </p:grpSpPr>
      <p:sp>
        <p:nvSpPr>
          <p:cNvPr id="72" name="Google Shape;72;p5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3" name="Google Shape;73;p50"/>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74" name="Google Shape;74;p50"/>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75" name="Google Shape;75;p5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6" name="Google Shape;76;p5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7" name="Google Shape;77;p5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8"/>
        <p:cNvGrpSpPr/>
        <p:nvPr/>
      </p:nvGrpSpPr>
      <p:grpSpPr>
        <a:xfrm>
          <a:off x="0" y="0"/>
          <a:ext cx="0" cy="0"/>
          <a:chOff x="0" y="0"/>
          <a:chExt cx="0" cy="0"/>
        </a:xfrm>
      </p:grpSpPr>
      <p:sp>
        <p:nvSpPr>
          <p:cNvPr id="79" name="Google Shape;79;p51"/>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0" name="Google Shape;80;p5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81" name="Google Shape;81;p5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2" name="Google Shape;82;p5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3" name="Google Shape;83;p5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type="objOnly">
  <p:cSld name="OBJECT_ONLY">
    <p:spTree>
      <p:nvGrpSpPr>
        <p:cNvPr id="1" name="Shape 90"/>
        <p:cNvGrpSpPr/>
        <p:nvPr/>
      </p:nvGrpSpPr>
      <p:grpSpPr>
        <a:xfrm>
          <a:off x="0" y="0"/>
          <a:ext cx="0" cy="0"/>
          <a:chOff x="0" y="0"/>
          <a:chExt cx="0" cy="0"/>
        </a:xfrm>
      </p:grpSpPr>
      <p:sp>
        <p:nvSpPr>
          <p:cNvPr id="91" name="Google Shape;91;p41"/>
          <p:cNvSpPr txBox="1">
            <a:spLocks noGrp="1"/>
          </p:cNvSpPr>
          <p:nvPr>
            <p:ph type="body" idx="1"/>
          </p:nvPr>
        </p:nvSpPr>
        <p:spPr>
          <a:xfrm>
            <a:off x="457200" y="274638"/>
            <a:ext cx="8229600" cy="5851525"/>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2" name="Google Shape;92;p41"/>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93" name="Google Shape;93;p41"/>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94" name="Google Shape;94;p41"/>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Times New Roman"/>
              <a:buNone/>
              <a:defRPr sz="1200" b="0" i="0" u="none" strike="noStrike" cap="none">
                <a:solidFill>
                  <a:srgbClr val="898989"/>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898989"/>
              </a:buClr>
              <a:buSzPts val="1200"/>
              <a:buFont typeface="Times New Roman"/>
              <a:buNone/>
              <a:defRPr sz="1200" b="0" i="0" u="none" strike="noStrike" cap="none">
                <a:solidFill>
                  <a:srgbClr val="898989"/>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898989"/>
              </a:buClr>
              <a:buSzPts val="1200"/>
              <a:buFont typeface="Times New Roman"/>
              <a:buNone/>
              <a:defRPr sz="1200" b="0" i="0" u="none" strike="noStrike" cap="none">
                <a:solidFill>
                  <a:srgbClr val="898989"/>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898989"/>
              </a:buClr>
              <a:buSzPts val="1200"/>
              <a:buFont typeface="Times New Roman"/>
              <a:buNone/>
              <a:defRPr sz="1200" b="0" i="0" u="none" strike="noStrike" cap="none">
                <a:solidFill>
                  <a:srgbClr val="898989"/>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898989"/>
              </a:buClr>
              <a:buSzPts val="1200"/>
              <a:buFont typeface="Times New Roman"/>
              <a:buNone/>
              <a:defRPr sz="1200" b="0" i="0" u="none" strike="noStrike" cap="none">
                <a:solidFill>
                  <a:srgbClr val="898989"/>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898989"/>
              </a:buClr>
              <a:buSzPts val="1200"/>
              <a:buFont typeface="Times New Roman"/>
              <a:buNone/>
              <a:defRPr sz="1200" b="0" i="0" u="none" strike="noStrike" cap="none">
                <a:solidFill>
                  <a:srgbClr val="898989"/>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898989"/>
              </a:buClr>
              <a:buSzPts val="1200"/>
              <a:buFont typeface="Times New Roman"/>
              <a:buNone/>
              <a:defRPr sz="1200" b="0" i="0" u="none" strike="noStrike" cap="none">
                <a:solidFill>
                  <a:srgbClr val="898989"/>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898989"/>
              </a:buClr>
              <a:buSzPts val="1200"/>
              <a:buFont typeface="Times New Roman"/>
              <a:buNone/>
              <a:defRPr sz="1200" b="0" i="0" u="none" strike="noStrike" cap="none">
                <a:solidFill>
                  <a:srgbClr val="898989"/>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898989"/>
              </a:buClr>
              <a:buSzPts val="1200"/>
              <a:buFont typeface="Times New Roman"/>
              <a:buNone/>
              <a:defRPr sz="1200" b="0" i="0" u="none" strike="noStrike" cap="none">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3" name="Google Shape;23;p42"/>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4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5" name="Google Shape;25;p4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6" name="Google Shape;26;p4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Times New Roman"/>
              <a:buNone/>
              <a:defRPr sz="1200" b="0" i="0" u="none" strike="noStrike" cap="none">
                <a:solidFill>
                  <a:srgbClr val="898989"/>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898989"/>
              </a:buClr>
              <a:buSzPts val="1200"/>
              <a:buFont typeface="Times New Roman"/>
              <a:buNone/>
              <a:defRPr sz="1200" b="0" i="0" u="none" strike="noStrike" cap="none">
                <a:solidFill>
                  <a:srgbClr val="898989"/>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898989"/>
              </a:buClr>
              <a:buSzPts val="1200"/>
              <a:buFont typeface="Times New Roman"/>
              <a:buNone/>
              <a:defRPr sz="1200" b="0" i="0" u="none" strike="noStrike" cap="none">
                <a:solidFill>
                  <a:srgbClr val="898989"/>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898989"/>
              </a:buClr>
              <a:buSzPts val="1200"/>
              <a:buFont typeface="Times New Roman"/>
              <a:buNone/>
              <a:defRPr sz="1200" b="0" i="0" u="none" strike="noStrike" cap="none">
                <a:solidFill>
                  <a:srgbClr val="898989"/>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898989"/>
              </a:buClr>
              <a:buSzPts val="1200"/>
              <a:buFont typeface="Times New Roman"/>
              <a:buNone/>
              <a:defRPr sz="1200" b="0" i="0" u="none" strike="noStrike" cap="none">
                <a:solidFill>
                  <a:srgbClr val="898989"/>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898989"/>
              </a:buClr>
              <a:buSzPts val="1200"/>
              <a:buFont typeface="Times New Roman"/>
              <a:buNone/>
              <a:defRPr sz="1200" b="0" i="0" u="none" strike="noStrike" cap="none">
                <a:solidFill>
                  <a:srgbClr val="898989"/>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898989"/>
              </a:buClr>
              <a:buSzPts val="1200"/>
              <a:buFont typeface="Times New Roman"/>
              <a:buNone/>
              <a:defRPr sz="1200" b="0" i="0" u="none" strike="noStrike" cap="none">
                <a:solidFill>
                  <a:srgbClr val="898989"/>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898989"/>
              </a:buClr>
              <a:buSzPts val="1200"/>
              <a:buFont typeface="Times New Roman"/>
              <a:buNone/>
              <a:defRPr sz="1200" b="0" i="0" u="none" strike="noStrike" cap="none">
                <a:solidFill>
                  <a:srgbClr val="898989"/>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898989"/>
              </a:buClr>
              <a:buSzPts val="1200"/>
              <a:buFont typeface="Times New Roman"/>
              <a:buNone/>
              <a:defRPr sz="1200" b="0" i="0" u="none" strike="noStrike" cap="none">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8" name="Google Shape;28;p4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9" name="Google Shape;29;p4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0" name="Google Shape;30;p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Times New Roman"/>
              <a:buNone/>
              <a:defRPr sz="1200" b="0" i="0" u="none" strike="noStrike" cap="none">
                <a:solidFill>
                  <a:srgbClr val="898989"/>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898989"/>
              </a:buClr>
              <a:buSzPts val="1200"/>
              <a:buFont typeface="Times New Roman"/>
              <a:buNone/>
              <a:defRPr sz="1200" b="0" i="0" u="none" strike="noStrike" cap="none">
                <a:solidFill>
                  <a:srgbClr val="898989"/>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898989"/>
              </a:buClr>
              <a:buSzPts val="1200"/>
              <a:buFont typeface="Times New Roman"/>
              <a:buNone/>
              <a:defRPr sz="1200" b="0" i="0" u="none" strike="noStrike" cap="none">
                <a:solidFill>
                  <a:srgbClr val="898989"/>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898989"/>
              </a:buClr>
              <a:buSzPts val="1200"/>
              <a:buFont typeface="Times New Roman"/>
              <a:buNone/>
              <a:defRPr sz="1200" b="0" i="0" u="none" strike="noStrike" cap="none">
                <a:solidFill>
                  <a:srgbClr val="898989"/>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898989"/>
              </a:buClr>
              <a:buSzPts val="1200"/>
              <a:buFont typeface="Times New Roman"/>
              <a:buNone/>
              <a:defRPr sz="1200" b="0" i="0" u="none" strike="noStrike" cap="none">
                <a:solidFill>
                  <a:srgbClr val="898989"/>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898989"/>
              </a:buClr>
              <a:buSzPts val="1200"/>
              <a:buFont typeface="Times New Roman"/>
              <a:buNone/>
              <a:defRPr sz="1200" b="0" i="0" u="none" strike="noStrike" cap="none">
                <a:solidFill>
                  <a:srgbClr val="898989"/>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898989"/>
              </a:buClr>
              <a:buSzPts val="1200"/>
              <a:buFont typeface="Times New Roman"/>
              <a:buNone/>
              <a:defRPr sz="1200" b="0" i="0" u="none" strike="noStrike" cap="none">
                <a:solidFill>
                  <a:srgbClr val="898989"/>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898989"/>
              </a:buClr>
              <a:buSzPts val="1200"/>
              <a:buFont typeface="Times New Roman"/>
              <a:buNone/>
              <a:defRPr sz="1200" b="0" i="0" u="none" strike="noStrike" cap="none">
                <a:solidFill>
                  <a:srgbClr val="898989"/>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898989"/>
              </a:buClr>
              <a:buSzPts val="1200"/>
              <a:buFont typeface="Times New Roman"/>
              <a:buNone/>
              <a:defRPr sz="1200" b="0" i="0" u="none" strike="noStrike" cap="none">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1"/>
        <p:cNvGrpSpPr/>
        <p:nvPr/>
      </p:nvGrpSpPr>
      <p:grpSpPr>
        <a:xfrm>
          <a:off x="0" y="0"/>
          <a:ext cx="0" cy="0"/>
          <a:chOff x="0" y="0"/>
          <a:chExt cx="0" cy="0"/>
        </a:xfrm>
      </p:grpSpPr>
      <p:sp>
        <p:nvSpPr>
          <p:cNvPr id="32" name="Google Shape;32;p44"/>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3" name="Google Shape;33;p44"/>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4" name="Google Shape;34;p4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5" name="Google Shape;35;p4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6" name="Google Shape;36;p4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7"/>
        <p:cNvGrpSpPr/>
        <p:nvPr/>
      </p:nvGrpSpPr>
      <p:grpSpPr>
        <a:xfrm>
          <a:off x="0" y="0"/>
          <a:ext cx="0" cy="0"/>
          <a:chOff x="0" y="0"/>
          <a:chExt cx="0" cy="0"/>
        </a:xfrm>
      </p:grpSpPr>
      <p:sp>
        <p:nvSpPr>
          <p:cNvPr id="38" name="Google Shape;38;p4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9" name="Google Shape;39;p45"/>
          <p:cNvSpPr txBox="1">
            <a:spLocks noGrp="1"/>
          </p:cNvSpPr>
          <p:nvPr>
            <p:ph type="body" idx="1"/>
          </p:nvPr>
        </p:nvSpPr>
        <p:spPr>
          <a:xfrm rot="5400000">
            <a:off x="2309019" y="-251619"/>
            <a:ext cx="4525962"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0" name="Google Shape;40;p4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1" name="Google Shape;41;p4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2" name="Google Shape;42;p4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3"/>
        <p:cNvGrpSpPr/>
        <p:nvPr/>
      </p:nvGrpSpPr>
      <p:grpSpPr>
        <a:xfrm>
          <a:off x="0" y="0"/>
          <a:ext cx="0" cy="0"/>
          <a:chOff x="0" y="0"/>
          <a:chExt cx="0" cy="0"/>
        </a:xfrm>
      </p:grpSpPr>
      <p:sp>
        <p:nvSpPr>
          <p:cNvPr id="44" name="Google Shape;44;p46"/>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5" name="Google Shape;45;p46"/>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6" name="Google Shape;46;p46"/>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47" name="Google Shape;47;p4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8" name="Google Shape;48;p4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9" name="Google Shape;49;p4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0"/>
        <p:cNvGrpSpPr/>
        <p:nvPr/>
      </p:nvGrpSpPr>
      <p:grpSpPr>
        <a:xfrm>
          <a:off x="0" y="0"/>
          <a:ext cx="0" cy="0"/>
          <a:chOff x="0" y="0"/>
          <a:chExt cx="0" cy="0"/>
        </a:xfrm>
      </p:grpSpPr>
      <p:sp>
        <p:nvSpPr>
          <p:cNvPr id="51" name="Google Shape;51;p47"/>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2" name="Google Shape;52;p47"/>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3" name="Google Shape;53;p47"/>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4" name="Google Shape;54;p4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5" name="Google Shape;55;p4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6" name="Google Shape;56;p4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
        <p:cNvGrpSpPr/>
        <p:nvPr/>
      </p:nvGrpSpPr>
      <p:grpSpPr>
        <a:xfrm>
          <a:off x="0" y="0"/>
          <a:ext cx="0" cy="0"/>
          <a:chOff x="0" y="0"/>
          <a:chExt cx="0" cy="0"/>
        </a:xfrm>
      </p:grpSpPr>
      <p:sp>
        <p:nvSpPr>
          <p:cNvPr id="58" name="Google Shape;58;p4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9" name="Google Shape;59;p4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0" name="Google Shape;60;p4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1" name="Google Shape;61;p4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2"/>
        <p:cNvGrpSpPr/>
        <p:nvPr/>
      </p:nvGrpSpPr>
      <p:grpSpPr>
        <a:xfrm>
          <a:off x="0" y="0"/>
          <a:ext cx="0" cy="0"/>
          <a:chOff x="0" y="0"/>
          <a:chExt cx="0" cy="0"/>
        </a:xfrm>
      </p:grpSpPr>
      <p:sp>
        <p:nvSpPr>
          <p:cNvPr id="63" name="Google Shape;63;p4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4" name="Google Shape;64;p4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65" name="Google Shape;65;p4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66" name="Google Shape;66;p4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67" name="Google Shape;67;p4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68" name="Google Shape;68;p4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9" name="Google Shape;69;p4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0" name="Google Shape;70;p4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1" name="Google Shape;11;p38"/>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1pPr>
            <a:lvl2pPr marR="0" lvl="1" algn="ctr"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ctr"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ctr"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ctr"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ctr"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ctr"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ctr"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ctr"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3" name="Google Shape;13;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1pPr>
            <a:lvl2pPr marR="0" lvl="1" algn="ctr"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ctr"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ctr"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ctr"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ctr"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ctr"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ctr"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ctr"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4" name="Google Shape;14;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Times New Roman"/>
              <a:buNone/>
              <a:defRPr sz="1200" b="0" i="0" u="none" strike="noStrike" cap="none">
                <a:solidFill>
                  <a:srgbClr val="898989"/>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898989"/>
              </a:buClr>
              <a:buSzPts val="1200"/>
              <a:buFont typeface="Times New Roman"/>
              <a:buNone/>
              <a:defRPr sz="1200" b="0" i="0" u="none" strike="noStrike" cap="none">
                <a:solidFill>
                  <a:srgbClr val="898989"/>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898989"/>
              </a:buClr>
              <a:buSzPts val="1200"/>
              <a:buFont typeface="Times New Roman"/>
              <a:buNone/>
              <a:defRPr sz="1200" b="0" i="0" u="none" strike="noStrike" cap="none">
                <a:solidFill>
                  <a:srgbClr val="898989"/>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898989"/>
              </a:buClr>
              <a:buSzPts val="1200"/>
              <a:buFont typeface="Times New Roman"/>
              <a:buNone/>
              <a:defRPr sz="1200" b="0" i="0" u="none" strike="noStrike" cap="none">
                <a:solidFill>
                  <a:srgbClr val="898989"/>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898989"/>
              </a:buClr>
              <a:buSzPts val="1200"/>
              <a:buFont typeface="Times New Roman"/>
              <a:buNone/>
              <a:defRPr sz="1200" b="0" i="0" u="none" strike="noStrike" cap="none">
                <a:solidFill>
                  <a:srgbClr val="898989"/>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898989"/>
              </a:buClr>
              <a:buSzPts val="1200"/>
              <a:buFont typeface="Times New Roman"/>
              <a:buNone/>
              <a:defRPr sz="1200" b="0" i="0" u="none" strike="noStrike" cap="none">
                <a:solidFill>
                  <a:srgbClr val="898989"/>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898989"/>
              </a:buClr>
              <a:buSzPts val="1200"/>
              <a:buFont typeface="Times New Roman"/>
              <a:buNone/>
              <a:defRPr sz="1200" b="0" i="0" u="none" strike="noStrike" cap="none">
                <a:solidFill>
                  <a:srgbClr val="898989"/>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898989"/>
              </a:buClr>
              <a:buSzPts val="1200"/>
              <a:buFont typeface="Times New Roman"/>
              <a:buNone/>
              <a:defRPr sz="1200" b="0" i="0" u="none" strike="noStrike" cap="none">
                <a:solidFill>
                  <a:srgbClr val="898989"/>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898989"/>
              </a:buClr>
              <a:buSzPts val="1200"/>
              <a:buFont typeface="Times New Roman"/>
              <a:buNone/>
              <a:defRPr sz="1200" b="0" i="0" u="none" strike="noStrike" cap="none">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4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86" name="Google Shape;86;p40"/>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7" name="Google Shape;87;p40"/>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1pPr>
            <a:lvl2pPr marR="0" lvl="1" algn="ctr"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ctr"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ctr"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ctr"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ctr"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ctr"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ctr"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ctr"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88" name="Google Shape;88;p40"/>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1pPr>
            <a:lvl2pPr marR="0" lvl="1" algn="ctr"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ctr"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ctr"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ctr"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ctr"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ctr"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ctr"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ctr"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89" name="Google Shape;89;p40"/>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Times New Roman"/>
              <a:buNone/>
              <a:defRPr sz="1200" b="0" i="0" u="none" strike="noStrike" cap="none">
                <a:solidFill>
                  <a:srgbClr val="898989"/>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898989"/>
              </a:buClr>
              <a:buSzPts val="1200"/>
              <a:buFont typeface="Times New Roman"/>
              <a:buNone/>
              <a:defRPr sz="1200" b="0" i="0" u="none" strike="noStrike" cap="none">
                <a:solidFill>
                  <a:srgbClr val="898989"/>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898989"/>
              </a:buClr>
              <a:buSzPts val="1200"/>
              <a:buFont typeface="Times New Roman"/>
              <a:buNone/>
              <a:defRPr sz="1200" b="0" i="0" u="none" strike="noStrike" cap="none">
                <a:solidFill>
                  <a:srgbClr val="898989"/>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898989"/>
              </a:buClr>
              <a:buSzPts val="1200"/>
              <a:buFont typeface="Times New Roman"/>
              <a:buNone/>
              <a:defRPr sz="1200" b="0" i="0" u="none" strike="noStrike" cap="none">
                <a:solidFill>
                  <a:srgbClr val="898989"/>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898989"/>
              </a:buClr>
              <a:buSzPts val="1200"/>
              <a:buFont typeface="Times New Roman"/>
              <a:buNone/>
              <a:defRPr sz="1200" b="0" i="0" u="none" strike="noStrike" cap="none">
                <a:solidFill>
                  <a:srgbClr val="898989"/>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898989"/>
              </a:buClr>
              <a:buSzPts val="1200"/>
              <a:buFont typeface="Times New Roman"/>
              <a:buNone/>
              <a:defRPr sz="1200" b="0" i="0" u="none" strike="noStrike" cap="none">
                <a:solidFill>
                  <a:srgbClr val="898989"/>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898989"/>
              </a:buClr>
              <a:buSzPts val="1200"/>
              <a:buFont typeface="Times New Roman"/>
              <a:buNone/>
              <a:defRPr sz="1200" b="0" i="0" u="none" strike="noStrike" cap="none">
                <a:solidFill>
                  <a:srgbClr val="898989"/>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898989"/>
              </a:buClr>
              <a:buSzPts val="1200"/>
              <a:buFont typeface="Times New Roman"/>
              <a:buNone/>
              <a:defRPr sz="1200" b="0" i="0" u="none" strike="noStrike" cap="none">
                <a:solidFill>
                  <a:srgbClr val="898989"/>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898989"/>
              </a:buClr>
              <a:buSzPts val="1200"/>
              <a:buFont typeface="Times New Roman"/>
              <a:buNone/>
              <a:defRPr sz="1200" b="0" i="0" u="none" strike="noStrike" cap="none">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31.jpg"/><Relationship Id="rId4" Type="http://schemas.openxmlformats.org/officeDocument/2006/relationships/image" Target="../media/image30.jpg"/></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Google Shape;99;p1" descr="hinh-nen-de-thuong23"/>
          <p:cNvPicPr preferRelativeResize="0"/>
          <p:nvPr/>
        </p:nvPicPr>
        <p:blipFill rotWithShape="1">
          <a:blip r:embed="rId3">
            <a:alphaModFix/>
          </a:blip>
          <a:srcRect/>
          <a:stretch/>
        </p:blipFill>
        <p:spPr>
          <a:xfrm>
            <a:off x="-304800" y="-152400"/>
            <a:ext cx="9753600" cy="7315200"/>
          </a:xfrm>
          <a:prstGeom prst="rect">
            <a:avLst/>
          </a:prstGeom>
          <a:noFill/>
          <a:ln>
            <a:noFill/>
          </a:ln>
        </p:spPr>
      </p:pic>
      <p:sp>
        <p:nvSpPr>
          <p:cNvPr id="100" name="Google Shape;100;p1"/>
          <p:cNvSpPr/>
          <p:nvPr/>
        </p:nvSpPr>
        <p:spPr>
          <a:xfrm>
            <a:off x="457200" y="838200"/>
            <a:ext cx="4724400" cy="2095500"/>
          </a:xfrm>
          <a:prstGeom prst="rect">
            <a:avLst/>
          </a:prstGeom>
        </p:spPr>
        <p:txBody>
          <a:bodyPr>
            <a:prstTxWarp prst="textPlain">
              <a:avLst/>
            </a:prstTxWarp>
          </a:bodyPr>
          <a:lstStyle/>
          <a:p>
            <a:pPr lvl="0" algn="ctr"/>
            <a:r>
              <a:rPr b="0" i="0">
                <a:ln w="9525" cap="flat" cmpd="sng">
                  <a:solidFill>
                    <a:srgbClr val="000000"/>
                  </a:solidFill>
                  <a:prstDash val="solid"/>
                  <a:miter lim="800000"/>
                  <a:headEnd type="none" w="sm" len="sm"/>
                  <a:tailEnd type="none" w="sm" len="sm"/>
                </a:ln>
                <a:solidFill>
                  <a:srgbClr val="000000"/>
                </a:solidFill>
                <a:latin typeface="Times New Roman"/>
              </a:rPr>
              <a:t>ĐỊA LÍ 8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7"/>
        <p:cNvGrpSpPr/>
        <p:nvPr/>
      </p:nvGrpSpPr>
      <p:grpSpPr>
        <a:xfrm>
          <a:off x="0" y="0"/>
          <a:ext cx="0" cy="0"/>
          <a:chOff x="0" y="0"/>
          <a:chExt cx="0" cy="0"/>
        </a:xfrm>
      </p:grpSpPr>
      <p:pic>
        <p:nvPicPr>
          <p:cNvPr id="168" name="Google Shape;168;p10" descr="15"/>
          <p:cNvPicPr preferRelativeResize="0"/>
          <p:nvPr/>
        </p:nvPicPr>
        <p:blipFill rotWithShape="1">
          <a:blip r:embed="rId3">
            <a:alphaModFix/>
          </a:blip>
          <a:srcRect/>
          <a:stretch/>
        </p:blipFill>
        <p:spPr>
          <a:xfrm>
            <a:off x="762000" y="0"/>
            <a:ext cx="8077200" cy="6553200"/>
          </a:xfrm>
          <a:prstGeom prst="rect">
            <a:avLst/>
          </a:prstGeom>
          <a:noFill/>
          <a:ln>
            <a:noFill/>
          </a:ln>
        </p:spPr>
      </p:pic>
      <p:pic>
        <p:nvPicPr>
          <p:cNvPr id="169" name="Google Shape;169;p10" descr="cham"/>
          <p:cNvPicPr preferRelativeResize="0"/>
          <p:nvPr/>
        </p:nvPicPr>
        <p:blipFill rotWithShape="1">
          <a:blip r:embed="rId4">
            <a:alphaModFix/>
          </a:blip>
          <a:srcRect/>
          <a:stretch/>
        </p:blipFill>
        <p:spPr>
          <a:xfrm>
            <a:off x="5638800" y="1905000"/>
            <a:ext cx="76200" cy="76200"/>
          </a:xfrm>
          <a:prstGeom prst="rect">
            <a:avLst/>
          </a:prstGeom>
          <a:noFill/>
          <a:ln w="9525" cap="flat" cmpd="sng">
            <a:solidFill>
              <a:srgbClr val="FFFF00"/>
            </a:solidFill>
            <a:prstDash val="solid"/>
            <a:miter lim="800000"/>
            <a:headEnd type="none" w="sm" len="sm"/>
            <a:tailEnd type="none" w="sm" len="sm"/>
          </a:ln>
        </p:spPr>
      </p:pic>
      <p:pic>
        <p:nvPicPr>
          <p:cNvPr id="170" name="Google Shape;170;p10" descr="cham"/>
          <p:cNvPicPr preferRelativeResize="0"/>
          <p:nvPr/>
        </p:nvPicPr>
        <p:blipFill rotWithShape="1">
          <a:blip r:embed="rId4">
            <a:alphaModFix/>
          </a:blip>
          <a:srcRect/>
          <a:stretch/>
        </p:blipFill>
        <p:spPr>
          <a:xfrm>
            <a:off x="4572000" y="3429000"/>
            <a:ext cx="79375" cy="79375"/>
          </a:xfrm>
          <a:prstGeom prst="rect">
            <a:avLst/>
          </a:prstGeom>
          <a:noFill/>
          <a:ln w="9525" cap="flat" cmpd="sng">
            <a:solidFill>
              <a:srgbClr val="FFFF00"/>
            </a:solidFill>
            <a:prstDash val="solid"/>
            <a:miter lim="800000"/>
            <a:headEnd type="none" w="sm" len="sm"/>
            <a:tailEnd type="none" w="sm" len="sm"/>
          </a:ln>
        </p:spPr>
      </p:pic>
      <p:pic>
        <p:nvPicPr>
          <p:cNvPr id="171" name="Google Shape;171;p10" descr="cham"/>
          <p:cNvPicPr preferRelativeResize="0"/>
          <p:nvPr/>
        </p:nvPicPr>
        <p:blipFill rotWithShape="1">
          <a:blip r:embed="rId4">
            <a:alphaModFix/>
          </a:blip>
          <a:srcRect/>
          <a:stretch/>
        </p:blipFill>
        <p:spPr>
          <a:xfrm>
            <a:off x="6477000" y="5476875"/>
            <a:ext cx="85725" cy="85725"/>
          </a:xfrm>
          <a:prstGeom prst="rect">
            <a:avLst/>
          </a:prstGeom>
          <a:noFill/>
          <a:ln w="9525" cap="flat" cmpd="sng">
            <a:solidFill>
              <a:srgbClr val="FFFF00"/>
            </a:solidFill>
            <a:prstDash val="solid"/>
            <a:miter lim="800000"/>
            <a:headEnd type="none" w="sm" len="sm"/>
            <a:tailEnd type="none" w="sm" len="sm"/>
          </a:ln>
        </p:spPr>
      </p:pic>
      <p:pic>
        <p:nvPicPr>
          <p:cNvPr id="172" name="Google Shape;172;p10" descr="cham"/>
          <p:cNvPicPr preferRelativeResize="0"/>
          <p:nvPr/>
        </p:nvPicPr>
        <p:blipFill rotWithShape="1">
          <a:blip r:embed="rId4">
            <a:alphaModFix/>
          </a:blip>
          <a:srcRect/>
          <a:stretch/>
        </p:blipFill>
        <p:spPr>
          <a:xfrm>
            <a:off x="3276600" y="5105400"/>
            <a:ext cx="76200" cy="76200"/>
          </a:xfrm>
          <a:prstGeom prst="rect">
            <a:avLst/>
          </a:prstGeom>
          <a:noFill/>
          <a:ln w="9525" cap="flat" cmpd="sng">
            <a:solidFill>
              <a:srgbClr val="FFFF00"/>
            </a:solidFill>
            <a:prstDash val="solid"/>
            <a:miter lim="800000"/>
            <a:headEnd type="none" w="sm" len="sm"/>
            <a:tailEnd type="none" w="sm" len="sm"/>
          </a:ln>
        </p:spPr>
      </p:pic>
      <p:pic>
        <p:nvPicPr>
          <p:cNvPr id="173" name="Google Shape;173;p10" descr="cham"/>
          <p:cNvPicPr preferRelativeResize="0"/>
          <p:nvPr/>
        </p:nvPicPr>
        <p:blipFill rotWithShape="1">
          <a:blip r:embed="rId4">
            <a:alphaModFix/>
          </a:blip>
          <a:srcRect/>
          <a:stretch/>
        </p:blipFill>
        <p:spPr>
          <a:xfrm rot="10800000" flipH="1">
            <a:off x="2743200" y="3962400"/>
            <a:ext cx="76200" cy="76200"/>
          </a:xfrm>
          <a:prstGeom prst="rect">
            <a:avLst/>
          </a:prstGeom>
          <a:noFill/>
          <a:ln w="9525" cap="flat" cmpd="sng">
            <a:solidFill>
              <a:srgbClr val="FFFF00"/>
            </a:solidFill>
            <a:prstDash val="solid"/>
            <a:miter lim="800000"/>
            <a:headEnd type="none" w="sm" len="sm"/>
            <a:tailEnd type="none" w="sm" len="sm"/>
          </a:ln>
        </p:spPr>
      </p:pic>
      <p:pic>
        <p:nvPicPr>
          <p:cNvPr id="174" name="Google Shape;174;p10" descr="cham"/>
          <p:cNvPicPr preferRelativeResize="0"/>
          <p:nvPr/>
        </p:nvPicPr>
        <p:blipFill rotWithShape="1">
          <a:blip r:embed="rId4">
            <a:alphaModFix/>
          </a:blip>
          <a:srcRect/>
          <a:stretch/>
        </p:blipFill>
        <p:spPr>
          <a:xfrm>
            <a:off x="2895600" y="2362200"/>
            <a:ext cx="76200" cy="76200"/>
          </a:xfrm>
          <a:prstGeom prst="rect">
            <a:avLst/>
          </a:prstGeom>
          <a:noFill/>
          <a:ln w="9525" cap="flat" cmpd="sng">
            <a:solidFill>
              <a:srgbClr val="FFFF00"/>
            </a:solidFill>
            <a:prstDash val="solid"/>
            <a:miter lim="800000"/>
            <a:headEnd type="none" w="sm" len="sm"/>
            <a:tailEnd type="none" w="sm" len="sm"/>
          </a:ln>
        </p:spPr>
      </p:pic>
      <p:pic>
        <p:nvPicPr>
          <p:cNvPr id="175" name="Google Shape;175;p10" descr="cham"/>
          <p:cNvPicPr preferRelativeResize="0"/>
          <p:nvPr/>
        </p:nvPicPr>
        <p:blipFill rotWithShape="1">
          <a:blip r:embed="rId4">
            <a:alphaModFix/>
          </a:blip>
          <a:srcRect/>
          <a:stretch/>
        </p:blipFill>
        <p:spPr>
          <a:xfrm>
            <a:off x="3027362" y="1122362"/>
            <a:ext cx="96837" cy="96837"/>
          </a:xfrm>
          <a:prstGeom prst="rect">
            <a:avLst/>
          </a:prstGeom>
          <a:noFill/>
          <a:ln w="9525" cap="flat" cmpd="sng">
            <a:solidFill>
              <a:srgbClr val="FFFF00"/>
            </a:solidFill>
            <a:prstDash val="solid"/>
            <a:miter lim="800000"/>
            <a:headEnd type="none" w="sm" len="sm"/>
            <a:tailEnd type="none" w="sm" len="sm"/>
          </a:ln>
        </p:spPr>
      </p:pic>
      <p:pic>
        <p:nvPicPr>
          <p:cNvPr id="176" name="Google Shape;176;p10" descr="cham"/>
          <p:cNvPicPr preferRelativeResize="0"/>
          <p:nvPr/>
        </p:nvPicPr>
        <p:blipFill rotWithShape="1">
          <a:blip r:embed="rId4">
            <a:alphaModFix/>
          </a:blip>
          <a:srcRect/>
          <a:stretch/>
        </p:blipFill>
        <p:spPr>
          <a:xfrm>
            <a:off x="2133600" y="2057400"/>
            <a:ext cx="76200" cy="76200"/>
          </a:xfrm>
          <a:prstGeom prst="rect">
            <a:avLst/>
          </a:prstGeom>
          <a:noFill/>
          <a:ln w="9525" cap="flat" cmpd="sng">
            <a:solidFill>
              <a:srgbClr val="FFFF00"/>
            </a:solidFill>
            <a:prstDash val="solid"/>
            <a:miter lim="800000"/>
            <a:headEnd type="none" w="sm" len="sm"/>
            <a:tailEnd type="none" w="sm" len="sm"/>
          </a:ln>
        </p:spPr>
      </p:pic>
      <p:pic>
        <p:nvPicPr>
          <p:cNvPr id="177" name="Google Shape;177;p10" descr="cham"/>
          <p:cNvPicPr preferRelativeResize="0"/>
          <p:nvPr/>
        </p:nvPicPr>
        <p:blipFill rotWithShape="1">
          <a:blip r:embed="rId4">
            <a:alphaModFix/>
          </a:blip>
          <a:srcRect/>
          <a:stretch/>
        </p:blipFill>
        <p:spPr>
          <a:xfrm>
            <a:off x="2590800" y="1447800"/>
            <a:ext cx="76200" cy="76200"/>
          </a:xfrm>
          <a:prstGeom prst="rect">
            <a:avLst/>
          </a:prstGeom>
          <a:noFill/>
          <a:ln w="9525" cap="flat" cmpd="sng">
            <a:solidFill>
              <a:srgbClr val="FFFF00"/>
            </a:solidFill>
            <a:prstDash val="solid"/>
            <a:miter lim="800000"/>
            <a:headEnd type="none" w="sm" len="sm"/>
            <a:tailEnd type="none" w="sm" len="sm"/>
          </a:ln>
        </p:spPr>
      </p:pic>
      <p:pic>
        <p:nvPicPr>
          <p:cNvPr id="178" name="Google Shape;178;p10" descr="cham"/>
          <p:cNvPicPr preferRelativeResize="0"/>
          <p:nvPr/>
        </p:nvPicPr>
        <p:blipFill rotWithShape="1">
          <a:blip r:embed="rId4">
            <a:alphaModFix/>
          </a:blip>
          <a:srcRect/>
          <a:stretch/>
        </p:blipFill>
        <p:spPr>
          <a:xfrm>
            <a:off x="1524000" y="1600200"/>
            <a:ext cx="76200" cy="76200"/>
          </a:xfrm>
          <a:prstGeom prst="rect">
            <a:avLst/>
          </a:prstGeom>
          <a:noFill/>
          <a:ln w="9525" cap="flat" cmpd="sng">
            <a:solidFill>
              <a:srgbClr val="FFFF00"/>
            </a:solidFill>
            <a:prstDash val="solid"/>
            <a:miter lim="800000"/>
            <a:headEnd type="none" w="sm" len="sm"/>
            <a:tailEnd type="none" w="sm" len="sm"/>
          </a:ln>
        </p:spPr>
      </p:pic>
      <p:sp>
        <p:nvSpPr>
          <p:cNvPr id="179" name="Google Shape;179;p10"/>
          <p:cNvSpPr txBox="1"/>
          <p:nvPr/>
        </p:nvSpPr>
        <p:spPr>
          <a:xfrm>
            <a:off x="762000" y="5883275"/>
            <a:ext cx="8153400" cy="946150"/>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2800"/>
              <a:buFont typeface="Times New Roman"/>
              <a:buNone/>
            </a:pPr>
            <a:r>
              <a:rPr lang="en-US" sz="2800" b="1" i="0" u="none" strike="noStrike" cap="none">
                <a:solidFill>
                  <a:srgbClr val="FF0000"/>
                </a:solidFill>
                <a:latin typeface="Times New Roman"/>
                <a:ea typeface="Times New Roman"/>
                <a:cs typeface="Times New Roman"/>
                <a:sym typeface="Times New Roman"/>
              </a:rPr>
              <a:t>ĐNÁ có bao nhiêu quốc gia? Xác định vị trí các nước và đọc tên thủ đô từng nước trên bản đồ?</a:t>
            </a:r>
            <a:endParaRPr/>
          </a:p>
        </p:txBody>
      </p:sp>
      <p:pic>
        <p:nvPicPr>
          <p:cNvPr id="180" name="Google Shape;180;p10" descr="dau HOI"/>
          <p:cNvPicPr preferRelativeResize="0"/>
          <p:nvPr/>
        </p:nvPicPr>
        <p:blipFill rotWithShape="1">
          <a:blip r:embed="rId5">
            <a:alphaModFix/>
          </a:blip>
          <a:srcRect/>
          <a:stretch/>
        </p:blipFill>
        <p:spPr>
          <a:xfrm>
            <a:off x="0" y="5486400"/>
            <a:ext cx="838200" cy="466725"/>
          </a:xfrm>
          <a:prstGeom prst="rect">
            <a:avLst/>
          </a:prstGeom>
          <a:noFill/>
          <a:ln>
            <a:noFill/>
          </a:ln>
        </p:spPr>
      </p:pic>
      <p:pic>
        <p:nvPicPr>
          <p:cNvPr id="181" name="Google Shape;181;p10" descr="cham"/>
          <p:cNvPicPr preferRelativeResize="0"/>
          <p:nvPr/>
        </p:nvPicPr>
        <p:blipFill rotWithShape="1">
          <a:blip r:embed="rId4">
            <a:alphaModFix/>
          </a:blip>
          <a:srcRect/>
          <a:stretch/>
        </p:blipFill>
        <p:spPr>
          <a:xfrm>
            <a:off x="2362200" y="3733800"/>
            <a:ext cx="76200" cy="76200"/>
          </a:xfrm>
          <a:prstGeom prst="rect">
            <a:avLst/>
          </a:prstGeom>
          <a:noFill/>
          <a:ln w="9525" cap="flat" cmpd="sng">
            <a:solidFill>
              <a:srgbClr val="FFFF00"/>
            </a:solidFill>
            <a:prstDash val="solid"/>
            <a:miter lim="800000"/>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fade">
                                      <p:cBhvr>
                                        <p:cTn id="7" dur="200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Google Shape;186;p11" descr="15"/>
          <p:cNvPicPr preferRelativeResize="0"/>
          <p:nvPr/>
        </p:nvPicPr>
        <p:blipFill rotWithShape="1">
          <a:blip r:embed="rId3">
            <a:alphaModFix/>
          </a:blip>
          <a:srcRect/>
          <a:stretch/>
        </p:blipFill>
        <p:spPr>
          <a:xfrm>
            <a:off x="0" y="0"/>
            <a:ext cx="9144000" cy="5410200"/>
          </a:xfrm>
          <a:prstGeom prst="rect">
            <a:avLst/>
          </a:prstGeom>
          <a:noFill/>
          <a:ln>
            <a:noFill/>
          </a:ln>
        </p:spPr>
      </p:pic>
      <p:sp>
        <p:nvSpPr>
          <p:cNvPr id="187" name="Google Shape;187;p11"/>
          <p:cNvSpPr txBox="1"/>
          <p:nvPr/>
        </p:nvSpPr>
        <p:spPr>
          <a:xfrm>
            <a:off x="381000" y="5334000"/>
            <a:ext cx="8382000" cy="5191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Times New Roman"/>
              <a:buNone/>
            </a:pPr>
            <a:r>
              <a:rPr lang="en-US" sz="2400" b="1" i="0" u="none" strike="noStrike" cap="none">
                <a:solidFill>
                  <a:schemeClr val="dk1"/>
                </a:solidFill>
                <a:latin typeface="Times New Roman"/>
                <a:ea typeface="Times New Roman"/>
                <a:cs typeface="Times New Roman"/>
                <a:sym typeface="Times New Roman"/>
              </a:rPr>
              <a:t>- </a:t>
            </a:r>
            <a:r>
              <a:rPr lang="en-US" sz="2800" b="1" i="0" u="none" strike="noStrike" cap="none">
                <a:solidFill>
                  <a:schemeClr val="dk1"/>
                </a:solidFill>
                <a:latin typeface="Times New Roman"/>
                <a:ea typeface="Times New Roman"/>
                <a:cs typeface="Times New Roman"/>
                <a:sym typeface="Times New Roman"/>
              </a:rPr>
              <a:t>Có 11 quốc gia.</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7"/>
                                        </p:tgtEl>
                                        <p:attrNameLst>
                                          <p:attrName>style.visibility</p:attrName>
                                        </p:attrNameLst>
                                      </p:cBhvr>
                                      <p:to>
                                        <p:strVal val="visible"/>
                                      </p:to>
                                    </p:set>
                                    <p:animEffect transition="in" filter="fade">
                                      <p:cBhvr>
                                        <p:cTn id="7" dur="2000"/>
                                        <p:tgtEl>
                                          <p:spTgt spid="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p12" descr="2008-11-30 (4) 0002"/>
          <p:cNvPicPr preferRelativeResize="0"/>
          <p:nvPr/>
        </p:nvPicPr>
        <p:blipFill rotWithShape="1">
          <a:blip r:embed="rId3">
            <a:alphaModFix/>
          </a:blip>
          <a:srcRect l="7961" t="6164" r="4450" b="10382"/>
          <a:stretch/>
        </p:blipFill>
        <p:spPr>
          <a:xfrm>
            <a:off x="304800" y="1600200"/>
            <a:ext cx="8534400" cy="5105400"/>
          </a:xfrm>
          <a:prstGeom prst="rect">
            <a:avLst/>
          </a:prstGeom>
          <a:noFill/>
          <a:ln>
            <a:noFill/>
          </a:ln>
        </p:spPr>
      </p:pic>
      <p:pic>
        <p:nvPicPr>
          <p:cNvPr id="193" name="Google Shape;193;p12" descr="dau HOI"/>
          <p:cNvPicPr preferRelativeResize="0"/>
          <p:nvPr/>
        </p:nvPicPr>
        <p:blipFill rotWithShape="1">
          <a:blip r:embed="rId4">
            <a:alphaModFix/>
          </a:blip>
          <a:srcRect/>
          <a:stretch/>
        </p:blipFill>
        <p:spPr>
          <a:xfrm>
            <a:off x="228600" y="228600"/>
            <a:ext cx="914400" cy="914400"/>
          </a:xfrm>
          <a:prstGeom prst="rect">
            <a:avLst/>
          </a:prstGeom>
          <a:noFill/>
          <a:ln>
            <a:noFill/>
          </a:ln>
        </p:spPr>
      </p:pic>
      <p:sp>
        <p:nvSpPr>
          <p:cNvPr id="194" name="Google Shape;194;p12"/>
          <p:cNvSpPr txBox="1"/>
          <p:nvPr/>
        </p:nvSpPr>
        <p:spPr>
          <a:xfrm>
            <a:off x="1219200" y="0"/>
            <a:ext cx="7924800" cy="15541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3300"/>
              </a:buClr>
              <a:buSzPts val="3200"/>
              <a:buFont typeface="Times New Roman"/>
              <a:buNone/>
            </a:pPr>
            <a:r>
              <a:rPr lang="en-US" sz="3200" b="1" i="0" u="none" strike="noStrike" cap="none">
                <a:solidFill>
                  <a:srgbClr val="FF3300"/>
                </a:solidFill>
                <a:latin typeface="Times New Roman"/>
                <a:ea typeface="Times New Roman"/>
                <a:cs typeface="Times New Roman"/>
                <a:sym typeface="Times New Roman"/>
              </a:rPr>
              <a:t>Dựa vào hình 15.1 và bảng 15.2 hãy so sánh   diện tích, dân số Việt Nam so với các nước trong khu vực?</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pic>
        <p:nvPicPr>
          <p:cNvPr id="199" name="Google Shape;199;p13" descr="15"/>
          <p:cNvPicPr preferRelativeResize="0"/>
          <p:nvPr/>
        </p:nvPicPr>
        <p:blipFill rotWithShape="1">
          <a:blip r:embed="rId3">
            <a:alphaModFix/>
          </a:blip>
          <a:srcRect/>
          <a:stretch/>
        </p:blipFill>
        <p:spPr>
          <a:xfrm>
            <a:off x="0" y="0"/>
            <a:ext cx="9144000" cy="5410200"/>
          </a:xfrm>
          <a:prstGeom prst="rect">
            <a:avLst/>
          </a:prstGeom>
          <a:noFill/>
          <a:ln>
            <a:noFill/>
          </a:ln>
        </p:spPr>
      </p:pic>
      <p:sp>
        <p:nvSpPr>
          <p:cNvPr id="200" name="Google Shape;200;p13"/>
          <p:cNvSpPr txBox="1"/>
          <p:nvPr/>
        </p:nvSpPr>
        <p:spPr>
          <a:xfrm>
            <a:off x="152400" y="5334000"/>
            <a:ext cx="8610600" cy="1066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Times New Roman"/>
              <a:buNone/>
            </a:pPr>
            <a:r>
              <a:rPr lang="en-US" sz="2400" b="1" i="0" u="none" strike="noStrike" cap="none">
                <a:solidFill>
                  <a:schemeClr val="dk1"/>
                </a:solidFill>
                <a:latin typeface="Times New Roman"/>
                <a:ea typeface="Times New Roman"/>
                <a:cs typeface="Times New Roman"/>
                <a:sym typeface="Times New Roman"/>
              </a:rPr>
              <a:t>-</a:t>
            </a:r>
            <a:r>
              <a:rPr lang="en-US" sz="2800" b="1" i="0" u="none" strike="noStrike" cap="none">
                <a:solidFill>
                  <a:schemeClr val="dk1"/>
                </a:solidFill>
                <a:latin typeface="Times New Roman"/>
                <a:ea typeface="Times New Roman"/>
                <a:cs typeface="Times New Roman"/>
                <a:sym typeface="Times New Roman"/>
              </a:rPr>
              <a:t> </a:t>
            </a:r>
            <a:r>
              <a:rPr lang="en-US" sz="3200" b="1" i="0" u="none" strike="noStrike" cap="none">
                <a:solidFill>
                  <a:schemeClr val="dk1"/>
                </a:solidFill>
                <a:latin typeface="Times New Roman"/>
                <a:ea typeface="Times New Roman"/>
                <a:cs typeface="Times New Roman"/>
                <a:sym typeface="Times New Roman"/>
              </a:rPr>
              <a:t>Việt Nam đứng thứ 5 về diện tích nhưng đứng thứ 3 về dân số năm 2002 (theo thứ tự giảm dần)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0"/>
                                        </p:tgtEl>
                                        <p:attrNameLst>
                                          <p:attrName>style.visibility</p:attrName>
                                        </p:attrNameLst>
                                      </p:cBhvr>
                                      <p:to>
                                        <p:strVal val="visible"/>
                                      </p:to>
                                    </p:set>
                                    <p:animEffect transition="in" filter="fade">
                                      <p:cBhvr>
                                        <p:cTn id="7" dur="2000"/>
                                        <p:tgtEl>
                                          <p:spTgt spid="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5" name="Google Shape;205;p14" descr="2008-11-30 (4) 0002"/>
          <p:cNvPicPr preferRelativeResize="0"/>
          <p:nvPr/>
        </p:nvPicPr>
        <p:blipFill rotWithShape="1">
          <a:blip r:embed="rId3">
            <a:alphaModFix/>
          </a:blip>
          <a:srcRect l="7961" t="6164" r="4450" b="10382"/>
          <a:stretch/>
        </p:blipFill>
        <p:spPr>
          <a:xfrm>
            <a:off x="228600" y="1600200"/>
            <a:ext cx="8686800" cy="5257800"/>
          </a:xfrm>
          <a:prstGeom prst="rect">
            <a:avLst/>
          </a:prstGeom>
          <a:noFill/>
          <a:ln>
            <a:noFill/>
          </a:ln>
        </p:spPr>
      </p:pic>
      <p:pic>
        <p:nvPicPr>
          <p:cNvPr id="206" name="Google Shape;206;p14" descr="dau HOI"/>
          <p:cNvPicPr preferRelativeResize="0"/>
          <p:nvPr/>
        </p:nvPicPr>
        <p:blipFill rotWithShape="1">
          <a:blip r:embed="rId4">
            <a:alphaModFix/>
          </a:blip>
          <a:srcRect/>
          <a:stretch/>
        </p:blipFill>
        <p:spPr>
          <a:xfrm>
            <a:off x="228600" y="152400"/>
            <a:ext cx="914400" cy="990600"/>
          </a:xfrm>
          <a:prstGeom prst="rect">
            <a:avLst/>
          </a:prstGeom>
          <a:noFill/>
          <a:ln>
            <a:noFill/>
          </a:ln>
        </p:spPr>
      </p:pic>
      <p:sp>
        <p:nvSpPr>
          <p:cNvPr id="207" name="Google Shape;207;p14"/>
          <p:cNvSpPr txBox="1"/>
          <p:nvPr/>
        </p:nvSpPr>
        <p:spPr>
          <a:xfrm>
            <a:off x="1219200" y="152400"/>
            <a:ext cx="7924800" cy="13731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3300"/>
              </a:buClr>
              <a:buSzPts val="2800"/>
              <a:buFont typeface="Times New Roman"/>
              <a:buNone/>
            </a:pPr>
            <a:r>
              <a:rPr lang="en-US" sz="2800" b="1" i="0" u="none" strike="noStrike" cap="none">
                <a:solidFill>
                  <a:srgbClr val="FF3300"/>
                </a:solidFill>
                <a:latin typeface="Times New Roman"/>
                <a:ea typeface="Times New Roman"/>
                <a:cs typeface="Times New Roman"/>
                <a:sym typeface="Times New Roman"/>
              </a:rPr>
              <a:t>Có những chủng tộc, ngôn ngữ nào phổ biến trong các quốc gia Đông Nam Á ? Điều này ảnh hưởng gì tới việc giao lưu giữa các nước trong khu vực ?</a:t>
            </a:r>
            <a:endParaRPr/>
          </a:p>
        </p:txBody>
      </p:sp>
      <p:sp>
        <p:nvSpPr>
          <p:cNvPr id="208" name="Google Shape;208;p14"/>
          <p:cNvSpPr txBox="1"/>
          <p:nvPr/>
        </p:nvSpPr>
        <p:spPr>
          <a:xfrm>
            <a:off x="1905000" y="457200"/>
            <a:ext cx="4038600" cy="457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5"/>
          <p:cNvSpPr txBox="1"/>
          <p:nvPr/>
        </p:nvSpPr>
        <p:spPr>
          <a:xfrm>
            <a:off x="0" y="228600"/>
            <a:ext cx="9144000" cy="51911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2800"/>
              <a:buFont typeface="Times New Roman"/>
              <a:buNone/>
            </a:pPr>
            <a:r>
              <a:rPr lang="en-US" sz="2800" b="1" i="0" u="none">
                <a:solidFill>
                  <a:srgbClr val="FF0000"/>
                </a:solidFill>
                <a:latin typeface="Times New Roman"/>
                <a:ea typeface="Times New Roman"/>
                <a:cs typeface="Times New Roman"/>
                <a:sym typeface="Times New Roman"/>
              </a:rPr>
              <a:t>BÀI 15:  ĐẶC ĐIỂM DÂN CƯ, XÃ HỘI ĐÔNG NAM Á.</a:t>
            </a:r>
            <a:endParaRPr/>
          </a:p>
        </p:txBody>
      </p:sp>
      <p:sp>
        <p:nvSpPr>
          <p:cNvPr id="214" name="Google Shape;214;p15"/>
          <p:cNvSpPr txBox="1"/>
          <p:nvPr/>
        </p:nvSpPr>
        <p:spPr>
          <a:xfrm>
            <a:off x="914400" y="685800"/>
            <a:ext cx="4343400" cy="5191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7375E"/>
              </a:buClr>
              <a:buSzPts val="2800"/>
              <a:buFont typeface="Times New Roman"/>
              <a:buNone/>
            </a:pPr>
            <a:r>
              <a:rPr lang="en-US" sz="2800" b="1" i="0" u="sng">
                <a:solidFill>
                  <a:srgbClr val="17375E"/>
                </a:solidFill>
                <a:latin typeface="Times New Roman"/>
                <a:ea typeface="Times New Roman"/>
                <a:cs typeface="Times New Roman"/>
                <a:sym typeface="Times New Roman"/>
              </a:rPr>
              <a:t>1. Đặc điểm dân cư:</a:t>
            </a:r>
            <a:endParaRPr/>
          </a:p>
        </p:txBody>
      </p:sp>
      <p:pic>
        <p:nvPicPr>
          <p:cNvPr id="215" name="Google Shape;215;p15" descr="ban tay"/>
          <p:cNvPicPr preferRelativeResize="0"/>
          <p:nvPr/>
        </p:nvPicPr>
        <p:blipFill rotWithShape="1">
          <a:blip r:embed="rId3">
            <a:alphaModFix/>
          </a:blip>
          <a:srcRect/>
          <a:stretch/>
        </p:blipFill>
        <p:spPr>
          <a:xfrm flipH="1">
            <a:off x="228600" y="685800"/>
            <a:ext cx="685800" cy="457200"/>
          </a:xfrm>
          <a:prstGeom prst="rect">
            <a:avLst/>
          </a:prstGeom>
          <a:noFill/>
          <a:ln>
            <a:noFill/>
          </a:ln>
        </p:spPr>
      </p:pic>
      <p:sp>
        <p:nvSpPr>
          <p:cNvPr id="216" name="Google Shape;216;p15"/>
          <p:cNvSpPr txBox="1"/>
          <p:nvPr/>
        </p:nvSpPr>
        <p:spPr>
          <a:xfrm>
            <a:off x="990600" y="1219200"/>
            <a:ext cx="7924800" cy="1066800"/>
          </a:xfrm>
          <a:prstGeom prst="rect">
            <a:avLst/>
          </a:prstGeom>
          <a:noFill/>
          <a:ln>
            <a:noFill/>
          </a:ln>
        </p:spPr>
        <p:txBody>
          <a:bodyPr spcFirstLastPara="1" wrap="square" lIns="91425" tIns="45700" rIns="91425" bIns="45700" anchor="t" anchorCtr="0">
            <a:spAutoFit/>
          </a:bodyPr>
          <a:lstStyle/>
          <a:p>
            <a:pPr marL="0" marR="0" lvl="0" indent="-152400" algn="l" rtl="0">
              <a:lnSpc>
                <a:spcPct val="100000"/>
              </a:lnSpc>
              <a:spcBef>
                <a:spcPts val="0"/>
              </a:spcBef>
              <a:spcAft>
                <a:spcPts val="0"/>
              </a:spcAft>
              <a:buClr>
                <a:srgbClr val="0066FF"/>
              </a:buClr>
              <a:buSzPts val="2400"/>
              <a:buFont typeface="Times New Roman"/>
              <a:buChar char="-"/>
            </a:pPr>
            <a:r>
              <a:rPr lang="en-US" sz="2400" b="1" i="0" u="none">
                <a:solidFill>
                  <a:srgbClr val="0066FF"/>
                </a:solidFill>
                <a:latin typeface="Times New Roman"/>
                <a:ea typeface="Times New Roman"/>
                <a:cs typeface="Times New Roman"/>
                <a:sym typeface="Times New Roman"/>
              </a:rPr>
              <a:t>  </a:t>
            </a:r>
            <a:r>
              <a:rPr lang="en-US" sz="3200" b="1" i="0" u="none">
                <a:solidFill>
                  <a:srgbClr val="0066FF"/>
                </a:solidFill>
                <a:latin typeface="Times New Roman"/>
                <a:ea typeface="Times New Roman"/>
                <a:cs typeface="Times New Roman"/>
                <a:sym typeface="Times New Roman"/>
              </a:rPr>
              <a:t>Có nhiều dân tộc thuộc chủng tộc Môn-gô-lô-it và Ô-xtra-lô-it.</a:t>
            </a:r>
            <a:endParaRPr/>
          </a:p>
        </p:txBody>
      </p:sp>
      <p:sp>
        <p:nvSpPr>
          <p:cNvPr id="217" name="Google Shape;217;p15"/>
          <p:cNvSpPr txBox="1"/>
          <p:nvPr/>
        </p:nvSpPr>
        <p:spPr>
          <a:xfrm>
            <a:off x="990600" y="2362200"/>
            <a:ext cx="8040687" cy="5794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66FF"/>
              </a:buClr>
              <a:buSzPts val="2400"/>
              <a:buFont typeface="Times New Roman"/>
              <a:buNone/>
            </a:pPr>
            <a:r>
              <a:rPr lang="en-US" sz="2400" b="1" i="0" u="none">
                <a:solidFill>
                  <a:srgbClr val="0066FF"/>
                </a:solidFill>
                <a:latin typeface="Times New Roman"/>
                <a:ea typeface="Times New Roman"/>
                <a:cs typeface="Times New Roman"/>
                <a:sym typeface="Times New Roman"/>
              </a:rPr>
              <a:t>- </a:t>
            </a:r>
            <a:r>
              <a:rPr lang="en-US" sz="3200" b="1" i="0" u="none">
                <a:solidFill>
                  <a:srgbClr val="0066FF"/>
                </a:solidFill>
                <a:latin typeface="Times New Roman"/>
                <a:ea typeface="Times New Roman"/>
                <a:cs typeface="Times New Roman"/>
                <a:sym typeface="Times New Roman"/>
              </a:rPr>
              <a:t>Đa dạng về ngôn ngữ.</a:t>
            </a:r>
            <a:r>
              <a:rPr lang="en-US" sz="2800" b="1" i="0" u="none">
                <a:solidFill>
                  <a:srgbClr val="0066FF"/>
                </a:solidFill>
                <a:latin typeface="Times New Roman"/>
                <a:ea typeface="Times New Roman"/>
                <a:cs typeface="Times New Roman"/>
                <a:sym typeface="Times New Roman"/>
              </a:rPr>
              <a:t>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2" name="Google Shape;222;p16" descr="Singapore%20-%20Merlion"/>
          <p:cNvPicPr preferRelativeResize="0"/>
          <p:nvPr/>
        </p:nvPicPr>
        <p:blipFill rotWithShape="1">
          <a:blip r:embed="rId3">
            <a:alphaModFix/>
          </a:blip>
          <a:srcRect/>
          <a:stretch/>
        </p:blipFill>
        <p:spPr>
          <a:xfrm>
            <a:off x="381000" y="304800"/>
            <a:ext cx="8382000" cy="6035675"/>
          </a:xfrm>
          <a:prstGeom prst="rect">
            <a:avLst/>
          </a:prstGeom>
          <a:noFill/>
          <a:ln>
            <a:noFill/>
          </a:ln>
        </p:spPr>
      </p:pic>
      <p:sp>
        <p:nvSpPr>
          <p:cNvPr id="223" name="Google Shape;223;p16"/>
          <p:cNvSpPr txBox="1"/>
          <p:nvPr/>
        </p:nvSpPr>
        <p:spPr>
          <a:xfrm>
            <a:off x="3836987" y="6248400"/>
            <a:ext cx="2106612" cy="5794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66FF"/>
              </a:buClr>
              <a:buSzPts val="3200"/>
              <a:buFont typeface="Times New Roman"/>
              <a:buNone/>
            </a:pPr>
            <a:r>
              <a:rPr lang="en-US" sz="3200" b="1" i="0" u="none">
                <a:solidFill>
                  <a:srgbClr val="0066FF"/>
                </a:solidFill>
                <a:latin typeface="Times New Roman"/>
                <a:ea typeface="Times New Roman"/>
                <a:cs typeface="Times New Roman"/>
                <a:sym typeface="Times New Roman"/>
              </a:rPr>
              <a:t>Xin-ga-po</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endParaRPr sz="4400">
              <a:solidFill>
                <a:schemeClr val="dk1"/>
              </a:solidFill>
              <a:latin typeface="Calibri"/>
              <a:ea typeface="Calibri"/>
              <a:cs typeface="Calibri"/>
              <a:sym typeface="Calibri"/>
            </a:endParaRPr>
          </a:p>
        </p:txBody>
      </p:sp>
      <p:sp>
        <p:nvSpPr>
          <p:cNvPr id="229" name="Google Shape;229;p17"/>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lvl="0" indent="-139700" algn="l" rtl="0">
              <a:spcBef>
                <a:spcPts val="0"/>
              </a:spcBef>
              <a:spcAft>
                <a:spcPts val="0"/>
              </a:spcAft>
              <a:buClr>
                <a:schemeClr val="dk1"/>
              </a:buClr>
              <a:buSzPts val="3200"/>
              <a:buNone/>
            </a:pPr>
            <a:endParaRPr sz="3200">
              <a:solidFill>
                <a:schemeClr val="dk1"/>
              </a:solidFill>
              <a:latin typeface="Calibri"/>
              <a:ea typeface="Calibri"/>
              <a:cs typeface="Calibri"/>
              <a:sym typeface="Calibri"/>
            </a:endParaRPr>
          </a:p>
        </p:txBody>
      </p:sp>
      <p:pic>
        <p:nvPicPr>
          <p:cNvPr id="230" name="Google Shape;230;p17" descr="bi-quyet-de-co-chuyen-du-lich-bui-hoan-hao-tai-indonesia"/>
          <p:cNvPicPr preferRelativeResize="0"/>
          <p:nvPr/>
        </p:nvPicPr>
        <p:blipFill rotWithShape="1">
          <a:blip r:embed="rId3">
            <a:alphaModFix/>
          </a:blip>
          <a:srcRect/>
          <a:stretch/>
        </p:blipFill>
        <p:spPr>
          <a:xfrm>
            <a:off x="228600" y="304800"/>
            <a:ext cx="8610600" cy="5638800"/>
          </a:xfrm>
          <a:prstGeom prst="rect">
            <a:avLst/>
          </a:prstGeom>
          <a:noFill/>
          <a:ln>
            <a:noFill/>
          </a:ln>
        </p:spPr>
      </p:pic>
      <p:sp>
        <p:nvSpPr>
          <p:cNvPr id="231" name="Google Shape;231;p17"/>
          <p:cNvSpPr txBox="1"/>
          <p:nvPr/>
        </p:nvSpPr>
        <p:spPr>
          <a:xfrm>
            <a:off x="1676400" y="6172200"/>
            <a:ext cx="4419600" cy="457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232" name="Google Shape;232;p17"/>
          <p:cNvSpPr txBox="1"/>
          <p:nvPr/>
        </p:nvSpPr>
        <p:spPr>
          <a:xfrm>
            <a:off x="2651125" y="6096000"/>
            <a:ext cx="4587875" cy="5191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3333FF"/>
              </a:buClr>
              <a:buSzPts val="2800"/>
              <a:buFont typeface="Times New Roman"/>
              <a:buNone/>
            </a:pPr>
            <a:r>
              <a:rPr lang="en-US" sz="2800" b="1" i="0" u="none">
                <a:solidFill>
                  <a:srgbClr val="3333FF"/>
                </a:solidFill>
                <a:latin typeface="Times New Roman"/>
                <a:ea typeface="Times New Roman"/>
                <a:cs typeface="Times New Roman"/>
                <a:sym typeface="Times New Roman"/>
              </a:rPr>
              <a:t>Du lịch bụi ở Inđônêxia</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237" name="Google Shape;237;p18" descr="ho%20guom"/>
          <p:cNvPicPr preferRelativeResize="0"/>
          <p:nvPr/>
        </p:nvPicPr>
        <p:blipFill rotWithShape="1">
          <a:blip r:embed="rId3">
            <a:alphaModFix/>
          </a:blip>
          <a:srcRect/>
          <a:stretch/>
        </p:blipFill>
        <p:spPr>
          <a:xfrm>
            <a:off x="152400" y="304800"/>
            <a:ext cx="8763000" cy="5722937"/>
          </a:xfrm>
          <a:prstGeom prst="rect">
            <a:avLst/>
          </a:prstGeom>
          <a:noFill/>
          <a:ln>
            <a:noFill/>
          </a:ln>
        </p:spPr>
      </p:pic>
      <p:sp>
        <p:nvSpPr>
          <p:cNvPr id="238" name="Google Shape;238;p18"/>
          <p:cNvSpPr txBox="1"/>
          <p:nvPr/>
        </p:nvSpPr>
        <p:spPr>
          <a:xfrm>
            <a:off x="2422525" y="6172200"/>
            <a:ext cx="3141662" cy="51911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66FF"/>
              </a:buClr>
              <a:buSzPts val="2800"/>
              <a:buFont typeface="Times New Roman"/>
              <a:buNone/>
            </a:pPr>
            <a:r>
              <a:rPr lang="en-US" sz="2800" b="1" i="0" u="none">
                <a:solidFill>
                  <a:srgbClr val="0066FF"/>
                </a:solidFill>
                <a:latin typeface="Times New Roman"/>
                <a:ea typeface="Times New Roman"/>
                <a:cs typeface="Times New Roman"/>
                <a:sym typeface="Times New Roman"/>
              </a:rPr>
              <a:t>Hồ Gươm – Hà Nội</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pic>
        <p:nvPicPr>
          <p:cNvPr id="243" name="Google Shape;243;p19" descr="angco Campuchia"/>
          <p:cNvPicPr preferRelativeResize="0"/>
          <p:nvPr/>
        </p:nvPicPr>
        <p:blipFill rotWithShape="1">
          <a:blip r:embed="rId3">
            <a:alphaModFix/>
          </a:blip>
          <a:srcRect/>
          <a:stretch/>
        </p:blipFill>
        <p:spPr>
          <a:xfrm>
            <a:off x="152400" y="152400"/>
            <a:ext cx="8839200" cy="6019800"/>
          </a:xfrm>
          <a:prstGeom prst="rect">
            <a:avLst/>
          </a:prstGeom>
          <a:noFill/>
          <a:ln>
            <a:noFill/>
          </a:ln>
        </p:spPr>
      </p:pic>
      <p:sp>
        <p:nvSpPr>
          <p:cNvPr id="244" name="Google Shape;244;p19"/>
          <p:cNvSpPr txBox="1"/>
          <p:nvPr/>
        </p:nvSpPr>
        <p:spPr>
          <a:xfrm>
            <a:off x="2362200" y="6248400"/>
            <a:ext cx="4648200" cy="51911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3399"/>
              </a:buClr>
              <a:buSzPts val="2800"/>
              <a:buFont typeface="Times New Roman"/>
              <a:buNone/>
            </a:pPr>
            <a:r>
              <a:rPr lang="en-US" sz="2800" b="1" i="0" u="none">
                <a:solidFill>
                  <a:srgbClr val="003399"/>
                </a:solidFill>
                <a:latin typeface="Times New Roman"/>
                <a:ea typeface="Times New Roman"/>
                <a:cs typeface="Times New Roman"/>
                <a:sym typeface="Times New Roman"/>
              </a:rPr>
              <a:t>Đền Ăng-co ( Cam-pu-chia)</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
          <p:cNvSpPr txBox="1"/>
          <p:nvPr/>
        </p:nvSpPr>
        <p:spPr>
          <a:xfrm>
            <a:off x="533400" y="1143000"/>
            <a:ext cx="8077200" cy="3513137"/>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FF"/>
              </a:buClr>
              <a:buSzPts val="2800"/>
              <a:buFont typeface="Times New Roman"/>
              <a:buNone/>
            </a:pPr>
            <a:r>
              <a:rPr lang="en-US" sz="2800" b="1" i="0" u="none" strike="noStrike" cap="none">
                <a:solidFill>
                  <a:srgbClr val="0000FF"/>
                </a:solidFill>
                <a:latin typeface="Times New Roman"/>
                <a:ea typeface="Times New Roman"/>
                <a:cs typeface="Times New Roman"/>
                <a:sym typeface="Times New Roman"/>
              </a:rPr>
              <a:t> </a:t>
            </a:r>
            <a:r>
              <a:rPr lang="en-US" sz="3200" b="1" i="0" u="none" strike="noStrike" cap="none">
                <a:solidFill>
                  <a:schemeClr val="dk1"/>
                </a:solidFill>
                <a:latin typeface="Times New Roman"/>
                <a:ea typeface="Times New Roman"/>
                <a:cs typeface="Times New Roman"/>
                <a:sym typeface="Times New Roman"/>
              </a:rPr>
              <a:t>Đông Nam Á là cầu nối giữa hai châu lục, hai đại dương nó có vị trí quan trọng đối với các nước ở châu Á nói riêng và thế giới nói chung, vị trí đó đã ảnh hưởng như thế nào tới đặc điểm dân cư, xã hội của các nước trong khu vực. Chúng ta cùng tìm hiểu qua bài học hôm nay.</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20"/>
          <p:cNvSpPr txBox="1"/>
          <p:nvPr/>
        </p:nvSpPr>
        <p:spPr>
          <a:xfrm>
            <a:off x="0" y="228600"/>
            <a:ext cx="9144000" cy="51911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2800"/>
              <a:buFont typeface="Times New Roman"/>
              <a:buNone/>
            </a:pPr>
            <a:r>
              <a:rPr lang="en-US" sz="2800" b="1" i="0" u="none">
                <a:solidFill>
                  <a:srgbClr val="FF0000"/>
                </a:solidFill>
                <a:latin typeface="Times New Roman"/>
                <a:ea typeface="Times New Roman"/>
                <a:cs typeface="Times New Roman"/>
                <a:sym typeface="Times New Roman"/>
              </a:rPr>
              <a:t>BÀI 15:  ĐẶC ĐIỂM DÂN CƯ, XÃ HỘI ĐÔNG NAM Á.</a:t>
            </a:r>
            <a:endParaRPr/>
          </a:p>
        </p:txBody>
      </p:sp>
      <p:sp>
        <p:nvSpPr>
          <p:cNvPr id="250" name="Google Shape;250;p20"/>
          <p:cNvSpPr txBox="1"/>
          <p:nvPr/>
        </p:nvSpPr>
        <p:spPr>
          <a:xfrm>
            <a:off x="914400" y="685800"/>
            <a:ext cx="5029200" cy="5191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7375E"/>
              </a:buClr>
              <a:buSzPts val="2800"/>
              <a:buFont typeface="Times New Roman"/>
              <a:buNone/>
            </a:pPr>
            <a:r>
              <a:rPr lang="en-US" sz="2800" b="1" i="0" u="sng">
                <a:solidFill>
                  <a:srgbClr val="17375E"/>
                </a:solidFill>
                <a:latin typeface="Times New Roman"/>
                <a:ea typeface="Times New Roman"/>
                <a:cs typeface="Times New Roman"/>
                <a:sym typeface="Times New Roman"/>
              </a:rPr>
              <a:t>1. Đặc điểm dân cư:</a:t>
            </a:r>
            <a:endParaRPr/>
          </a:p>
        </p:txBody>
      </p:sp>
      <p:pic>
        <p:nvPicPr>
          <p:cNvPr id="251" name="Google Shape;251;p20" descr="ban tay"/>
          <p:cNvPicPr preferRelativeResize="0"/>
          <p:nvPr/>
        </p:nvPicPr>
        <p:blipFill rotWithShape="1">
          <a:blip r:embed="rId3">
            <a:alphaModFix/>
          </a:blip>
          <a:srcRect/>
          <a:stretch/>
        </p:blipFill>
        <p:spPr>
          <a:xfrm flipH="1">
            <a:off x="228600" y="685800"/>
            <a:ext cx="685800" cy="457200"/>
          </a:xfrm>
          <a:prstGeom prst="rect">
            <a:avLst/>
          </a:prstGeom>
          <a:noFill/>
          <a:ln>
            <a:noFill/>
          </a:ln>
        </p:spPr>
      </p:pic>
      <p:sp>
        <p:nvSpPr>
          <p:cNvPr id="252" name="Google Shape;252;p20"/>
          <p:cNvSpPr txBox="1"/>
          <p:nvPr/>
        </p:nvSpPr>
        <p:spPr>
          <a:xfrm>
            <a:off x="990600" y="1371600"/>
            <a:ext cx="6781800" cy="5191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7375E"/>
              </a:buClr>
              <a:buSzPts val="2800"/>
              <a:buFont typeface="Times New Roman"/>
              <a:buNone/>
            </a:pPr>
            <a:r>
              <a:rPr lang="en-US" sz="2800" b="1" i="0" u="sng">
                <a:solidFill>
                  <a:srgbClr val="17375E"/>
                </a:solidFill>
                <a:latin typeface="Times New Roman"/>
                <a:ea typeface="Times New Roman"/>
                <a:cs typeface="Times New Roman"/>
                <a:sym typeface="Times New Roman"/>
              </a:rPr>
              <a:t>2. Đặc điểm xã hội:</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pic>
        <p:nvPicPr>
          <p:cNvPr id="257" name="Google Shape;257;p21" descr="2008-11-30 (4) 0002"/>
          <p:cNvPicPr preferRelativeResize="0"/>
          <p:nvPr/>
        </p:nvPicPr>
        <p:blipFill rotWithShape="1">
          <a:blip r:embed="rId3">
            <a:alphaModFix/>
          </a:blip>
          <a:srcRect l="7961" t="6164" r="4450" b="10382"/>
          <a:stretch/>
        </p:blipFill>
        <p:spPr>
          <a:xfrm>
            <a:off x="228600" y="1219200"/>
            <a:ext cx="8686800" cy="5638800"/>
          </a:xfrm>
          <a:prstGeom prst="rect">
            <a:avLst/>
          </a:prstGeom>
          <a:noFill/>
          <a:ln>
            <a:noFill/>
          </a:ln>
        </p:spPr>
      </p:pic>
      <p:pic>
        <p:nvPicPr>
          <p:cNvPr id="258" name="Google Shape;258;p21" descr="dau HOI"/>
          <p:cNvPicPr preferRelativeResize="0"/>
          <p:nvPr/>
        </p:nvPicPr>
        <p:blipFill rotWithShape="1">
          <a:blip r:embed="rId4">
            <a:alphaModFix/>
          </a:blip>
          <a:srcRect/>
          <a:stretch/>
        </p:blipFill>
        <p:spPr>
          <a:xfrm>
            <a:off x="228600" y="152400"/>
            <a:ext cx="914400" cy="990600"/>
          </a:xfrm>
          <a:prstGeom prst="rect">
            <a:avLst/>
          </a:prstGeom>
          <a:noFill/>
          <a:ln>
            <a:noFill/>
          </a:ln>
        </p:spPr>
      </p:pic>
      <p:sp>
        <p:nvSpPr>
          <p:cNvPr id="259" name="Google Shape;259;p21"/>
          <p:cNvSpPr txBox="1"/>
          <p:nvPr/>
        </p:nvSpPr>
        <p:spPr>
          <a:xfrm>
            <a:off x="1219200" y="152400"/>
            <a:ext cx="7924800" cy="1066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3300"/>
              </a:buClr>
              <a:buSzPts val="3200"/>
              <a:buFont typeface="Times New Roman"/>
              <a:buNone/>
            </a:pPr>
            <a:r>
              <a:rPr lang="en-US" sz="3200" b="1" i="0" u="none">
                <a:solidFill>
                  <a:srgbClr val="FF3300"/>
                </a:solidFill>
                <a:latin typeface="Times New Roman"/>
                <a:ea typeface="Times New Roman"/>
                <a:cs typeface="Times New Roman"/>
                <a:sym typeface="Times New Roman"/>
              </a:rPr>
              <a:t>Có những tôn giáo nào phổ biến trong các quốc gia Đông Nam Á ? </a:t>
            </a:r>
            <a:endParaRPr/>
          </a:p>
        </p:txBody>
      </p:sp>
      <p:sp>
        <p:nvSpPr>
          <p:cNvPr id="260" name="Google Shape;260;p21"/>
          <p:cNvSpPr txBox="1"/>
          <p:nvPr/>
        </p:nvSpPr>
        <p:spPr>
          <a:xfrm>
            <a:off x="1905000" y="457200"/>
            <a:ext cx="4038600" cy="457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grpSp>
        <p:nvGrpSpPr>
          <p:cNvPr id="265" name="Google Shape;265;p22"/>
          <p:cNvGrpSpPr/>
          <p:nvPr/>
        </p:nvGrpSpPr>
        <p:grpSpPr>
          <a:xfrm>
            <a:off x="228600" y="228600"/>
            <a:ext cx="8763000" cy="6400800"/>
            <a:chOff x="144" y="144"/>
            <a:chExt cx="5520" cy="3808"/>
          </a:xfrm>
        </p:grpSpPr>
        <p:pic>
          <p:nvPicPr>
            <p:cNvPr id="266" name="Google Shape;266;p22" descr="Laos7"/>
            <p:cNvPicPr preferRelativeResize="0"/>
            <p:nvPr/>
          </p:nvPicPr>
          <p:blipFill rotWithShape="1">
            <a:blip r:embed="rId3">
              <a:alphaModFix/>
            </a:blip>
            <a:srcRect/>
            <a:stretch/>
          </p:blipFill>
          <p:spPr>
            <a:xfrm>
              <a:off x="144" y="461"/>
              <a:ext cx="2736" cy="1779"/>
            </a:xfrm>
            <a:prstGeom prst="rect">
              <a:avLst/>
            </a:prstGeom>
            <a:noFill/>
            <a:ln>
              <a:noFill/>
            </a:ln>
          </p:spPr>
        </p:pic>
        <p:pic>
          <p:nvPicPr>
            <p:cNvPr id="267" name="Google Shape;267;p22" descr="ang co"/>
            <p:cNvPicPr preferRelativeResize="0"/>
            <p:nvPr/>
          </p:nvPicPr>
          <p:blipFill rotWithShape="1">
            <a:blip r:embed="rId4">
              <a:alphaModFix/>
            </a:blip>
            <a:srcRect/>
            <a:stretch/>
          </p:blipFill>
          <p:spPr>
            <a:xfrm>
              <a:off x="3936" y="2320"/>
              <a:ext cx="1728" cy="1592"/>
            </a:xfrm>
            <a:prstGeom prst="rect">
              <a:avLst/>
            </a:prstGeom>
            <a:noFill/>
            <a:ln>
              <a:noFill/>
            </a:ln>
          </p:spPr>
        </p:pic>
        <p:pic>
          <p:nvPicPr>
            <p:cNvPr id="268" name="Google Shape;268;p22" descr="Brunay"/>
            <p:cNvPicPr preferRelativeResize="0"/>
            <p:nvPr/>
          </p:nvPicPr>
          <p:blipFill rotWithShape="1">
            <a:blip r:embed="rId5">
              <a:alphaModFix/>
            </a:blip>
            <a:srcRect/>
            <a:stretch/>
          </p:blipFill>
          <p:spPr>
            <a:xfrm>
              <a:off x="144" y="2275"/>
              <a:ext cx="1824" cy="1677"/>
            </a:xfrm>
            <a:prstGeom prst="rect">
              <a:avLst/>
            </a:prstGeom>
            <a:noFill/>
            <a:ln>
              <a:noFill/>
            </a:ln>
          </p:spPr>
        </p:pic>
        <p:pic>
          <p:nvPicPr>
            <p:cNvPr id="269" name="Google Shape;269;p22" descr="tayninh-12"/>
            <p:cNvPicPr preferRelativeResize="0"/>
            <p:nvPr/>
          </p:nvPicPr>
          <p:blipFill rotWithShape="1">
            <a:blip r:embed="rId6">
              <a:alphaModFix/>
            </a:blip>
            <a:srcRect/>
            <a:stretch/>
          </p:blipFill>
          <p:spPr>
            <a:xfrm>
              <a:off x="2064" y="2275"/>
              <a:ext cx="1776" cy="1650"/>
            </a:xfrm>
            <a:prstGeom prst="rect">
              <a:avLst/>
            </a:prstGeom>
            <a:noFill/>
            <a:ln>
              <a:noFill/>
            </a:ln>
          </p:spPr>
        </p:pic>
        <p:pic>
          <p:nvPicPr>
            <p:cNvPr id="270" name="Google Shape;270;p22" descr="cac-den-dai-kito-giao-va-byzentine-co-dai-o-thessalonika-hy-lap"/>
            <p:cNvPicPr preferRelativeResize="0"/>
            <p:nvPr/>
          </p:nvPicPr>
          <p:blipFill rotWithShape="1">
            <a:blip r:embed="rId7">
              <a:alphaModFix/>
            </a:blip>
            <a:srcRect t="4878"/>
            <a:stretch/>
          </p:blipFill>
          <p:spPr>
            <a:xfrm>
              <a:off x="2976" y="461"/>
              <a:ext cx="2624" cy="1776"/>
            </a:xfrm>
            <a:prstGeom prst="rect">
              <a:avLst/>
            </a:prstGeom>
            <a:noFill/>
            <a:ln>
              <a:noFill/>
            </a:ln>
          </p:spPr>
        </p:pic>
        <p:sp>
          <p:nvSpPr>
            <p:cNvPr id="271" name="Google Shape;271;p22"/>
            <p:cNvSpPr txBox="1"/>
            <p:nvPr/>
          </p:nvSpPr>
          <p:spPr>
            <a:xfrm>
              <a:off x="1584" y="144"/>
              <a:ext cx="3456" cy="30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272" name="Google Shape;272;p22"/>
            <p:cNvSpPr txBox="1"/>
            <p:nvPr/>
          </p:nvSpPr>
          <p:spPr>
            <a:xfrm>
              <a:off x="1200" y="624"/>
              <a:ext cx="816" cy="2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000"/>
                <a:buFont typeface="Times New Roman"/>
                <a:buNone/>
              </a:pPr>
              <a:r>
                <a:rPr lang="en-US" sz="2000" b="0" i="0" u="none">
                  <a:solidFill>
                    <a:schemeClr val="dk1"/>
                  </a:solidFill>
                  <a:latin typeface="Times New Roman"/>
                  <a:ea typeface="Times New Roman"/>
                  <a:cs typeface="Times New Roman"/>
                  <a:sym typeface="Times New Roman"/>
                </a:rPr>
                <a:t>Phaät giaùo</a:t>
              </a:r>
              <a:endParaRPr/>
            </a:p>
          </p:txBody>
        </p:sp>
        <p:sp>
          <p:nvSpPr>
            <p:cNvPr id="273" name="Google Shape;273;p22"/>
            <p:cNvSpPr txBox="1"/>
            <p:nvPr/>
          </p:nvSpPr>
          <p:spPr>
            <a:xfrm>
              <a:off x="3888" y="672"/>
              <a:ext cx="1296" cy="2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000"/>
                <a:buFont typeface="Times New Roman"/>
                <a:buNone/>
              </a:pPr>
              <a:r>
                <a:rPr lang="en-US" sz="2000" b="0" i="0" u="none">
                  <a:solidFill>
                    <a:schemeClr val="dk1"/>
                  </a:solidFill>
                  <a:latin typeface="Times New Roman"/>
                  <a:ea typeface="Times New Roman"/>
                  <a:cs typeface="Times New Roman"/>
                  <a:sym typeface="Times New Roman"/>
                </a:rPr>
                <a:t>Thieân chuùa giaùo</a:t>
              </a:r>
              <a:endParaRPr/>
            </a:p>
          </p:txBody>
        </p:sp>
        <p:sp>
          <p:nvSpPr>
            <p:cNvPr id="274" name="Google Shape;274;p22"/>
            <p:cNvSpPr txBox="1"/>
            <p:nvPr/>
          </p:nvSpPr>
          <p:spPr>
            <a:xfrm>
              <a:off x="1152" y="2320"/>
              <a:ext cx="816" cy="2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000"/>
                <a:buFont typeface="Times New Roman"/>
                <a:buNone/>
              </a:pPr>
              <a:r>
                <a:rPr lang="en-US" sz="2000" b="0" i="0" u="none">
                  <a:solidFill>
                    <a:schemeClr val="dk1"/>
                  </a:solidFill>
                  <a:latin typeface="Times New Roman"/>
                  <a:ea typeface="Times New Roman"/>
                  <a:cs typeface="Times New Roman"/>
                  <a:sym typeface="Times New Roman"/>
                </a:rPr>
                <a:t>Hoài giaùo</a:t>
              </a:r>
              <a:endParaRPr/>
            </a:p>
          </p:txBody>
        </p:sp>
        <p:sp>
          <p:nvSpPr>
            <p:cNvPr id="275" name="Google Shape;275;p22"/>
            <p:cNvSpPr txBox="1"/>
            <p:nvPr/>
          </p:nvSpPr>
          <p:spPr>
            <a:xfrm>
              <a:off x="3936" y="3635"/>
              <a:ext cx="1104" cy="2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000"/>
                <a:buFont typeface="Times New Roman"/>
                <a:buNone/>
              </a:pPr>
              <a:r>
                <a:rPr lang="en-US" sz="2000" b="0" i="0" u="none">
                  <a:solidFill>
                    <a:schemeClr val="dk1"/>
                  </a:solidFill>
                  <a:latin typeface="Times New Roman"/>
                  <a:ea typeface="Times New Roman"/>
                  <a:cs typeface="Times New Roman"/>
                  <a:sym typeface="Times New Roman"/>
                </a:rPr>
                <a:t>Aán ñoä giaùo</a:t>
              </a:r>
              <a:endParaRPr/>
            </a:p>
          </p:txBody>
        </p:sp>
        <p:sp>
          <p:nvSpPr>
            <p:cNvPr id="276" name="Google Shape;276;p22"/>
            <p:cNvSpPr txBox="1"/>
            <p:nvPr/>
          </p:nvSpPr>
          <p:spPr>
            <a:xfrm>
              <a:off x="2112" y="3635"/>
              <a:ext cx="816" cy="23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000"/>
                <a:buFont typeface="Times New Roman"/>
                <a:buNone/>
              </a:pPr>
              <a:r>
                <a:rPr lang="en-US" sz="2000" b="0" i="0" u="none">
                  <a:solidFill>
                    <a:schemeClr val="dk1"/>
                  </a:solidFill>
                  <a:latin typeface="Times New Roman"/>
                  <a:ea typeface="Times New Roman"/>
                  <a:cs typeface="Times New Roman"/>
                  <a:sym typeface="Times New Roman"/>
                </a:rPr>
                <a:t>Cao Đaøi </a:t>
              </a:r>
              <a:endParaRPr/>
            </a:p>
          </p:txBody>
        </p:sp>
      </p:grpSp>
      <p:sp>
        <p:nvSpPr>
          <p:cNvPr id="277" name="Google Shape;277;p22"/>
          <p:cNvSpPr txBox="1"/>
          <p:nvPr/>
        </p:nvSpPr>
        <p:spPr>
          <a:xfrm>
            <a:off x="2133600" y="66675"/>
            <a:ext cx="6207125" cy="51911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3333FF"/>
              </a:buClr>
              <a:buSzPts val="2800"/>
              <a:buFont typeface="Times New Roman"/>
              <a:buNone/>
            </a:pPr>
            <a:r>
              <a:rPr lang="en-US" sz="2800" b="1" i="0" u="none">
                <a:solidFill>
                  <a:srgbClr val="3333FF"/>
                </a:solidFill>
                <a:latin typeface="Times New Roman"/>
                <a:ea typeface="Times New Roman"/>
                <a:cs typeface="Times New Roman"/>
                <a:sym typeface="Times New Roman"/>
              </a:rPr>
              <a:t>Một số tôn giáo lớn ở Đông Nam Á</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2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endParaRPr sz="4400">
              <a:solidFill>
                <a:schemeClr val="dk1"/>
              </a:solidFill>
              <a:latin typeface="Calibri"/>
              <a:ea typeface="Calibri"/>
              <a:cs typeface="Calibri"/>
              <a:sym typeface="Calibri"/>
            </a:endParaRPr>
          </a:p>
        </p:txBody>
      </p:sp>
      <p:sp>
        <p:nvSpPr>
          <p:cNvPr id="283" name="Google Shape;283;p23"/>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lvl="0" indent="-139700" algn="l" rtl="0">
              <a:spcBef>
                <a:spcPts val="0"/>
              </a:spcBef>
              <a:spcAft>
                <a:spcPts val="0"/>
              </a:spcAft>
              <a:buClr>
                <a:schemeClr val="dk1"/>
              </a:buClr>
              <a:buSzPts val="3200"/>
              <a:buNone/>
            </a:pPr>
            <a:endParaRPr sz="3200">
              <a:solidFill>
                <a:schemeClr val="dk1"/>
              </a:solidFill>
              <a:latin typeface="Calibri"/>
              <a:ea typeface="Calibri"/>
              <a:cs typeface="Calibri"/>
              <a:sym typeface="Calibri"/>
            </a:endParaRPr>
          </a:p>
        </p:txBody>
      </p:sp>
      <p:pic>
        <p:nvPicPr>
          <p:cNvPr id="284" name="Google Shape;284;p23" descr="220px-V%C6%B0%C6%A1ng_Cung_Th%C3%A1nh_%C4%90%C6%B0%E1%BB%9Dng_S%C3%A0i_G%C3%B2n"/>
          <p:cNvPicPr preferRelativeResize="0"/>
          <p:nvPr/>
        </p:nvPicPr>
        <p:blipFill rotWithShape="1">
          <a:blip r:embed="rId3">
            <a:alphaModFix/>
          </a:blip>
          <a:srcRect/>
          <a:stretch/>
        </p:blipFill>
        <p:spPr>
          <a:xfrm>
            <a:off x="0" y="0"/>
            <a:ext cx="4419600" cy="5181600"/>
          </a:xfrm>
          <a:prstGeom prst="rect">
            <a:avLst/>
          </a:prstGeom>
          <a:noFill/>
          <a:ln>
            <a:noFill/>
          </a:ln>
        </p:spPr>
      </p:pic>
      <p:pic>
        <p:nvPicPr>
          <p:cNvPr id="285" name="Google Shape;285;p23" descr="08a55ede0f661c16f92b1e1dd59f1858"/>
          <p:cNvPicPr preferRelativeResize="0"/>
          <p:nvPr/>
        </p:nvPicPr>
        <p:blipFill rotWithShape="1">
          <a:blip r:embed="rId4">
            <a:alphaModFix/>
          </a:blip>
          <a:srcRect/>
          <a:stretch/>
        </p:blipFill>
        <p:spPr>
          <a:xfrm>
            <a:off x="4572000" y="0"/>
            <a:ext cx="4572000" cy="5181600"/>
          </a:xfrm>
          <a:prstGeom prst="rect">
            <a:avLst/>
          </a:prstGeom>
          <a:noFill/>
          <a:ln>
            <a:noFill/>
          </a:ln>
        </p:spPr>
      </p:pic>
      <p:sp>
        <p:nvSpPr>
          <p:cNvPr id="286" name="Google Shape;286;p23"/>
          <p:cNvSpPr txBox="1"/>
          <p:nvPr/>
        </p:nvSpPr>
        <p:spPr>
          <a:xfrm>
            <a:off x="4953000" y="5105400"/>
            <a:ext cx="3505200" cy="457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2400"/>
              <a:buFont typeface="Times New Roman"/>
              <a:buNone/>
            </a:pPr>
            <a:r>
              <a:rPr lang="en-US" sz="2400" b="1" i="0" u="none">
                <a:solidFill>
                  <a:srgbClr val="FF0000"/>
                </a:solidFill>
                <a:latin typeface="Times New Roman"/>
                <a:ea typeface="Times New Roman"/>
                <a:cs typeface="Times New Roman"/>
                <a:sym typeface="Times New Roman"/>
              </a:rPr>
              <a:t>Nhà thờ con gà ở Đà Lạt</a:t>
            </a:r>
            <a:endParaRPr/>
          </a:p>
        </p:txBody>
      </p:sp>
      <p:sp>
        <p:nvSpPr>
          <p:cNvPr id="287" name="Google Shape;287;p23"/>
          <p:cNvSpPr txBox="1"/>
          <p:nvPr/>
        </p:nvSpPr>
        <p:spPr>
          <a:xfrm>
            <a:off x="228600" y="5105400"/>
            <a:ext cx="4098925" cy="457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2400"/>
              <a:buFont typeface="Times New Roman"/>
              <a:buNone/>
            </a:pPr>
            <a:r>
              <a:rPr lang="en-US" sz="2400" b="1" i="0" u="none">
                <a:solidFill>
                  <a:srgbClr val="FF0000"/>
                </a:solidFill>
                <a:latin typeface="Times New Roman"/>
                <a:ea typeface="Times New Roman"/>
                <a:cs typeface="Times New Roman"/>
                <a:sym typeface="Times New Roman"/>
              </a:rPr>
              <a:t>Chánh tòa Đức Bà Sài Gòn</a:t>
            </a:r>
            <a:endParaRPr/>
          </a:p>
        </p:txBody>
      </p:sp>
      <p:sp>
        <p:nvSpPr>
          <p:cNvPr id="288" name="Google Shape;288;p23"/>
          <p:cNvSpPr txBox="1"/>
          <p:nvPr/>
        </p:nvSpPr>
        <p:spPr>
          <a:xfrm>
            <a:off x="0" y="5562600"/>
            <a:ext cx="17056100" cy="17383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Times New Roman"/>
              <a:buNone/>
            </a:pPr>
            <a:r>
              <a:rPr lang="en-US" sz="2400" b="1" i="0" u="none">
                <a:solidFill>
                  <a:schemeClr val="dk1"/>
                </a:solidFill>
                <a:latin typeface="Times New Roman"/>
                <a:ea typeface="Times New Roman"/>
                <a:cs typeface="Times New Roman"/>
                <a:sym typeface="Times New Roman"/>
              </a:rPr>
              <a:t> </a:t>
            </a:r>
            <a:r>
              <a:rPr lang="en-US" sz="2800" b="1" i="0" u="none">
                <a:solidFill>
                  <a:schemeClr val="dk1"/>
                </a:solidFill>
                <a:latin typeface="Times New Roman"/>
                <a:ea typeface="Times New Roman"/>
                <a:cs typeface="Times New Roman"/>
                <a:sym typeface="Times New Roman"/>
              </a:rPr>
              <a:t>Kitô giáo ở Philippin, Inđônêxia, Việt Nam</a:t>
            </a:r>
            <a:r>
              <a:rPr lang="en-US" sz="2800" b="0" i="0" u="none">
                <a:solidFill>
                  <a:schemeClr val="dk1"/>
                </a:solidFill>
                <a:latin typeface="Times New Roman"/>
                <a:ea typeface="Times New Roman"/>
                <a:cs typeface="Times New Roman"/>
                <a:sym typeface="Times New Roman"/>
              </a:rPr>
              <a:t> </a:t>
            </a:r>
            <a:r>
              <a:rPr lang="en-US" sz="2800" b="1" i="0" u="none">
                <a:solidFill>
                  <a:schemeClr val="dk1"/>
                </a:solidFill>
                <a:latin typeface="Times New Roman"/>
                <a:ea typeface="Times New Roman"/>
                <a:cs typeface="Times New Roman"/>
                <a:sym typeface="Times New Roman"/>
              </a:rPr>
              <a:t>( chúa Giê- su</a:t>
            </a:r>
            <a:endParaRPr/>
          </a:p>
          <a:p>
            <a:pPr marL="0" marR="0" lvl="0" indent="0" algn="l" rtl="0">
              <a:lnSpc>
                <a:spcPct val="100000"/>
              </a:lnSpc>
              <a:spcBef>
                <a:spcPts val="0"/>
              </a:spcBef>
              <a:spcAft>
                <a:spcPts val="0"/>
              </a:spcAft>
              <a:buClr>
                <a:schemeClr val="dk1"/>
              </a:buClr>
              <a:buSzPts val="2800"/>
              <a:buFont typeface="Times New Roman"/>
              <a:buNone/>
            </a:pPr>
            <a:r>
              <a:rPr lang="en-US" sz="2800" b="1" i="0" u="none">
                <a:solidFill>
                  <a:schemeClr val="dk1"/>
                </a:solidFill>
                <a:latin typeface="Times New Roman"/>
                <a:ea typeface="Times New Roman"/>
                <a:cs typeface="Times New Roman"/>
                <a:sym typeface="Times New Roman"/>
              </a:rPr>
              <a:t> khuyên sống nhẫn nhịn, chết sẽ được hạnh phúc ở thiên </a:t>
            </a:r>
            <a:endParaRPr/>
          </a:p>
          <a:p>
            <a:pPr marL="0" marR="0" lvl="0" indent="0" algn="l" rtl="0">
              <a:lnSpc>
                <a:spcPct val="100000"/>
              </a:lnSpc>
              <a:spcBef>
                <a:spcPts val="0"/>
              </a:spcBef>
              <a:spcAft>
                <a:spcPts val="0"/>
              </a:spcAft>
              <a:buClr>
                <a:schemeClr val="dk1"/>
              </a:buClr>
              <a:buSzPts val="2800"/>
              <a:buFont typeface="Times New Roman"/>
              <a:buNone/>
            </a:pPr>
            <a:r>
              <a:rPr lang="en-US" sz="2800" b="1" i="0" u="none">
                <a:solidFill>
                  <a:schemeClr val="dk1"/>
                </a:solidFill>
                <a:latin typeface="Times New Roman"/>
                <a:ea typeface="Times New Roman"/>
                <a:cs typeface="Times New Roman"/>
                <a:sym typeface="Times New Roman"/>
              </a:rPr>
              <a:t>  đường.)</a:t>
            </a:r>
            <a:endParaRPr/>
          </a:p>
          <a:p>
            <a:pPr marL="0" marR="0" lvl="0" indent="0" algn="ctr" rtl="0">
              <a:lnSpc>
                <a:spcPct val="100000"/>
              </a:lnSpc>
              <a:spcBef>
                <a:spcPts val="0"/>
              </a:spcBef>
              <a:spcAft>
                <a:spcPts val="0"/>
              </a:spcAft>
              <a:buNone/>
            </a:pPr>
            <a:endParaRPr sz="2800" b="1" i="0" u="none">
              <a:solidFill>
                <a:schemeClr val="dk1"/>
              </a:solidFill>
              <a:latin typeface="Times New Roman"/>
              <a:ea typeface="Times New Roman"/>
              <a:cs typeface="Times New Roman"/>
              <a:sym typeface="Times New Roman"/>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2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endParaRPr sz="4400">
              <a:solidFill>
                <a:schemeClr val="dk1"/>
              </a:solidFill>
              <a:latin typeface="Calibri"/>
              <a:ea typeface="Calibri"/>
              <a:cs typeface="Calibri"/>
              <a:sym typeface="Calibri"/>
            </a:endParaRPr>
          </a:p>
        </p:txBody>
      </p:sp>
      <p:sp>
        <p:nvSpPr>
          <p:cNvPr id="294" name="Google Shape;294;p24"/>
          <p:cNvSpPr txBox="1">
            <a:spLocks noGrp="1"/>
          </p:cNvSpPr>
          <p:nvPr>
            <p:ph type="body" idx="1"/>
          </p:nvPr>
        </p:nvSpPr>
        <p:spPr>
          <a:xfrm>
            <a:off x="0" y="5105400"/>
            <a:ext cx="9144000" cy="1020762"/>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Clr>
                <a:srgbClr val="6600FF"/>
              </a:buClr>
              <a:buSzPts val="2800"/>
              <a:buNone/>
            </a:pPr>
            <a:r>
              <a:rPr lang="en-US" sz="2800" b="1" i="0" u="none">
                <a:solidFill>
                  <a:srgbClr val="6600FF"/>
                </a:solidFill>
                <a:latin typeface="Times New Roman"/>
                <a:ea typeface="Times New Roman"/>
                <a:cs typeface="Times New Roman"/>
                <a:sym typeface="Times New Roman"/>
              </a:rPr>
              <a:t>Hồi giáo ở  Malaixia, Inđônêxia, Brunây, Xingapo ( thờ thánh Ala, cấm ăn thịt chó, lợn, cấm uống rượu, cầu nguyện 5 lần trong ngày, trong tháng Ra-ma-đa phải ăn chay.)</a:t>
            </a:r>
            <a:endParaRPr/>
          </a:p>
          <a:p>
            <a:pPr marL="342900" lvl="0" indent="-342900" algn="ctr" rtl="0">
              <a:lnSpc>
                <a:spcPct val="80000"/>
              </a:lnSpc>
              <a:spcBef>
                <a:spcPts val="560"/>
              </a:spcBef>
              <a:spcAft>
                <a:spcPts val="0"/>
              </a:spcAft>
              <a:buClr>
                <a:srgbClr val="FF0000"/>
              </a:buClr>
              <a:buSzPts val="2800"/>
              <a:buNone/>
            </a:pPr>
            <a:r>
              <a:rPr lang="en-US" sz="2800" b="1" i="0" u="none">
                <a:solidFill>
                  <a:srgbClr val="FF0000"/>
                </a:solidFill>
                <a:latin typeface="Times New Roman"/>
                <a:ea typeface="Times New Roman"/>
                <a:cs typeface="Times New Roman"/>
                <a:sym typeface="Times New Roman"/>
              </a:rPr>
              <a:t> </a:t>
            </a:r>
            <a:endParaRPr/>
          </a:p>
        </p:txBody>
      </p:sp>
      <p:pic>
        <p:nvPicPr>
          <p:cNvPr id="295" name="Google Shape;295;p24" descr="0e446_jame-asr-hassanil-bolkiah-mosque"/>
          <p:cNvPicPr preferRelativeResize="0"/>
          <p:nvPr/>
        </p:nvPicPr>
        <p:blipFill rotWithShape="1">
          <a:blip r:embed="rId3">
            <a:alphaModFix/>
          </a:blip>
          <a:srcRect/>
          <a:stretch/>
        </p:blipFill>
        <p:spPr>
          <a:xfrm>
            <a:off x="152400" y="228600"/>
            <a:ext cx="8839200" cy="48006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2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endParaRPr sz="4400">
              <a:solidFill>
                <a:schemeClr val="dk1"/>
              </a:solidFill>
              <a:latin typeface="Calibri"/>
              <a:ea typeface="Calibri"/>
              <a:cs typeface="Calibri"/>
              <a:sym typeface="Calibri"/>
            </a:endParaRPr>
          </a:p>
        </p:txBody>
      </p:sp>
      <p:sp>
        <p:nvSpPr>
          <p:cNvPr id="301" name="Google Shape;301;p25"/>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lvl="0" indent="-139700" algn="l" rtl="0">
              <a:spcBef>
                <a:spcPts val="0"/>
              </a:spcBef>
              <a:spcAft>
                <a:spcPts val="0"/>
              </a:spcAft>
              <a:buClr>
                <a:schemeClr val="dk1"/>
              </a:buClr>
              <a:buSzPts val="3200"/>
              <a:buNone/>
            </a:pPr>
            <a:endParaRPr sz="3200">
              <a:solidFill>
                <a:schemeClr val="dk1"/>
              </a:solidFill>
              <a:latin typeface="Calibri"/>
              <a:ea typeface="Calibri"/>
              <a:cs typeface="Calibri"/>
              <a:sym typeface="Calibri"/>
            </a:endParaRPr>
          </a:p>
        </p:txBody>
      </p:sp>
      <p:pic>
        <p:nvPicPr>
          <p:cNvPr id="302" name="Google Shape;302;p25" descr="ANd9GcQMirVP22XEjyctLYGzK-_3YDJ0lX9OKtXKhXq3p4fO0bDvNf1F"/>
          <p:cNvPicPr preferRelativeResize="0"/>
          <p:nvPr/>
        </p:nvPicPr>
        <p:blipFill rotWithShape="1">
          <a:blip r:embed="rId3">
            <a:alphaModFix/>
          </a:blip>
          <a:srcRect/>
          <a:stretch/>
        </p:blipFill>
        <p:spPr>
          <a:xfrm>
            <a:off x="228600" y="152400"/>
            <a:ext cx="4343400" cy="3429000"/>
          </a:xfrm>
          <a:prstGeom prst="rect">
            <a:avLst/>
          </a:prstGeom>
          <a:noFill/>
          <a:ln>
            <a:noFill/>
          </a:ln>
        </p:spPr>
      </p:pic>
      <p:pic>
        <p:nvPicPr>
          <p:cNvPr id="303" name="Google Shape;303;p25" descr="ANd9GcSA9v2jOjgPKpXlmnEeWt5nynzgJq8gbT8ncHV6P-qDhWKPeV0K_g"/>
          <p:cNvPicPr preferRelativeResize="0"/>
          <p:nvPr/>
        </p:nvPicPr>
        <p:blipFill rotWithShape="1">
          <a:blip r:embed="rId4">
            <a:alphaModFix/>
          </a:blip>
          <a:srcRect/>
          <a:stretch/>
        </p:blipFill>
        <p:spPr>
          <a:xfrm>
            <a:off x="4724400" y="152400"/>
            <a:ext cx="4191000" cy="3429000"/>
          </a:xfrm>
          <a:prstGeom prst="rect">
            <a:avLst/>
          </a:prstGeom>
          <a:noFill/>
          <a:ln>
            <a:noFill/>
          </a:ln>
        </p:spPr>
      </p:pic>
      <p:pic>
        <p:nvPicPr>
          <p:cNvPr id="304" name="Google Shape;304;p25" descr="ANd9GcQrgN_QXtpZ7keO5F2Jh_v_xO2DMwTPgA0lDB4lWz0pQHAL_7dwzA"/>
          <p:cNvPicPr preferRelativeResize="0"/>
          <p:nvPr/>
        </p:nvPicPr>
        <p:blipFill rotWithShape="1">
          <a:blip r:embed="rId5">
            <a:alphaModFix/>
          </a:blip>
          <a:srcRect/>
          <a:stretch/>
        </p:blipFill>
        <p:spPr>
          <a:xfrm>
            <a:off x="228600" y="3733800"/>
            <a:ext cx="8610600" cy="2514600"/>
          </a:xfrm>
          <a:prstGeom prst="rect">
            <a:avLst/>
          </a:prstGeom>
          <a:noFill/>
          <a:ln>
            <a:noFill/>
          </a:ln>
        </p:spPr>
      </p:pic>
      <p:sp>
        <p:nvSpPr>
          <p:cNvPr id="305" name="Google Shape;305;p25"/>
          <p:cNvSpPr txBox="1"/>
          <p:nvPr/>
        </p:nvSpPr>
        <p:spPr>
          <a:xfrm>
            <a:off x="914400" y="6248400"/>
            <a:ext cx="7173912" cy="5191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2800"/>
              <a:buFont typeface="Times New Roman"/>
              <a:buNone/>
            </a:pPr>
            <a:r>
              <a:rPr lang="en-US" sz="2800" b="1" i="0" u="none">
                <a:solidFill>
                  <a:srgbClr val="FF0000"/>
                </a:solidFill>
                <a:latin typeface="Times New Roman"/>
                <a:ea typeface="Times New Roman"/>
                <a:cs typeface="Times New Roman"/>
                <a:sym typeface="Times New Roman"/>
              </a:rPr>
              <a:t>Thánh địa Mecca ở Arập-xê-út ( Hồi giáo)</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pic>
        <p:nvPicPr>
          <p:cNvPr id="310" name="Google Shape;310;p26" descr="hanhdttchuavangTachilek"/>
          <p:cNvPicPr preferRelativeResize="0"/>
          <p:nvPr/>
        </p:nvPicPr>
        <p:blipFill rotWithShape="1">
          <a:blip r:embed="rId3">
            <a:alphaModFix/>
          </a:blip>
          <a:srcRect/>
          <a:stretch/>
        </p:blipFill>
        <p:spPr>
          <a:xfrm>
            <a:off x="609600" y="228600"/>
            <a:ext cx="7848600" cy="6124575"/>
          </a:xfrm>
          <a:prstGeom prst="rect">
            <a:avLst/>
          </a:prstGeom>
          <a:noFill/>
          <a:ln>
            <a:noFill/>
          </a:ln>
        </p:spPr>
      </p:pic>
      <p:sp>
        <p:nvSpPr>
          <p:cNvPr id="311" name="Google Shape;311;p26"/>
          <p:cNvSpPr txBox="1"/>
          <p:nvPr/>
        </p:nvSpPr>
        <p:spPr>
          <a:xfrm>
            <a:off x="2792412" y="6324600"/>
            <a:ext cx="3684587" cy="5191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66FF"/>
              </a:buClr>
              <a:buSzPts val="2800"/>
              <a:buFont typeface="Times New Roman"/>
              <a:buNone/>
            </a:pPr>
            <a:r>
              <a:rPr lang="en-US" sz="2800" b="1" i="0" u="none">
                <a:solidFill>
                  <a:srgbClr val="0066FF"/>
                </a:solidFill>
                <a:latin typeface="Times New Roman"/>
                <a:ea typeface="Times New Roman"/>
                <a:cs typeface="Times New Roman"/>
                <a:sym typeface="Times New Roman"/>
              </a:rPr>
              <a:t>Chùa Vàng – Thái Lan</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pic>
        <p:nvPicPr>
          <p:cNvPr id="316" name="Google Shape;316;p27" descr="chua vang mianma"/>
          <p:cNvPicPr preferRelativeResize="0">
            <a:picLocks noGrp="1"/>
          </p:cNvPicPr>
          <p:nvPr>
            <p:ph type="body" idx="1"/>
          </p:nvPr>
        </p:nvPicPr>
        <p:blipFill rotWithShape="1">
          <a:blip r:embed="rId3">
            <a:alphaModFix/>
          </a:blip>
          <a:srcRect/>
          <a:stretch/>
        </p:blipFill>
        <p:spPr>
          <a:xfrm>
            <a:off x="152400" y="762000"/>
            <a:ext cx="8839200" cy="5943600"/>
          </a:xfrm>
          <a:prstGeom prst="rect">
            <a:avLst/>
          </a:prstGeom>
          <a:noFill/>
          <a:ln>
            <a:noFill/>
          </a:ln>
        </p:spPr>
      </p:pic>
      <p:sp>
        <p:nvSpPr>
          <p:cNvPr id="317" name="Google Shape;317;p27"/>
          <p:cNvSpPr txBox="1"/>
          <p:nvPr/>
        </p:nvSpPr>
        <p:spPr>
          <a:xfrm>
            <a:off x="2209800" y="152400"/>
            <a:ext cx="3581400" cy="51911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66FF"/>
              </a:buClr>
              <a:buSzPts val="2800"/>
              <a:buFont typeface="Times New Roman"/>
              <a:buNone/>
            </a:pPr>
            <a:r>
              <a:rPr lang="en-US" sz="2800" b="1" i="0" u="none">
                <a:solidFill>
                  <a:srgbClr val="0066FF"/>
                </a:solidFill>
                <a:latin typeface="Times New Roman"/>
                <a:ea typeface="Times New Roman"/>
                <a:cs typeface="Times New Roman"/>
                <a:sym typeface="Times New Roman"/>
              </a:rPr>
              <a:t>Chùa vàng Mi-an-ma</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1"/>
        <p:cNvGrpSpPr/>
        <p:nvPr/>
      </p:nvGrpSpPr>
      <p:grpSpPr>
        <a:xfrm>
          <a:off x="0" y="0"/>
          <a:ext cx="0" cy="0"/>
          <a:chOff x="0" y="0"/>
          <a:chExt cx="0" cy="0"/>
        </a:xfrm>
      </p:grpSpPr>
      <p:pic>
        <p:nvPicPr>
          <p:cNvPr id="322" name="Google Shape;322;p28" descr="26"/>
          <p:cNvPicPr preferRelativeResize="0"/>
          <p:nvPr/>
        </p:nvPicPr>
        <p:blipFill rotWithShape="1">
          <a:blip r:embed="rId3">
            <a:alphaModFix/>
          </a:blip>
          <a:srcRect/>
          <a:stretch/>
        </p:blipFill>
        <p:spPr>
          <a:xfrm>
            <a:off x="0" y="0"/>
            <a:ext cx="4648200" cy="6248400"/>
          </a:xfrm>
          <a:prstGeom prst="rect">
            <a:avLst/>
          </a:prstGeom>
          <a:noFill/>
          <a:ln>
            <a:noFill/>
          </a:ln>
        </p:spPr>
      </p:pic>
      <p:sp>
        <p:nvSpPr>
          <p:cNvPr id="323" name="Google Shape;323;p28"/>
          <p:cNvSpPr txBox="1"/>
          <p:nvPr/>
        </p:nvSpPr>
        <p:spPr>
          <a:xfrm>
            <a:off x="0" y="6400800"/>
            <a:ext cx="4648200" cy="457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3399"/>
              </a:buClr>
              <a:buSzPts val="2400"/>
              <a:buFont typeface="Times New Roman"/>
              <a:buNone/>
            </a:pPr>
            <a:r>
              <a:rPr lang="en-US" sz="2400" b="1" i="0" u="none">
                <a:solidFill>
                  <a:srgbClr val="003399"/>
                </a:solidFill>
                <a:latin typeface="Times New Roman"/>
                <a:ea typeface="Times New Roman"/>
                <a:cs typeface="Times New Roman"/>
                <a:sym typeface="Times New Roman"/>
              </a:rPr>
              <a:t>Chùa That Luang (Lào)</a:t>
            </a:r>
            <a:endParaRPr/>
          </a:p>
        </p:txBody>
      </p:sp>
      <p:pic>
        <p:nvPicPr>
          <p:cNvPr id="324" name="Google Shape;324;p28" descr="photo_lg_laos"/>
          <p:cNvPicPr preferRelativeResize="0"/>
          <p:nvPr/>
        </p:nvPicPr>
        <p:blipFill rotWithShape="1">
          <a:blip r:embed="rId4">
            <a:alphaModFix/>
          </a:blip>
          <a:srcRect/>
          <a:stretch/>
        </p:blipFill>
        <p:spPr>
          <a:xfrm>
            <a:off x="4800600" y="0"/>
            <a:ext cx="4343400" cy="68580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pic>
        <p:nvPicPr>
          <p:cNvPr id="329" name="Google Shape;329;p29" descr="15"/>
          <p:cNvPicPr preferRelativeResize="0"/>
          <p:nvPr/>
        </p:nvPicPr>
        <p:blipFill rotWithShape="1">
          <a:blip r:embed="rId3">
            <a:alphaModFix/>
          </a:blip>
          <a:srcRect/>
          <a:stretch/>
        </p:blipFill>
        <p:spPr>
          <a:xfrm>
            <a:off x="304800" y="0"/>
            <a:ext cx="8534400" cy="6553200"/>
          </a:xfrm>
          <a:prstGeom prst="rect">
            <a:avLst/>
          </a:prstGeom>
          <a:noFill/>
          <a:ln>
            <a:noFill/>
          </a:ln>
        </p:spPr>
      </p:pic>
      <p:sp>
        <p:nvSpPr>
          <p:cNvPr id="330" name="Google Shape;330;p29"/>
          <p:cNvSpPr txBox="1"/>
          <p:nvPr/>
        </p:nvSpPr>
        <p:spPr>
          <a:xfrm>
            <a:off x="838200" y="5867400"/>
            <a:ext cx="8305800" cy="1066800"/>
          </a:xfrm>
          <a:prstGeom prst="rect">
            <a:avLst/>
          </a:prstGeom>
          <a:solidFill>
            <a:schemeClr val="lt2"/>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3300"/>
              </a:buClr>
              <a:buSzPts val="3200"/>
              <a:buFont typeface="Times New Roman"/>
              <a:buNone/>
            </a:pPr>
            <a:r>
              <a:rPr lang="en-US" sz="3200" b="1" i="0" u="none">
                <a:solidFill>
                  <a:srgbClr val="FF3300"/>
                </a:solidFill>
                <a:latin typeface="Times New Roman"/>
                <a:ea typeface="Times New Roman"/>
                <a:cs typeface="Times New Roman"/>
                <a:sym typeface="Times New Roman"/>
              </a:rPr>
              <a:t>Hãy cho biết những nét tương đồng của các nước Đông Nam Á? Giải thích tại sao? </a:t>
            </a:r>
            <a:endParaRPr/>
          </a:p>
        </p:txBody>
      </p:sp>
      <p:pic>
        <p:nvPicPr>
          <p:cNvPr id="331" name="Google Shape;331;p29" descr="dau HOI"/>
          <p:cNvPicPr preferRelativeResize="0"/>
          <p:nvPr/>
        </p:nvPicPr>
        <p:blipFill rotWithShape="1">
          <a:blip r:embed="rId4">
            <a:alphaModFix/>
          </a:blip>
          <a:srcRect/>
          <a:stretch/>
        </p:blipFill>
        <p:spPr>
          <a:xfrm>
            <a:off x="0" y="6086475"/>
            <a:ext cx="838200" cy="4667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3"/>
          <p:cNvSpPr txBox="1"/>
          <p:nvPr/>
        </p:nvSpPr>
        <p:spPr>
          <a:xfrm>
            <a:off x="2133600" y="533400"/>
            <a:ext cx="3810000" cy="6413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600"/>
              <a:buFont typeface="Times New Roman"/>
              <a:buNone/>
            </a:pPr>
            <a:r>
              <a:rPr lang="en-US" sz="3600" b="1" i="0" u="sng" strike="noStrike" cap="none">
                <a:solidFill>
                  <a:srgbClr val="FF0000"/>
                </a:solidFill>
                <a:latin typeface="Times New Roman"/>
                <a:ea typeface="Times New Roman"/>
                <a:cs typeface="Times New Roman"/>
                <a:sym typeface="Times New Roman"/>
              </a:rPr>
              <a:t> Bài 15 </a:t>
            </a:r>
            <a:endParaRPr/>
          </a:p>
        </p:txBody>
      </p:sp>
      <p:sp>
        <p:nvSpPr>
          <p:cNvPr id="111" name="Google Shape;111;p3"/>
          <p:cNvSpPr/>
          <p:nvPr/>
        </p:nvSpPr>
        <p:spPr>
          <a:xfrm>
            <a:off x="381000" y="1524000"/>
            <a:ext cx="8382000" cy="4191000"/>
          </a:xfrm>
          <a:prstGeom prst="rect">
            <a:avLst/>
          </a:prstGeom>
        </p:spPr>
        <p:txBody>
          <a:bodyPr>
            <a:prstTxWarp prst="textPlain">
              <a:avLst/>
            </a:prstTxWarp>
          </a:bodyPr>
          <a:lstStyle/>
          <a:p>
            <a:pPr lvl="0" algn="ctr"/>
            <a:r>
              <a:rPr b="0" i="0">
                <a:ln w="9525" cap="flat" cmpd="sng">
                  <a:solidFill>
                    <a:srgbClr val="0000FF"/>
                  </a:solidFill>
                  <a:prstDash val="solid"/>
                  <a:miter lim="800000"/>
                  <a:headEnd type="none" w="sm" len="sm"/>
                  <a:tailEnd type="none" w="sm" len="sm"/>
                </a:ln>
                <a:solidFill>
                  <a:srgbClr val="FF0000"/>
                </a:solidFill>
                <a:latin typeface="Times New Roman"/>
              </a:rPr>
              <a:t>ĐẶC ĐIỂM DÂN CƯ,XÃHỘI  ĐÔNG NAM Á </a:t>
            </a:r>
          </a:p>
        </p:txBody>
      </p:sp>
      <p:pic>
        <p:nvPicPr>
          <p:cNvPr id="112" name="Google Shape;112;p3" descr="ban tay"/>
          <p:cNvPicPr preferRelativeResize="0"/>
          <p:nvPr/>
        </p:nvPicPr>
        <p:blipFill rotWithShape="1">
          <a:blip r:embed="rId3">
            <a:alphaModFix/>
          </a:blip>
          <a:srcRect/>
          <a:stretch/>
        </p:blipFill>
        <p:spPr>
          <a:xfrm flipH="1">
            <a:off x="685800" y="381000"/>
            <a:ext cx="1219200" cy="9144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pic>
        <p:nvPicPr>
          <p:cNvPr id="336" name="Google Shape;336;p30" descr="images (1)"/>
          <p:cNvPicPr preferRelativeResize="0"/>
          <p:nvPr/>
        </p:nvPicPr>
        <p:blipFill rotWithShape="1">
          <a:blip r:embed="rId3">
            <a:alphaModFix/>
          </a:blip>
          <a:srcRect/>
          <a:stretch/>
        </p:blipFill>
        <p:spPr>
          <a:xfrm>
            <a:off x="3124200" y="381000"/>
            <a:ext cx="3810000" cy="2743200"/>
          </a:xfrm>
          <a:prstGeom prst="rect">
            <a:avLst/>
          </a:prstGeom>
          <a:noFill/>
          <a:ln>
            <a:noFill/>
          </a:ln>
        </p:spPr>
      </p:pic>
      <p:sp>
        <p:nvSpPr>
          <p:cNvPr id="337" name="Google Shape;337;p30"/>
          <p:cNvSpPr txBox="1"/>
          <p:nvPr/>
        </p:nvSpPr>
        <p:spPr>
          <a:xfrm>
            <a:off x="304800" y="838200"/>
            <a:ext cx="2743200" cy="1016000"/>
          </a:xfrm>
          <a:prstGeom prst="rect">
            <a:avLst/>
          </a:prstGeom>
          <a:solidFill>
            <a:srgbClr val="66FFFF"/>
          </a:solidFill>
          <a:ln w="9525" cap="flat" cmpd="sng">
            <a:solidFill>
              <a:srgbClr val="FFFF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000"/>
              <a:buFont typeface="Times New Roman"/>
              <a:buNone/>
            </a:pPr>
            <a:r>
              <a:rPr lang="en-US" sz="2000" b="0" i="0" u="none">
                <a:solidFill>
                  <a:schemeClr val="dk1"/>
                </a:solidFill>
                <a:latin typeface="Times New Roman"/>
                <a:ea typeface="Times New Roman"/>
                <a:cs typeface="Times New Roman"/>
                <a:sym typeface="Times New Roman"/>
              </a:rPr>
              <a:t>Người Việt nam vaø ngöôøi Inñoâneâxia cuøng coù troáng ñoàng</a:t>
            </a:r>
            <a:endParaRPr/>
          </a:p>
        </p:txBody>
      </p:sp>
      <p:pic>
        <p:nvPicPr>
          <p:cNvPr id="338" name="Google Shape;338;p30" descr="indo"/>
          <p:cNvPicPr preferRelativeResize="0"/>
          <p:nvPr/>
        </p:nvPicPr>
        <p:blipFill rotWithShape="1">
          <a:blip r:embed="rId4">
            <a:alphaModFix/>
          </a:blip>
          <a:srcRect/>
          <a:stretch/>
        </p:blipFill>
        <p:spPr>
          <a:xfrm>
            <a:off x="533400" y="3508375"/>
            <a:ext cx="3733800" cy="2474912"/>
          </a:xfrm>
          <a:prstGeom prst="rect">
            <a:avLst/>
          </a:prstGeom>
          <a:noFill/>
          <a:ln>
            <a:noFill/>
          </a:ln>
        </p:spPr>
      </p:pic>
      <p:pic>
        <p:nvPicPr>
          <p:cNvPr id="339" name="Google Shape;339;p30" descr="1206846850"/>
          <p:cNvPicPr preferRelativeResize="0"/>
          <p:nvPr/>
        </p:nvPicPr>
        <p:blipFill rotWithShape="1">
          <a:blip r:embed="rId5">
            <a:alphaModFix/>
          </a:blip>
          <a:srcRect/>
          <a:stretch/>
        </p:blipFill>
        <p:spPr>
          <a:xfrm>
            <a:off x="5029200" y="3538537"/>
            <a:ext cx="3429000" cy="2501900"/>
          </a:xfrm>
          <a:prstGeom prst="rect">
            <a:avLst/>
          </a:prstGeom>
          <a:noFill/>
          <a:ln>
            <a:noFill/>
          </a:ln>
        </p:spPr>
      </p:pic>
      <p:sp>
        <p:nvSpPr>
          <p:cNvPr id="340" name="Google Shape;340;p30"/>
          <p:cNvSpPr txBox="1"/>
          <p:nvPr/>
        </p:nvSpPr>
        <p:spPr>
          <a:xfrm>
            <a:off x="685800" y="6019800"/>
            <a:ext cx="3048000" cy="396875"/>
          </a:xfrm>
          <a:prstGeom prst="rect">
            <a:avLst/>
          </a:prstGeom>
          <a:solidFill>
            <a:srgbClr val="66FFFF"/>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000"/>
              <a:buFont typeface="Times New Roman"/>
              <a:buNone/>
            </a:pPr>
            <a:r>
              <a:rPr lang="en-US" sz="2000" b="0" i="0" u="none">
                <a:solidFill>
                  <a:schemeClr val="dk1"/>
                </a:solidFill>
                <a:latin typeface="Times New Roman"/>
                <a:ea typeface="Times New Roman"/>
                <a:cs typeface="Times New Roman"/>
                <a:sym typeface="Times New Roman"/>
              </a:rPr>
              <a:t>Ñoàng ruoäng ôû Phi lip pin</a:t>
            </a:r>
            <a:endParaRPr/>
          </a:p>
        </p:txBody>
      </p:sp>
      <p:sp>
        <p:nvSpPr>
          <p:cNvPr id="341" name="Google Shape;341;p30"/>
          <p:cNvSpPr txBox="1"/>
          <p:nvPr/>
        </p:nvSpPr>
        <p:spPr>
          <a:xfrm>
            <a:off x="5257800" y="6096000"/>
            <a:ext cx="3124200" cy="396875"/>
          </a:xfrm>
          <a:prstGeom prst="rect">
            <a:avLst/>
          </a:prstGeom>
          <a:solidFill>
            <a:srgbClr val="66FFFF"/>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000"/>
              <a:buFont typeface="Times New Roman"/>
              <a:buNone/>
            </a:pPr>
            <a:r>
              <a:rPr lang="en-US" sz="2000" b="0" i="0" u="none">
                <a:solidFill>
                  <a:schemeClr val="dk1"/>
                </a:solidFill>
                <a:latin typeface="Times New Roman"/>
                <a:ea typeface="Times New Roman"/>
                <a:cs typeface="Times New Roman"/>
                <a:sym typeface="Times New Roman"/>
              </a:rPr>
              <a:t>Ñoàng ruoäng ôû Vieät nam</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31"/>
          <p:cNvSpPr txBox="1"/>
          <p:nvPr/>
        </p:nvSpPr>
        <p:spPr>
          <a:xfrm>
            <a:off x="1905000" y="304800"/>
            <a:ext cx="5105400" cy="457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400"/>
              <a:buFont typeface="Times New Roman"/>
              <a:buNone/>
            </a:pPr>
            <a:r>
              <a:rPr lang="en-US" sz="2400" b="0" i="0" u="none">
                <a:solidFill>
                  <a:schemeClr val="lt1"/>
                </a:solidFill>
                <a:latin typeface="Times New Roman"/>
                <a:ea typeface="Times New Roman"/>
                <a:cs typeface="Times New Roman"/>
                <a:sym typeface="Times New Roman"/>
              </a:rPr>
              <a:t>Ruoäng baäc thang troàng luùa nöôùc ôû...</a:t>
            </a:r>
            <a:endParaRPr/>
          </a:p>
        </p:txBody>
      </p:sp>
      <p:grpSp>
        <p:nvGrpSpPr>
          <p:cNvPr id="347" name="Google Shape;347;p31"/>
          <p:cNvGrpSpPr/>
          <p:nvPr/>
        </p:nvGrpSpPr>
        <p:grpSpPr>
          <a:xfrm>
            <a:off x="0" y="838200"/>
            <a:ext cx="4419600" cy="2882900"/>
            <a:chOff x="0" y="528"/>
            <a:chExt cx="2784" cy="1816"/>
          </a:xfrm>
        </p:grpSpPr>
        <p:pic>
          <p:nvPicPr>
            <p:cNvPr id="348" name="Google Shape;348;p31" descr="ruong-bac-thang8909-10"/>
            <p:cNvPicPr preferRelativeResize="0"/>
            <p:nvPr/>
          </p:nvPicPr>
          <p:blipFill rotWithShape="1">
            <a:blip r:embed="rId3">
              <a:alphaModFix/>
            </a:blip>
            <a:srcRect b="48832"/>
            <a:stretch/>
          </p:blipFill>
          <p:spPr>
            <a:xfrm>
              <a:off x="0" y="528"/>
              <a:ext cx="2784" cy="1816"/>
            </a:xfrm>
            <a:prstGeom prst="rect">
              <a:avLst/>
            </a:prstGeom>
            <a:noFill/>
            <a:ln>
              <a:noFill/>
            </a:ln>
          </p:spPr>
        </p:pic>
        <p:sp>
          <p:nvSpPr>
            <p:cNvPr id="349" name="Google Shape;349;p31"/>
            <p:cNvSpPr txBox="1"/>
            <p:nvPr/>
          </p:nvSpPr>
          <p:spPr>
            <a:xfrm>
              <a:off x="912" y="2064"/>
              <a:ext cx="816" cy="256"/>
            </a:xfrm>
            <a:prstGeom prst="rect">
              <a:avLst/>
            </a:prstGeom>
            <a:solidFill>
              <a:srgbClr val="000066"/>
            </a:solidFill>
            <a:ln w="9525" cap="flat" cmpd="sng">
              <a:solidFill>
                <a:srgbClr val="FFFF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000"/>
                <a:buFont typeface="Times New Roman"/>
                <a:buNone/>
              </a:pPr>
              <a:r>
                <a:rPr lang="en-US" sz="2000" b="0" i="0" u="none">
                  <a:solidFill>
                    <a:schemeClr val="lt1"/>
                  </a:solidFill>
                  <a:latin typeface="Times New Roman"/>
                  <a:ea typeface="Times New Roman"/>
                  <a:cs typeface="Times New Roman"/>
                  <a:sym typeface="Times New Roman"/>
                </a:rPr>
                <a:t>Vieät nam</a:t>
              </a:r>
              <a:endParaRPr/>
            </a:p>
          </p:txBody>
        </p:sp>
      </p:grpSp>
      <p:grpSp>
        <p:nvGrpSpPr>
          <p:cNvPr id="350" name="Google Shape;350;p31"/>
          <p:cNvGrpSpPr/>
          <p:nvPr/>
        </p:nvGrpSpPr>
        <p:grpSpPr>
          <a:xfrm>
            <a:off x="0" y="3886200"/>
            <a:ext cx="4495800" cy="2667000"/>
            <a:chOff x="0" y="2448"/>
            <a:chExt cx="2832" cy="1680"/>
          </a:xfrm>
        </p:grpSpPr>
        <p:pic>
          <p:nvPicPr>
            <p:cNvPr id="351" name="Google Shape;351;p31" descr="Thai lan"/>
            <p:cNvPicPr preferRelativeResize="0"/>
            <p:nvPr/>
          </p:nvPicPr>
          <p:blipFill rotWithShape="1">
            <a:blip r:embed="rId4">
              <a:alphaModFix/>
            </a:blip>
            <a:srcRect/>
            <a:stretch/>
          </p:blipFill>
          <p:spPr>
            <a:xfrm>
              <a:off x="0" y="2448"/>
              <a:ext cx="2832" cy="1680"/>
            </a:xfrm>
            <a:prstGeom prst="rect">
              <a:avLst/>
            </a:prstGeom>
            <a:noFill/>
            <a:ln>
              <a:noFill/>
            </a:ln>
          </p:spPr>
        </p:pic>
        <p:sp>
          <p:nvSpPr>
            <p:cNvPr id="352" name="Google Shape;352;p31"/>
            <p:cNvSpPr txBox="1"/>
            <p:nvPr/>
          </p:nvSpPr>
          <p:spPr>
            <a:xfrm>
              <a:off x="1056" y="3840"/>
              <a:ext cx="720" cy="250"/>
            </a:xfrm>
            <a:prstGeom prst="rect">
              <a:avLst/>
            </a:prstGeom>
            <a:solidFill>
              <a:srgbClr val="00006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000"/>
                <a:buFont typeface="Times New Roman"/>
                <a:buNone/>
              </a:pPr>
              <a:r>
                <a:rPr lang="en-US" sz="2000" b="0" i="0" u="none">
                  <a:solidFill>
                    <a:schemeClr val="lt1"/>
                  </a:solidFill>
                  <a:latin typeface="Times New Roman"/>
                  <a:ea typeface="Times New Roman"/>
                  <a:cs typeface="Times New Roman"/>
                  <a:sym typeface="Times New Roman"/>
                </a:rPr>
                <a:t>Thaùi lan</a:t>
              </a:r>
              <a:endParaRPr/>
            </a:p>
          </p:txBody>
        </p:sp>
      </p:grpSp>
      <p:grpSp>
        <p:nvGrpSpPr>
          <p:cNvPr id="353" name="Google Shape;353;p31"/>
          <p:cNvGrpSpPr/>
          <p:nvPr/>
        </p:nvGrpSpPr>
        <p:grpSpPr>
          <a:xfrm>
            <a:off x="4800600" y="838200"/>
            <a:ext cx="4191000" cy="2911475"/>
            <a:chOff x="3024" y="528"/>
            <a:chExt cx="2640" cy="1834"/>
          </a:xfrm>
        </p:grpSpPr>
        <p:pic>
          <p:nvPicPr>
            <p:cNvPr id="354" name="Google Shape;354;p31" descr="phi1"/>
            <p:cNvPicPr preferRelativeResize="0"/>
            <p:nvPr/>
          </p:nvPicPr>
          <p:blipFill rotWithShape="1">
            <a:blip r:embed="rId5">
              <a:alphaModFix/>
            </a:blip>
            <a:srcRect/>
            <a:stretch/>
          </p:blipFill>
          <p:spPr>
            <a:xfrm>
              <a:off x="3024" y="528"/>
              <a:ext cx="2640" cy="1833"/>
            </a:xfrm>
            <a:prstGeom prst="rect">
              <a:avLst/>
            </a:prstGeom>
            <a:noFill/>
            <a:ln>
              <a:noFill/>
            </a:ln>
          </p:spPr>
        </p:pic>
        <p:sp>
          <p:nvSpPr>
            <p:cNvPr id="355" name="Google Shape;355;p31"/>
            <p:cNvSpPr txBox="1"/>
            <p:nvPr/>
          </p:nvSpPr>
          <p:spPr>
            <a:xfrm>
              <a:off x="4032" y="2112"/>
              <a:ext cx="816" cy="250"/>
            </a:xfrm>
            <a:prstGeom prst="rect">
              <a:avLst/>
            </a:prstGeom>
            <a:solidFill>
              <a:srgbClr val="00006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000"/>
                <a:buFont typeface="Times New Roman"/>
                <a:buNone/>
              </a:pPr>
              <a:r>
                <a:rPr lang="en-US" sz="2000" b="0" i="0" u="none">
                  <a:solidFill>
                    <a:schemeClr val="lt1"/>
                  </a:solidFill>
                  <a:latin typeface="Times New Roman"/>
                  <a:ea typeface="Times New Roman"/>
                  <a:cs typeface="Times New Roman"/>
                  <a:sym typeface="Times New Roman"/>
                </a:rPr>
                <a:t>Phi lip pin</a:t>
              </a:r>
              <a:endParaRPr/>
            </a:p>
          </p:txBody>
        </p:sp>
      </p:grpSp>
      <p:grpSp>
        <p:nvGrpSpPr>
          <p:cNvPr id="356" name="Google Shape;356;p31"/>
          <p:cNvGrpSpPr/>
          <p:nvPr/>
        </p:nvGrpSpPr>
        <p:grpSpPr>
          <a:xfrm>
            <a:off x="4800600" y="3962400"/>
            <a:ext cx="4191000" cy="2606675"/>
            <a:chOff x="3024" y="2496"/>
            <a:chExt cx="2640" cy="1642"/>
          </a:xfrm>
        </p:grpSpPr>
        <p:pic>
          <p:nvPicPr>
            <p:cNvPr id="357" name="Google Shape;357;p31" descr="philip"/>
            <p:cNvPicPr preferRelativeResize="0"/>
            <p:nvPr/>
          </p:nvPicPr>
          <p:blipFill rotWithShape="1">
            <a:blip r:embed="rId6">
              <a:alphaModFix/>
            </a:blip>
            <a:srcRect/>
            <a:stretch/>
          </p:blipFill>
          <p:spPr>
            <a:xfrm>
              <a:off x="3024" y="2496"/>
              <a:ext cx="2640" cy="1640"/>
            </a:xfrm>
            <a:prstGeom prst="rect">
              <a:avLst/>
            </a:prstGeom>
            <a:noFill/>
            <a:ln>
              <a:noFill/>
            </a:ln>
          </p:spPr>
        </p:pic>
        <p:sp>
          <p:nvSpPr>
            <p:cNvPr id="358" name="Google Shape;358;p31"/>
            <p:cNvSpPr txBox="1"/>
            <p:nvPr/>
          </p:nvSpPr>
          <p:spPr>
            <a:xfrm>
              <a:off x="3936" y="3888"/>
              <a:ext cx="864" cy="250"/>
            </a:xfrm>
            <a:prstGeom prst="rect">
              <a:avLst/>
            </a:prstGeom>
            <a:solidFill>
              <a:srgbClr val="00006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000"/>
                <a:buFont typeface="Times New Roman"/>
                <a:buNone/>
              </a:pPr>
              <a:r>
                <a:rPr lang="en-US" sz="2000" b="0" i="0" u="none">
                  <a:solidFill>
                    <a:schemeClr val="lt1"/>
                  </a:solidFill>
                  <a:latin typeface="Times New Roman"/>
                  <a:ea typeface="Times New Roman"/>
                  <a:cs typeface="Times New Roman"/>
                  <a:sym typeface="Times New Roman"/>
                </a:rPr>
                <a:t>Inñoâneâxia</a:t>
              </a:r>
              <a:endParaRPr/>
            </a:p>
          </p:txBody>
        </p:sp>
      </p:grpSp>
      <p:sp>
        <p:nvSpPr>
          <p:cNvPr id="359" name="Google Shape;359;p31"/>
          <p:cNvSpPr txBox="1"/>
          <p:nvPr/>
        </p:nvSpPr>
        <p:spPr>
          <a:xfrm>
            <a:off x="2376487" y="219075"/>
            <a:ext cx="5113337" cy="51911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3333FF"/>
              </a:buClr>
              <a:buSzPts val="2800"/>
              <a:buFont typeface="Times New Roman"/>
              <a:buNone/>
            </a:pPr>
            <a:r>
              <a:rPr lang="en-US" sz="2800" b="1" i="0" u="none">
                <a:solidFill>
                  <a:srgbClr val="3333FF"/>
                </a:solidFill>
                <a:latin typeface="Times New Roman"/>
                <a:ea typeface="Times New Roman"/>
                <a:cs typeface="Times New Roman"/>
                <a:sym typeface="Times New Roman"/>
              </a:rPr>
              <a:t>Ruộng bậc thang trồng lúa nước</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32"/>
          <p:cNvSpPr txBox="1"/>
          <p:nvPr/>
        </p:nvSpPr>
        <p:spPr>
          <a:xfrm>
            <a:off x="457200" y="609600"/>
            <a:ext cx="8077200" cy="9461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FF"/>
              </a:buClr>
              <a:buSzPts val="2400"/>
              <a:buFont typeface="Times New Roman"/>
              <a:buNone/>
            </a:pPr>
            <a:r>
              <a:rPr lang="en-US" sz="2400" b="1" i="0" u="none">
                <a:solidFill>
                  <a:srgbClr val="0000FF"/>
                </a:solidFill>
                <a:latin typeface="Times New Roman"/>
                <a:ea typeface="Times New Roman"/>
                <a:cs typeface="Times New Roman"/>
                <a:sym typeface="Times New Roman"/>
              </a:rPr>
              <a:t> </a:t>
            </a:r>
            <a:r>
              <a:rPr lang="en-US" sz="2800" b="1" i="0" u="none">
                <a:solidFill>
                  <a:srgbClr val="008000"/>
                </a:solidFill>
                <a:latin typeface="Times New Roman"/>
                <a:ea typeface="Times New Roman"/>
                <a:cs typeface="Times New Roman"/>
                <a:sym typeface="Times New Roman"/>
              </a:rPr>
              <a:t>Các nước có nhiều nét tương đồng trong:</a:t>
            </a:r>
            <a:endParaRPr/>
          </a:p>
        </p:txBody>
      </p:sp>
      <p:sp>
        <p:nvSpPr>
          <p:cNvPr id="365" name="Google Shape;365;p32"/>
          <p:cNvSpPr txBox="1"/>
          <p:nvPr/>
        </p:nvSpPr>
        <p:spPr>
          <a:xfrm>
            <a:off x="533400" y="3886200"/>
            <a:ext cx="8458200" cy="1373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Times New Roman"/>
              <a:buNone/>
            </a:pPr>
            <a:r>
              <a:rPr lang="en-US" sz="2800" b="1" i="0" u="none">
                <a:solidFill>
                  <a:schemeClr val="dk1"/>
                </a:solidFill>
                <a:latin typeface="Times New Roman"/>
                <a:ea typeface="Times New Roman"/>
                <a:cs typeface="Times New Roman"/>
                <a:sym typeface="Times New Roman"/>
              </a:rPr>
              <a:t>=&gt;</a:t>
            </a:r>
            <a:r>
              <a:rPr lang="en-US" sz="2800" b="0" i="0" u="none">
                <a:solidFill>
                  <a:srgbClr val="0000FF"/>
                </a:solidFill>
                <a:latin typeface="Times New Roman"/>
                <a:ea typeface="Times New Roman"/>
                <a:cs typeface="Times New Roman"/>
                <a:sym typeface="Times New Roman"/>
              </a:rPr>
              <a:t> </a:t>
            </a:r>
            <a:r>
              <a:rPr lang="en-US" sz="2800" b="1" i="0" u="none">
                <a:solidFill>
                  <a:schemeClr val="dk1"/>
                </a:solidFill>
                <a:latin typeface="Times New Roman"/>
                <a:ea typeface="Times New Roman"/>
                <a:cs typeface="Times New Roman"/>
                <a:sym typeface="Times New Roman"/>
              </a:rPr>
              <a:t>Tất cả những nét tương đồng trên là những điều kiện thuận lợi cho sự hợp tác toàn diện để cùng</a:t>
            </a:r>
            <a:r>
              <a:rPr lang="en-US" sz="2800" b="1">
                <a:solidFill>
                  <a:schemeClr val="dk1"/>
                </a:solidFill>
                <a:latin typeface="Times New Roman"/>
                <a:ea typeface="Times New Roman"/>
                <a:cs typeface="Times New Roman"/>
                <a:sym typeface="Times New Roman"/>
              </a:rPr>
              <a:t> phát triển</a:t>
            </a:r>
            <a:r>
              <a:rPr lang="en-US" sz="2800" b="1" i="0" u="none">
                <a:solidFill>
                  <a:schemeClr val="dk1"/>
                </a:solidFill>
                <a:latin typeface="Times New Roman"/>
                <a:ea typeface="Times New Roman"/>
                <a:cs typeface="Times New Roman"/>
                <a:sym typeface="Times New Roman"/>
              </a:rPr>
              <a:t>.</a:t>
            </a:r>
            <a:endParaRPr/>
          </a:p>
        </p:txBody>
      </p:sp>
      <p:sp>
        <p:nvSpPr>
          <p:cNvPr id="366" name="Google Shape;366;p32"/>
          <p:cNvSpPr txBox="1"/>
          <p:nvPr/>
        </p:nvSpPr>
        <p:spPr>
          <a:xfrm>
            <a:off x="457200" y="2895600"/>
            <a:ext cx="8458200" cy="946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8000"/>
              </a:buClr>
              <a:buSzPts val="2400"/>
              <a:buFont typeface="Times New Roman"/>
              <a:buNone/>
            </a:pPr>
            <a:r>
              <a:rPr lang="en-US" sz="2400" b="1" i="0" u="none">
                <a:solidFill>
                  <a:srgbClr val="008000"/>
                </a:solidFill>
                <a:latin typeface="Times New Roman"/>
                <a:ea typeface="Times New Roman"/>
                <a:cs typeface="Times New Roman"/>
                <a:sym typeface="Times New Roman"/>
              </a:rPr>
              <a:t>- </a:t>
            </a:r>
            <a:r>
              <a:rPr lang="en-US" sz="2800" b="1" i="0" u="none">
                <a:solidFill>
                  <a:srgbClr val="008000"/>
                </a:solidFill>
                <a:latin typeface="Times New Roman"/>
                <a:ea typeface="Times New Roman"/>
                <a:cs typeface="Times New Roman"/>
                <a:sym typeface="Times New Roman"/>
              </a:rPr>
              <a:t>Trong pho</a:t>
            </a:r>
            <a:r>
              <a:rPr lang="en-US" sz="2800" b="1">
                <a:solidFill>
                  <a:srgbClr val="008000"/>
                </a:solidFill>
                <a:latin typeface="Times New Roman"/>
                <a:ea typeface="Times New Roman"/>
                <a:cs typeface="Times New Roman"/>
                <a:sym typeface="Times New Roman"/>
              </a:rPr>
              <a:t>ng tục tập quán, </a:t>
            </a:r>
            <a:r>
              <a:rPr lang="en-US" sz="2800" b="1" i="0" u="none">
                <a:solidFill>
                  <a:srgbClr val="008000"/>
                </a:solidFill>
                <a:latin typeface="Times New Roman"/>
                <a:ea typeface="Times New Roman"/>
                <a:cs typeface="Times New Roman"/>
                <a:sym typeface="Times New Roman"/>
              </a:rPr>
              <a:t>sản xuất: trồng lúa nước, lấy trâu, bò làm sức kéo.</a:t>
            </a:r>
            <a:r>
              <a:rPr lang="en-US" sz="2400" b="1" i="0" u="none">
                <a:solidFill>
                  <a:srgbClr val="008000"/>
                </a:solidFill>
                <a:latin typeface="Times New Roman"/>
                <a:ea typeface="Times New Roman"/>
                <a:cs typeface="Times New Roman"/>
                <a:sym typeface="Times New Roman"/>
              </a:rPr>
              <a:t>  </a:t>
            </a:r>
            <a:endParaRPr/>
          </a:p>
        </p:txBody>
      </p:sp>
      <p:sp>
        <p:nvSpPr>
          <p:cNvPr id="367" name="Google Shape;367;p32"/>
          <p:cNvSpPr txBox="1"/>
          <p:nvPr/>
        </p:nvSpPr>
        <p:spPr>
          <a:xfrm>
            <a:off x="381000" y="2286000"/>
            <a:ext cx="8534400" cy="519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8000"/>
              </a:buClr>
              <a:buSzPts val="2800"/>
              <a:buFont typeface="Times New Roman"/>
              <a:buNone/>
            </a:pPr>
            <a:r>
              <a:rPr lang="en-US" sz="2800" b="1" i="0" u="none">
                <a:solidFill>
                  <a:srgbClr val="008000"/>
                </a:solidFill>
                <a:latin typeface="Times New Roman"/>
                <a:ea typeface="Times New Roman"/>
                <a:cs typeface="Times New Roman"/>
                <a:sym typeface="Times New Roman"/>
              </a:rPr>
              <a:t>- Trong sinh hoạt: lúa gạo là nguồn lương thực chính. </a:t>
            </a:r>
            <a:endParaRPr/>
          </a:p>
        </p:txBody>
      </p:sp>
      <p:sp>
        <p:nvSpPr>
          <p:cNvPr id="368" name="Google Shape;368;p32"/>
          <p:cNvSpPr txBox="1"/>
          <p:nvPr/>
        </p:nvSpPr>
        <p:spPr>
          <a:xfrm>
            <a:off x="419100" y="1336175"/>
            <a:ext cx="8458200" cy="180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8000"/>
              </a:buClr>
              <a:buSzPts val="2400"/>
              <a:buFont typeface="Times New Roman"/>
              <a:buNone/>
            </a:pPr>
            <a:r>
              <a:rPr lang="en-US" sz="2400" b="1" i="0" u="none">
                <a:solidFill>
                  <a:srgbClr val="008000"/>
                </a:solidFill>
                <a:latin typeface="Times New Roman"/>
                <a:ea typeface="Times New Roman"/>
                <a:cs typeface="Times New Roman"/>
                <a:sym typeface="Times New Roman"/>
              </a:rPr>
              <a:t>- </a:t>
            </a:r>
            <a:r>
              <a:rPr lang="en-US" sz="2800" b="1" i="0" u="none">
                <a:solidFill>
                  <a:srgbClr val="008000"/>
                </a:solidFill>
                <a:latin typeface="Times New Roman"/>
                <a:ea typeface="Times New Roman"/>
                <a:cs typeface="Times New Roman"/>
                <a:sym typeface="Times New Roman"/>
              </a:rPr>
              <a:t>Lịch sử đấu tranh giải phóng dân tộc: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4"/>
                                        </p:tgtEl>
                                        <p:attrNameLst>
                                          <p:attrName>style.visibility</p:attrName>
                                        </p:attrNameLst>
                                      </p:cBhvr>
                                      <p:to>
                                        <p:strVal val="visible"/>
                                      </p:to>
                                    </p:set>
                                    <p:animEffect transition="in" filter="fade">
                                      <p:cBhvr>
                                        <p:cTn id="7" dur="500"/>
                                        <p:tgtEl>
                                          <p:spTgt spid="36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8"/>
                                        </p:tgtEl>
                                        <p:attrNameLst>
                                          <p:attrName>style.visibility</p:attrName>
                                        </p:attrNameLst>
                                      </p:cBhvr>
                                      <p:to>
                                        <p:strVal val="visible"/>
                                      </p:to>
                                    </p:set>
                                    <p:animEffect transition="in" filter="fade">
                                      <p:cBhvr>
                                        <p:cTn id="12" dur="2000"/>
                                        <p:tgtEl>
                                          <p:spTgt spid="36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7"/>
                                        </p:tgtEl>
                                        <p:attrNameLst>
                                          <p:attrName>style.visibility</p:attrName>
                                        </p:attrNameLst>
                                      </p:cBhvr>
                                      <p:to>
                                        <p:strVal val="visible"/>
                                      </p:to>
                                    </p:set>
                                    <p:animEffect transition="in" filter="fade">
                                      <p:cBhvr>
                                        <p:cTn id="17" dur="2000"/>
                                        <p:tgtEl>
                                          <p:spTgt spid="36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66"/>
                                        </p:tgtEl>
                                        <p:attrNameLst>
                                          <p:attrName>style.visibility</p:attrName>
                                        </p:attrNameLst>
                                      </p:cBhvr>
                                      <p:to>
                                        <p:strVal val="visible"/>
                                      </p:to>
                                    </p:set>
                                    <p:animEffect transition="in" filter="fade">
                                      <p:cBhvr>
                                        <p:cTn id="22" dur="2000"/>
                                        <p:tgtEl>
                                          <p:spTgt spid="36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65"/>
                                        </p:tgtEl>
                                        <p:attrNameLst>
                                          <p:attrName>style.visibility</p:attrName>
                                        </p:attrNameLst>
                                      </p:cBhvr>
                                      <p:to>
                                        <p:strVal val="visible"/>
                                      </p:to>
                                    </p:set>
                                    <p:animEffect transition="in" filter="fade">
                                      <p:cBhvr>
                                        <p:cTn id="27" dur="2000"/>
                                        <p:tgtEl>
                                          <p:spTgt spid="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33"/>
          <p:cNvSpPr txBox="1"/>
          <p:nvPr/>
        </p:nvSpPr>
        <p:spPr>
          <a:xfrm>
            <a:off x="0" y="228600"/>
            <a:ext cx="9144000" cy="51911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2800"/>
              <a:buFont typeface="Times New Roman"/>
              <a:buNone/>
            </a:pPr>
            <a:r>
              <a:rPr lang="en-US" sz="2800" b="1" i="0" u="sng">
                <a:solidFill>
                  <a:srgbClr val="FF0000"/>
                </a:solidFill>
                <a:latin typeface="Times New Roman"/>
                <a:ea typeface="Times New Roman"/>
                <a:cs typeface="Times New Roman"/>
                <a:sym typeface="Times New Roman"/>
              </a:rPr>
              <a:t>BÀI 15:</a:t>
            </a:r>
            <a:r>
              <a:rPr lang="en-US" sz="2800" b="1" i="0" u="none">
                <a:solidFill>
                  <a:srgbClr val="FF0000"/>
                </a:solidFill>
                <a:latin typeface="Times New Roman"/>
                <a:ea typeface="Times New Roman"/>
                <a:cs typeface="Times New Roman"/>
                <a:sym typeface="Times New Roman"/>
              </a:rPr>
              <a:t>  ĐẶC ĐIỂM DÂN CƯ, XÃ HỘI ĐÔNG NAM Á.</a:t>
            </a:r>
            <a:endParaRPr/>
          </a:p>
        </p:txBody>
      </p:sp>
      <p:sp>
        <p:nvSpPr>
          <p:cNvPr id="374" name="Google Shape;374;p33"/>
          <p:cNvSpPr txBox="1"/>
          <p:nvPr/>
        </p:nvSpPr>
        <p:spPr>
          <a:xfrm>
            <a:off x="914400" y="838200"/>
            <a:ext cx="4114800" cy="5191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7375E"/>
              </a:buClr>
              <a:buSzPts val="2800"/>
              <a:buFont typeface="Times New Roman"/>
              <a:buNone/>
            </a:pPr>
            <a:r>
              <a:rPr lang="en-US" sz="2800" b="1" i="0" u="sng">
                <a:solidFill>
                  <a:srgbClr val="17375E"/>
                </a:solidFill>
                <a:latin typeface="Times New Roman"/>
                <a:ea typeface="Times New Roman"/>
                <a:cs typeface="Times New Roman"/>
                <a:sym typeface="Times New Roman"/>
              </a:rPr>
              <a:t>1. Đặc điểm dân cư:</a:t>
            </a:r>
            <a:endParaRPr/>
          </a:p>
        </p:txBody>
      </p:sp>
      <p:pic>
        <p:nvPicPr>
          <p:cNvPr id="375" name="Google Shape;375;p33" descr="ban tay"/>
          <p:cNvPicPr preferRelativeResize="0"/>
          <p:nvPr/>
        </p:nvPicPr>
        <p:blipFill rotWithShape="1">
          <a:blip r:embed="rId3">
            <a:alphaModFix/>
          </a:blip>
          <a:srcRect/>
          <a:stretch/>
        </p:blipFill>
        <p:spPr>
          <a:xfrm flipH="1">
            <a:off x="228600" y="685800"/>
            <a:ext cx="685800" cy="457200"/>
          </a:xfrm>
          <a:prstGeom prst="rect">
            <a:avLst/>
          </a:prstGeom>
          <a:noFill/>
          <a:ln>
            <a:noFill/>
          </a:ln>
        </p:spPr>
      </p:pic>
      <p:sp>
        <p:nvSpPr>
          <p:cNvPr id="376" name="Google Shape;376;p33"/>
          <p:cNvSpPr txBox="1"/>
          <p:nvPr/>
        </p:nvSpPr>
        <p:spPr>
          <a:xfrm>
            <a:off x="914400" y="1371600"/>
            <a:ext cx="6858000" cy="5191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7375E"/>
              </a:buClr>
              <a:buSzPts val="2800"/>
              <a:buFont typeface="Times New Roman"/>
              <a:buNone/>
            </a:pPr>
            <a:r>
              <a:rPr lang="en-US" sz="2800" b="1" i="0" u="sng">
                <a:solidFill>
                  <a:srgbClr val="17375E"/>
                </a:solidFill>
                <a:latin typeface="Times New Roman"/>
                <a:ea typeface="Times New Roman"/>
                <a:cs typeface="Times New Roman"/>
                <a:sym typeface="Times New Roman"/>
              </a:rPr>
              <a:t>2. Đặc điểm xã hội:</a:t>
            </a:r>
            <a:endParaRPr/>
          </a:p>
        </p:txBody>
      </p:sp>
      <p:sp>
        <p:nvSpPr>
          <p:cNvPr id="377" name="Google Shape;377;p33"/>
          <p:cNvSpPr txBox="1"/>
          <p:nvPr/>
        </p:nvSpPr>
        <p:spPr>
          <a:xfrm>
            <a:off x="685800" y="2057400"/>
            <a:ext cx="8458200" cy="18002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FF"/>
              </a:buClr>
              <a:buSzPts val="2400"/>
              <a:buFont typeface="Times New Roman"/>
              <a:buNone/>
            </a:pPr>
            <a:r>
              <a:rPr lang="en-US" sz="2400" b="1" i="0" u="none">
                <a:solidFill>
                  <a:srgbClr val="0000FF"/>
                </a:solidFill>
                <a:latin typeface="Times New Roman"/>
                <a:ea typeface="Times New Roman"/>
                <a:cs typeface="Times New Roman"/>
                <a:sym typeface="Times New Roman"/>
              </a:rPr>
              <a:t> </a:t>
            </a:r>
            <a:r>
              <a:rPr lang="en-US" sz="2400" b="1" i="0" u="none">
                <a:solidFill>
                  <a:srgbClr val="0066FF"/>
                </a:solidFill>
                <a:latin typeface="Times New Roman"/>
                <a:ea typeface="Times New Roman"/>
                <a:cs typeface="Times New Roman"/>
                <a:sym typeface="Times New Roman"/>
              </a:rPr>
              <a:t>- </a:t>
            </a:r>
            <a:r>
              <a:rPr lang="en-US" sz="2800" b="1" i="0" u="none">
                <a:solidFill>
                  <a:srgbClr val="3333FF"/>
                </a:solidFill>
                <a:latin typeface="Times New Roman"/>
                <a:ea typeface="Times New Roman"/>
                <a:cs typeface="Times New Roman"/>
                <a:sym typeface="Times New Roman"/>
              </a:rPr>
              <a:t>Các nước trong khu vực vừa có những nét tương đồng trong lịch sử đấu tranh giành độc lập dân tộc, trong phong tục tập quán, sản xuất và sinh hoạt vừa có sự đa dạng trong văn hóa từng dân tộc.</a:t>
            </a:r>
            <a:endParaRPr/>
          </a:p>
        </p:txBody>
      </p:sp>
      <p:sp>
        <p:nvSpPr>
          <p:cNvPr id="378" name="Google Shape;378;p33"/>
          <p:cNvSpPr txBox="1"/>
          <p:nvPr/>
        </p:nvSpPr>
        <p:spPr>
          <a:xfrm>
            <a:off x="762000" y="3962400"/>
            <a:ext cx="8382000" cy="9461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3333FF"/>
              </a:buClr>
              <a:buSzPts val="2800"/>
              <a:buFont typeface="Times New Roman"/>
              <a:buNone/>
            </a:pPr>
            <a:r>
              <a:rPr lang="en-US" sz="2800" b="1" i="0" u="none">
                <a:solidFill>
                  <a:srgbClr val="3333FF"/>
                </a:solidFill>
                <a:latin typeface="Times New Roman"/>
                <a:ea typeface="Times New Roman"/>
                <a:cs typeface="Times New Roman"/>
                <a:sym typeface="Times New Roman"/>
              </a:rPr>
              <a:t>=&gt;</a:t>
            </a:r>
            <a:r>
              <a:rPr lang="en-US" sz="2400" b="1" i="0" u="none">
                <a:solidFill>
                  <a:srgbClr val="0066FF"/>
                </a:solidFill>
                <a:latin typeface="Times New Roman"/>
                <a:ea typeface="Times New Roman"/>
                <a:cs typeface="Times New Roman"/>
                <a:sym typeface="Times New Roman"/>
              </a:rPr>
              <a:t> </a:t>
            </a:r>
            <a:r>
              <a:rPr lang="en-US" sz="2800" b="1" i="0" u="none">
                <a:solidFill>
                  <a:srgbClr val="3333FF"/>
                </a:solidFill>
                <a:latin typeface="Times New Roman"/>
                <a:ea typeface="Times New Roman"/>
                <a:cs typeface="Times New Roman"/>
                <a:sym typeface="Times New Roman"/>
              </a:rPr>
              <a:t>Đó là những điều kiện thuận lợi cho sự hợp tác toàn diện giữa các nước.</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7"/>
                                        </p:tgtEl>
                                        <p:attrNameLst>
                                          <p:attrName>style.visibility</p:attrName>
                                        </p:attrNameLst>
                                      </p:cBhvr>
                                      <p:to>
                                        <p:strVal val="visible"/>
                                      </p:to>
                                    </p:set>
                                    <p:animEffect transition="in" filter="fade">
                                      <p:cBhvr>
                                        <p:cTn id="7" dur="2000"/>
                                        <p:tgtEl>
                                          <p:spTgt spid="37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8"/>
                                        </p:tgtEl>
                                        <p:attrNameLst>
                                          <p:attrName>style.visibility</p:attrName>
                                        </p:attrNameLst>
                                      </p:cBhvr>
                                      <p:to>
                                        <p:strVal val="visible"/>
                                      </p:to>
                                    </p:set>
                                    <p:animEffect transition="in" filter="fade">
                                      <p:cBhvr>
                                        <p:cTn id="12" dur="2000"/>
                                        <p:tgtEl>
                                          <p:spTgt spid="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34"/>
          <p:cNvSpPr txBox="1"/>
          <p:nvPr/>
        </p:nvSpPr>
        <p:spPr>
          <a:xfrm>
            <a:off x="1905000" y="457200"/>
            <a:ext cx="5715000" cy="457200"/>
          </a:xfrm>
          <a:prstGeom prst="rect">
            <a:avLst/>
          </a:prstGeom>
          <a:solidFill>
            <a:srgbClr val="33330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400"/>
              <a:buFont typeface="Times New Roman"/>
              <a:buNone/>
            </a:pPr>
            <a:r>
              <a:rPr lang="en-US" sz="2400" b="0" i="0" u="none">
                <a:solidFill>
                  <a:schemeClr val="lt1"/>
                </a:solidFill>
                <a:latin typeface="Times New Roman"/>
                <a:ea typeface="Times New Roman"/>
                <a:cs typeface="Times New Roman"/>
                <a:sym typeface="Times New Roman"/>
              </a:rPr>
              <a:t>Saép xeáp teân caùc nöôùc vaø thuû ñoâ cho ñuùng :</a:t>
            </a:r>
            <a:endParaRPr/>
          </a:p>
        </p:txBody>
      </p:sp>
      <p:sp>
        <p:nvSpPr>
          <p:cNvPr id="384" name="Google Shape;384;p34"/>
          <p:cNvSpPr/>
          <p:nvPr/>
        </p:nvSpPr>
        <p:spPr>
          <a:xfrm>
            <a:off x="381000" y="1295400"/>
            <a:ext cx="2667000" cy="838200"/>
          </a:xfrm>
          <a:prstGeom prst="roundRect">
            <a:avLst>
              <a:gd name="adj" fmla="val 16667"/>
            </a:avLst>
          </a:prstGeom>
          <a:solidFill>
            <a:srgbClr val="00CC00"/>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660033"/>
              </a:buClr>
              <a:buSzPts val="2000"/>
              <a:buFont typeface="Times New Roman"/>
              <a:buNone/>
            </a:pPr>
            <a:r>
              <a:rPr lang="en-US" sz="2000" b="0" i="0" u="none">
                <a:solidFill>
                  <a:srgbClr val="660033"/>
                </a:solidFill>
                <a:latin typeface="Times New Roman"/>
                <a:ea typeface="Times New Roman"/>
                <a:cs typeface="Times New Roman"/>
                <a:sym typeface="Times New Roman"/>
              </a:rPr>
              <a:t>Ban-ña Xeâ-ri Beâ-ga-oan</a:t>
            </a:r>
            <a:endParaRPr/>
          </a:p>
        </p:txBody>
      </p:sp>
      <p:sp>
        <p:nvSpPr>
          <p:cNvPr id="385" name="Google Shape;385;p34"/>
          <p:cNvSpPr/>
          <p:nvPr/>
        </p:nvSpPr>
        <p:spPr>
          <a:xfrm>
            <a:off x="6172200" y="2362200"/>
            <a:ext cx="1981200" cy="838200"/>
          </a:xfrm>
          <a:prstGeom prst="roundRect">
            <a:avLst>
              <a:gd name="adj" fmla="val 16667"/>
            </a:avLst>
          </a:prstGeom>
          <a:solidFill>
            <a:srgbClr val="66FF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66"/>
              </a:buClr>
              <a:buSzPts val="2000"/>
              <a:buFont typeface="Times New Roman"/>
              <a:buNone/>
            </a:pPr>
            <a:r>
              <a:rPr lang="en-US" sz="2000" b="0" i="0" u="none">
                <a:solidFill>
                  <a:srgbClr val="000066"/>
                </a:solidFill>
                <a:latin typeface="Times New Roman"/>
                <a:ea typeface="Times New Roman"/>
                <a:cs typeface="Times New Roman"/>
                <a:sym typeface="Times New Roman"/>
              </a:rPr>
              <a:t>PHI LIP PIN</a:t>
            </a:r>
            <a:endParaRPr/>
          </a:p>
        </p:txBody>
      </p:sp>
      <p:sp>
        <p:nvSpPr>
          <p:cNvPr id="386" name="Google Shape;386;p34"/>
          <p:cNvSpPr/>
          <p:nvPr/>
        </p:nvSpPr>
        <p:spPr>
          <a:xfrm>
            <a:off x="6172200" y="3505200"/>
            <a:ext cx="1981200" cy="838200"/>
          </a:xfrm>
          <a:prstGeom prst="roundRect">
            <a:avLst>
              <a:gd name="adj" fmla="val 16667"/>
            </a:avLst>
          </a:prstGeom>
          <a:solidFill>
            <a:srgbClr val="66FF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66"/>
              </a:buClr>
              <a:buSzPts val="2000"/>
              <a:buFont typeface="Times New Roman"/>
              <a:buNone/>
            </a:pPr>
            <a:r>
              <a:rPr lang="en-US" sz="2000" b="0" i="0" u="none">
                <a:solidFill>
                  <a:srgbClr val="000066"/>
                </a:solidFill>
                <a:latin typeface="Times New Roman"/>
                <a:ea typeface="Times New Roman"/>
                <a:cs typeface="Times New Roman"/>
                <a:sym typeface="Times New Roman"/>
              </a:rPr>
              <a:t>BRU NAÂY</a:t>
            </a:r>
            <a:endParaRPr/>
          </a:p>
        </p:txBody>
      </p:sp>
      <p:sp>
        <p:nvSpPr>
          <p:cNvPr id="387" name="Google Shape;387;p34"/>
          <p:cNvSpPr/>
          <p:nvPr/>
        </p:nvSpPr>
        <p:spPr>
          <a:xfrm>
            <a:off x="6172200" y="1219200"/>
            <a:ext cx="1981200" cy="838200"/>
          </a:xfrm>
          <a:prstGeom prst="roundRect">
            <a:avLst>
              <a:gd name="adj" fmla="val 16667"/>
            </a:avLst>
          </a:prstGeom>
          <a:solidFill>
            <a:srgbClr val="66FF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66"/>
              </a:buClr>
              <a:buSzPts val="2000"/>
              <a:buFont typeface="Times New Roman"/>
              <a:buNone/>
            </a:pPr>
            <a:r>
              <a:rPr lang="en-US" sz="2000" b="0" i="0" u="none">
                <a:solidFill>
                  <a:srgbClr val="000066"/>
                </a:solidFill>
                <a:latin typeface="Times New Roman"/>
                <a:ea typeface="Times New Roman"/>
                <a:cs typeface="Times New Roman"/>
                <a:sym typeface="Times New Roman"/>
              </a:rPr>
              <a:t>THAÙI LAN</a:t>
            </a:r>
            <a:endParaRPr/>
          </a:p>
        </p:txBody>
      </p:sp>
      <p:sp>
        <p:nvSpPr>
          <p:cNvPr id="388" name="Google Shape;388;p34"/>
          <p:cNvSpPr/>
          <p:nvPr/>
        </p:nvSpPr>
        <p:spPr>
          <a:xfrm>
            <a:off x="6172200" y="5638800"/>
            <a:ext cx="1981200" cy="838200"/>
          </a:xfrm>
          <a:prstGeom prst="roundRect">
            <a:avLst>
              <a:gd name="adj" fmla="val 16667"/>
            </a:avLst>
          </a:prstGeom>
          <a:solidFill>
            <a:srgbClr val="66FF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66"/>
              </a:buClr>
              <a:buSzPts val="2000"/>
              <a:buFont typeface="Times New Roman"/>
              <a:buNone/>
            </a:pPr>
            <a:r>
              <a:rPr lang="en-US" sz="2000" b="0" i="0" u="none">
                <a:solidFill>
                  <a:srgbClr val="000066"/>
                </a:solidFill>
                <a:latin typeface="Times New Roman"/>
                <a:ea typeface="Times New Roman"/>
                <a:cs typeface="Times New Roman"/>
                <a:sym typeface="Times New Roman"/>
              </a:rPr>
              <a:t>ÑOÂNG TIMO</a:t>
            </a:r>
            <a:endParaRPr/>
          </a:p>
        </p:txBody>
      </p:sp>
      <p:sp>
        <p:nvSpPr>
          <p:cNvPr id="389" name="Google Shape;389;p34"/>
          <p:cNvSpPr/>
          <p:nvPr/>
        </p:nvSpPr>
        <p:spPr>
          <a:xfrm>
            <a:off x="381000" y="2362200"/>
            <a:ext cx="2667000" cy="838200"/>
          </a:xfrm>
          <a:prstGeom prst="roundRect">
            <a:avLst>
              <a:gd name="adj" fmla="val 16667"/>
            </a:avLst>
          </a:prstGeom>
          <a:solidFill>
            <a:srgbClr val="00CC00"/>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660033"/>
              </a:buClr>
              <a:buSzPts val="2000"/>
              <a:buFont typeface="Times New Roman"/>
              <a:buNone/>
            </a:pPr>
            <a:r>
              <a:rPr lang="en-US" sz="2000" b="0" i="0" u="none">
                <a:solidFill>
                  <a:srgbClr val="660033"/>
                </a:solidFill>
                <a:latin typeface="Times New Roman"/>
                <a:ea typeface="Times New Roman"/>
                <a:cs typeface="Times New Roman"/>
                <a:sym typeface="Times New Roman"/>
              </a:rPr>
              <a:t>Y-an-gun</a:t>
            </a:r>
            <a:endParaRPr/>
          </a:p>
        </p:txBody>
      </p:sp>
      <p:sp>
        <p:nvSpPr>
          <p:cNvPr id="390" name="Google Shape;390;p34"/>
          <p:cNvSpPr/>
          <p:nvPr/>
        </p:nvSpPr>
        <p:spPr>
          <a:xfrm>
            <a:off x="381000" y="3429000"/>
            <a:ext cx="2667000" cy="838200"/>
          </a:xfrm>
          <a:prstGeom prst="roundRect">
            <a:avLst>
              <a:gd name="adj" fmla="val 16667"/>
            </a:avLst>
          </a:prstGeom>
          <a:solidFill>
            <a:srgbClr val="00CC00"/>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660033"/>
              </a:buClr>
              <a:buSzPts val="2000"/>
              <a:buFont typeface="Times New Roman"/>
              <a:buNone/>
            </a:pPr>
            <a:r>
              <a:rPr lang="en-US" sz="2000" b="0" i="0" u="none">
                <a:solidFill>
                  <a:srgbClr val="660033"/>
                </a:solidFill>
                <a:latin typeface="Times New Roman"/>
                <a:ea typeface="Times New Roman"/>
                <a:cs typeface="Times New Roman"/>
                <a:sym typeface="Times New Roman"/>
              </a:rPr>
              <a:t>Baêng - coác</a:t>
            </a:r>
            <a:endParaRPr/>
          </a:p>
        </p:txBody>
      </p:sp>
      <p:sp>
        <p:nvSpPr>
          <p:cNvPr id="391" name="Google Shape;391;p34"/>
          <p:cNvSpPr/>
          <p:nvPr/>
        </p:nvSpPr>
        <p:spPr>
          <a:xfrm>
            <a:off x="381000" y="4572000"/>
            <a:ext cx="2667000" cy="838200"/>
          </a:xfrm>
          <a:prstGeom prst="roundRect">
            <a:avLst>
              <a:gd name="adj" fmla="val 16667"/>
            </a:avLst>
          </a:prstGeom>
          <a:solidFill>
            <a:srgbClr val="00CC00"/>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660033"/>
              </a:buClr>
              <a:buSzPts val="2000"/>
              <a:buFont typeface="Times New Roman"/>
              <a:buNone/>
            </a:pPr>
            <a:r>
              <a:rPr lang="en-US" sz="2000" b="0" i="0" u="none">
                <a:solidFill>
                  <a:srgbClr val="660033"/>
                </a:solidFill>
                <a:latin typeface="Times New Roman"/>
                <a:ea typeface="Times New Roman"/>
                <a:cs typeface="Times New Roman"/>
                <a:sym typeface="Times New Roman"/>
              </a:rPr>
              <a:t>Ma-ni-la</a:t>
            </a:r>
            <a:endParaRPr/>
          </a:p>
        </p:txBody>
      </p:sp>
      <p:sp>
        <p:nvSpPr>
          <p:cNvPr id="392" name="Google Shape;392;p34"/>
          <p:cNvSpPr/>
          <p:nvPr/>
        </p:nvSpPr>
        <p:spPr>
          <a:xfrm>
            <a:off x="381000" y="5715000"/>
            <a:ext cx="2667000" cy="838200"/>
          </a:xfrm>
          <a:prstGeom prst="roundRect">
            <a:avLst>
              <a:gd name="adj" fmla="val 16667"/>
            </a:avLst>
          </a:prstGeom>
          <a:solidFill>
            <a:srgbClr val="00CC00"/>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660033"/>
              </a:buClr>
              <a:buSzPts val="2000"/>
              <a:buFont typeface="Times New Roman"/>
              <a:buNone/>
            </a:pPr>
            <a:r>
              <a:rPr lang="en-US" sz="2000" b="0" i="0" u="none">
                <a:solidFill>
                  <a:srgbClr val="660033"/>
                </a:solidFill>
                <a:latin typeface="Times New Roman"/>
                <a:ea typeface="Times New Roman"/>
                <a:cs typeface="Times New Roman"/>
                <a:sym typeface="Times New Roman"/>
              </a:rPr>
              <a:t>Ñi-li</a:t>
            </a:r>
            <a:endParaRPr/>
          </a:p>
        </p:txBody>
      </p:sp>
      <p:sp>
        <p:nvSpPr>
          <p:cNvPr id="393" name="Google Shape;393;p34"/>
          <p:cNvSpPr/>
          <p:nvPr/>
        </p:nvSpPr>
        <p:spPr>
          <a:xfrm>
            <a:off x="6172200" y="4572000"/>
            <a:ext cx="1981200" cy="838200"/>
          </a:xfrm>
          <a:prstGeom prst="roundRect">
            <a:avLst>
              <a:gd name="adj" fmla="val 16667"/>
            </a:avLst>
          </a:prstGeom>
          <a:solidFill>
            <a:srgbClr val="66FF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66"/>
              </a:buClr>
              <a:buSzPts val="2000"/>
              <a:buFont typeface="Times New Roman"/>
              <a:buNone/>
            </a:pPr>
            <a:r>
              <a:rPr lang="en-US" sz="2000" b="0" i="0" u="none">
                <a:solidFill>
                  <a:srgbClr val="000066"/>
                </a:solidFill>
                <a:latin typeface="Times New Roman"/>
                <a:ea typeface="Times New Roman"/>
                <a:cs typeface="Times New Roman"/>
                <a:sym typeface="Times New Roman"/>
              </a:rPr>
              <a:t>MIANMA</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84"/>
                                        </p:tgtEl>
                                        <p:attrNameLst>
                                          <p:attrName>style.visibility</p:attrName>
                                        </p:attrNameLst>
                                      </p:cBhvr>
                                      <p:to>
                                        <p:strVal val="visible"/>
                                      </p:to>
                                    </p:set>
                                    <p:animEffect transition="in" filter="fade">
                                      <p:cBhvr>
                                        <p:cTn id="7" dur="500"/>
                                        <p:tgtEl>
                                          <p:spTgt spid="38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89"/>
                                        </p:tgtEl>
                                        <p:attrNameLst>
                                          <p:attrName>style.visibility</p:attrName>
                                        </p:attrNameLst>
                                      </p:cBhvr>
                                      <p:to>
                                        <p:strVal val="visible"/>
                                      </p:to>
                                    </p:set>
                                    <p:animEffect transition="in" filter="fade">
                                      <p:cBhvr>
                                        <p:cTn id="11" dur="500"/>
                                        <p:tgtEl>
                                          <p:spTgt spid="38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90"/>
                                        </p:tgtEl>
                                        <p:attrNameLst>
                                          <p:attrName>style.visibility</p:attrName>
                                        </p:attrNameLst>
                                      </p:cBhvr>
                                      <p:to>
                                        <p:strVal val="visible"/>
                                      </p:to>
                                    </p:set>
                                    <p:animEffect transition="in" filter="fade">
                                      <p:cBhvr>
                                        <p:cTn id="15" dur="500"/>
                                        <p:tgtEl>
                                          <p:spTgt spid="39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91"/>
                                        </p:tgtEl>
                                        <p:attrNameLst>
                                          <p:attrName>style.visibility</p:attrName>
                                        </p:attrNameLst>
                                      </p:cBhvr>
                                      <p:to>
                                        <p:strVal val="visible"/>
                                      </p:to>
                                    </p:set>
                                    <p:animEffect transition="in" filter="fade">
                                      <p:cBhvr>
                                        <p:cTn id="19" dur="500"/>
                                        <p:tgtEl>
                                          <p:spTgt spid="39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92"/>
                                        </p:tgtEl>
                                        <p:attrNameLst>
                                          <p:attrName>style.visibility</p:attrName>
                                        </p:attrNameLst>
                                      </p:cBhvr>
                                      <p:to>
                                        <p:strVal val="visible"/>
                                      </p:to>
                                    </p:set>
                                    <p:animEffect transition="in" filter="fade">
                                      <p:cBhvr>
                                        <p:cTn id="23" dur="500"/>
                                        <p:tgtEl>
                                          <p:spTgt spid="392"/>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87"/>
                                        </p:tgtEl>
                                        <p:attrNameLst>
                                          <p:attrName>style.visibility</p:attrName>
                                        </p:attrNameLst>
                                      </p:cBhvr>
                                      <p:to>
                                        <p:strVal val="visible"/>
                                      </p:to>
                                    </p:set>
                                    <p:animEffect transition="in" filter="fade">
                                      <p:cBhvr>
                                        <p:cTn id="27" dur="500"/>
                                        <p:tgtEl>
                                          <p:spTgt spid="387"/>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85"/>
                                        </p:tgtEl>
                                        <p:attrNameLst>
                                          <p:attrName>style.visibility</p:attrName>
                                        </p:attrNameLst>
                                      </p:cBhvr>
                                      <p:to>
                                        <p:strVal val="visible"/>
                                      </p:to>
                                    </p:set>
                                    <p:animEffect transition="in" filter="fade">
                                      <p:cBhvr>
                                        <p:cTn id="31" dur="500"/>
                                        <p:tgtEl>
                                          <p:spTgt spid="385"/>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386"/>
                                        </p:tgtEl>
                                        <p:attrNameLst>
                                          <p:attrName>style.visibility</p:attrName>
                                        </p:attrNameLst>
                                      </p:cBhvr>
                                      <p:to>
                                        <p:strVal val="visible"/>
                                      </p:to>
                                    </p:set>
                                    <p:animEffect transition="in" filter="fade">
                                      <p:cBhvr>
                                        <p:cTn id="35" dur="500"/>
                                        <p:tgtEl>
                                          <p:spTgt spid="386"/>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393"/>
                                        </p:tgtEl>
                                        <p:attrNameLst>
                                          <p:attrName>style.visibility</p:attrName>
                                        </p:attrNameLst>
                                      </p:cBhvr>
                                      <p:to>
                                        <p:strVal val="visible"/>
                                      </p:to>
                                    </p:set>
                                    <p:animEffect transition="in" filter="fade">
                                      <p:cBhvr>
                                        <p:cTn id="39" dur="500"/>
                                        <p:tgtEl>
                                          <p:spTgt spid="393"/>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388"/>
                                        </p:tgtEl>
                                        <p:attrNameLst>
                                          <p:attrName>style.visibility</p:attrName>
                                        </p:attrNameLst>
                                      </p:cBhvr>
                                      <p:to>
                                        <p:strVal val="visible"/>
                                      </p:to>
                                    </p:set>
                                    <p:animEffect transition="in" filter="fade">
                                      <p:cBhvr>
                                        <p:cTn id="43" dur="500"/>
                                        <p:tgtEl>
                                          <p:spTgt spid="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35"/>
          <p:cNvSpPr/>
          <p:nvPr/>
        </p:nvSpPr>
        <p:spPr>
          <a:xfrm>
            <a:off x="3200400" y="1676400"/>
            <a:ext cx="2667000" cy="1371600"/>
          </a:xfrm>
          <a:prstGeom prst="flowChartAlternateProcess">
            <a:avLst/>
          </a:prstGeom>
          <a:solidFill>
            <a:srgbClr val="333300"/>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000"/>
              <a:buFont typeface="Arial"/>
              <a:buNone/>
            </a:pPr>
            <a:r>
              <a:rPr lang="en-US" sz="2000" b="0" i="0" u="none">
                <a:solidFill>
                  <a:schemeClr val="lt1"/>
                </a:solidFill>
                <a:latin typeface="Arial"/>
                <a:ea typeface="Arial"/>
                <a:cs typeface="Arial"/>
                <a:sym typeface="Arial"/>
              </a:rPr>
              <a:t>ÑOÂNG NAM AÙ</a:t>
            </a:r>
            <a:endParaRPr/>
          </a:p>
        </p:txBody>
      </p:sp>
      <p:sp>
        <p:nvSpPr>
          <p:cNvPr id="399" name="Google Shape;399;p35"/>
          <p:cNvSpPr txBox="1"/>
          <p:nvPr/>
        </p:nvSpPr>
        <p:spPr>
          <a:xfrm>
            <a:off x="2590800" y="838200"/>
            <a:ext cx="4495800" cy="528637"/>
          </a:xfrm>
          <a:prstGeom prst="rect">
            <a:avLst/>
          </a:prstGeom>
          <a:noFill/>
          <a:ln w="9525" cap="flat" cmpd="sng">
            <a:solidFill>
              <a:srgbClr val="FFFF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2800"/>
              <a:buFont typeface="Times New Roman"/>
              <a:buNone/>
            </a:pPr>
            <a:r>
              <a:rPr lang="en-US" sz="2800" b="1" i="0" u="none">
                <a:solidFill>
                  <a:srgbClr val="FF0000"/>
                </a:solidFill>
                <a:latin typeface="Times New Roman"/>
                <a:ea typeface="Times New Roman"/>
                <a:cs typeface="Times New Roman"/>
                <a:sym typeface="Times New Roman"/>
              </a:rPr>
              <a:t>Hoaøn thieän sô ñoà sau</a:t>
            </a:r>
            <a:endParaRPr/>
          </a:p>
        </p:txBody>
      </p:sp>
      <p:grpSp>
        <p:nvGrpSpPr>
          <p:cNvPr id="400" name="Google Shape;400;p35"/>
          <p:cNvGrpSpPr/>
          <p:nvPr/>
        </p:nvGrpSpPr>
        <p:grpSpPr>
          <a:xfrm>
            <a:off x="914400" y="4038600"/>
            <a:ext cx="3200400" cy="2065337"/>
            <a:chOff x="624" y="2155"/>
            <a:chExt cx="2016" cy="1301"/>
          </a:xfrm>
        </p:grpSpPr>
        <p:sp>
          <p:nvSpPr>
            <p:cNvPr id="401" name="Google Shape;401;p35"/>
            <p:cNvSpPr txBox="1"/>
            <p:nvPr/>
          </p:nvSpPr>
          <p:spPr>
            <a:xfrm>
              <a:off x="624" y="2400"/>
              <a:ext cx="2016" cy="1056"/>
            </a:xfrm>
            <a:prstGeom prst="rect">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000"/>
                <a:buFont typeface="Times New Roman"/>
                <a:buNone/>
              </a:pPr>
              <a:r>
                <a:rPr lang="en-US" sz="2000" b="0" i="0" u="none">
                  <a:solidFill>
                    <a:schemeClr val="lt1"/>
                  </a:solidFill>
                  <a:latin typeface="Times New Roman"/>
                  <a:ea typeface="Times New Roman"/>
                  <a:cs typeface="Times New Roman"/>
                  <a:sym typeface="Times New Roman"/>
                </a:rPr>
                <a:t>â</a:t>
              </a:r>
              <a:endParaRPr/>
            </a:p>
          </p:txBody>
        </p:sp>
        <p:sp>
          <p:nvSpPr>
            <p:cNvPr id="402" name="Google Shape;402;p35"/>
            <p:cNvSpPr txBox="1"/>
            <p:nvPr/>
          </p:nvSpPr>
          <p:spPr>
            <a:xfrm>
              <a:off x="624" y="2155"/>
              <a:ext cx="2016" cy="250"/>
            </a:xfrm>
            <a:prstGeom prst="rect">
              <a:avLst/>
            </a:prstGeom>
            <a:solidFill>
              <a:srgbClr val="660033"/>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000"/>
                <a:buFont typeface="Times New Roman"/>
                <a:buNone/>
              </a:pPr>
              <a:r>
                <a:rPr lang="en-US" sz="2000" b="0" i="0" u="none">
                  <a:solidFill>
                    <a:schemeClr val="lt1"/>
                  </a:solidFill>
                  <a:latin typeface="Times New Roman"/>
                  <a:ea typeface="Times New Roman"/>
                  <a:cs typeface="Times New Roman"/>
                  <a:sym typeface="Times New Roman"/>
                </a:rPr>
                <a:t>CAÙC CHUÛNG TOÄC CHÍNH</a:t>
              </a:r>
              <a:endParaRPr/>
            </a:p>
          </p:txBody>
        </p:sp>
      </p:grpSp>
      <p:grpSp>
        <p:nvGrpSpPr>
          <p:cNvPr id="403" name="Google Shape;403;p35"/>
          <p:cNvGrpSpPr/>
          <p:nvPr/>
        </p:nvGrpSpPr>
        <p:grpSpPr>
          <a:xfrm>
            <a:off x="4800600" y="4038600"/>
            <a:ext cx="3124200" cy="2057400"/>
            <a:chOff x="3024" y="2112"/>
            <a:chExt cx="1968" cy="1296"/>
          </a:xfrm>
        </p:grpSpPr>
        <p:sp>
          <p:nvSpPr>
            <p:cNvPr id="404" name="Google Shape;404;p35"/>
            <p:cNvSpPr txBox="1"/>
            <p:nvPr/>
          </p:nvSpPr>
          <p:spPr>
            <a:xfrm>
              <a:off x="3024" y="2352"/>
              <a:ext cx="1968" cy="1056"/>
            </a:xfrm>
            <a:prstGeom prst="rect">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000"/>
                <a:buFont typeface="Times New Roman"/>
                <a:buNone/>
              </a:pPr>
              <a:r>
                <a:rPr lang="en-US" sz="2000" b="0" i="0" u="none">
                  <a:solidFill>
                    <a:schemeClr val="lt1"/>
                  </a:solidFill>
                  <a:latin typeface="Times New Roman"/>
                  <a:ea typeface="Times New Roman"/>
                  <a:cs typeface="Times New Roman"/>
                  <a:sym typeface="Times New Roman"/>
                </a:rPr>
                <a:t>â</a:t>
              </a:r>
              <a:endParaRPr/>
            </a:p>
          </p:txBody>
        </p:sp>
        <p:sp>
          <p:nvSpPr>
            <p:cNvPr id="405" name="Google Shape;405;p35"/>
            <p:cNvSpPr txBox="1"/>
            <p:nvPr/>
          </p:nvSpPr>
          <p:spPr>
            <a:xfrm>
              <a:off x="3024" y="2112"/>
              <a:ext cx="1968" cy="250"/>
            </a:xfrm>
            <a:prstGeom prst="rect">
              <a:avLst/>
            </a:prstGeom>
            <a:solidFill>
              <a:srgbClr val="660033"/>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000"/>
                <a:buFont typeface="Times New Roman"/>
                <a:buNone/>
              </a:pPr>
              <a:r>
                <a:rPr lang="en-US" sz="2000" b="0" i="0" u="none">
                  <a:solidFill>
                    <a:schemeClr val="lt1"/>
                  </a:solidFill>
                  <a:latin typeface="Times New Roman"/>
                  <a:ea typeface="Times New Roman"/>
                  <a:cs typeface="Times New Roman"/>
                  <a:sym typeface="Times New Roman"/>
                </a:rPr>
                <a:t>CAÙC TOÂN GIAÙO CHÍNH</a:t>
              </a:r>
              <a:endParaRPr/>
            </a:p>
          </p:txBody>
        </p:sp>
      </p:grpSp>
      <p:cxnSp>
        <p:nvCxnSpPr>
          <p:cNvPr id="406" name="Google Shape;406;p35"/>
          <p:cNvCxnSpPr/>
          <p:nvPr/>
        </p:nvCxnSpPr>
        <p:spPr>
          <a:xfrm flipH="1">
            <a:off x="2438400" y="3048000"/>
            <a:ext cx="2057400" cy="990600"/>
          </a:xfrm>
          <a:prstGeom prst="straightConnector1">
            <a:avLst/>
          </a:prstGeom>
          <a:noFill/>
          <a:ln w="28575" cap="flat" cmpd="sng">
            <a:solidFill>
              <a:srgbClr val="FFFF00"/>
            </a:solidFill>
            <a:prstDash val="solid"/>
            <a:miter lim="800000"/>
            <a:headEnd type="none" w="med" len="med"/>
            <a:tailEnd type="triangle" w="med" len="med"/>
          </a:ln>
        </p:spPr>
      </p:cxnSp>
      <p:cxnSp>
        <p:nvCxnSpPr>
          <p:cNvPr id="407" name="Google Shape;407;p35"/>
          <p:cNvCxnSpPr/>
          <p:nvPr/>
        </p:nvCxnSpPr>
        <p:spPr>
          <a:xfrm>
            <a:off x="4495800" y="3048000"/>
            <a:ext cx="1828800" cy="990600"/>
          </a:xfrm>
          <a:prstGeom prst="straightConnector1">
            <a:avLst/>
          </a:prstGeom>
          <a:noFill/>
          <a:ln w="28575" cap="flat" cmpd="sng">
            <a:solidFill>
              <a:srgbClr val="FFFF00"/>
            </a:solidFill>
            <a:prstDash val="solid"/>
            <a:miter lim="800000"/>
            <a:headEnd type="none" w="med" len="med"/>
            <a:tailEnd type="triangle" w="med" len="med"/>
          </a:ln>
        </p:spPr>
      </p:cxnSp>
      <p:sp>
        <p:nvSpPr>
          <p:cNvPr id="408" name="Google Shape;408;p35"/>
          <p:cNvSpPr txBox="1"/>
          <p:nvPr/>
        </p:nvSpPr>
        <p:spPr>
          <a:xfrm>
            <a:off x="990600" y="4564062"/>
            <a:ext cx="2971800" cy="10048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660033"/>
              </a:buClr>
              <a:buSzPts val="2400"/>
              <a:buFont typeface="Times New Roman"/>
              <a:buNone/>
            </a:pPr>
            <a:r>
              <a:rPr lang="en-US" sz="2400" b="0" i="0" u="none">
                <a:solidFill>
                  <a:srgbClr val="660033"/>
                </a:solidFill>
                <a:latin typeface="Times New Roman"/>
                <a:ea typeface="Times New Roman"/>
                <a:cs typeface="Times New Roman"/>
                <a:sym typeface="Times New Roman"/>
              </a:rPr>
              <a:t>Moân-goâ-loâ-it</a:t>
            </a:r>
            <a:endParaRPr/>
          </a:p>
          <a:p>
            <a:pPr marL="0" marR="0" lvl="0" indent="0" algn="ctr" rtl="0">
              <a:lnSpc>
                <a:spcPct val="100000"/>
              </a:lnSpc>
              <a:spcBef>
                <a:spcPts val="1200"/>
              </a:spcBef>
              <a:spcAft>
                <a:spcPts val="0"/>
              </a:spcAft>
              <a:buClr>
                <a:srgbClr val="660033"/>
              </a:buClr>
              <a:buSzPts val="2400"/>
              <a:buFont typeface="Times New Roman"/>
              <a:buNone/>
            </a:pPr>
            <a:r>
              <a:rPr lang="en-US" sz="2400" b="0" i="0" u="none">
                <a:solidFill>
                  <a:srgbClr val="660033"/>
                </a:solidFill>
                <a:latin typeface="Times New Roman"/>
                <a:ea typeface="Times New Roman"/>
                <a:cs typeface="Times New Roman"/>
                <a:sym typeface="Times New Roman"/>
              </a:rPr>
              <a:t>OÂxtraloâit </a:t>
            </a:r>
            <a:endParaRPr/>
          </a:p>
        </p:txBody>
      </p:sp>
      <p:sp>
        <p:nvSpPr>
          <p:cNvPr id="409" name="Google Shape;409;p35"/>
          <p:cNvSpPr txBox="1"/>
          <p:nvPr/>
        </p:nvSpPr>
        <p:spPr>
          <a:xfrm>
            <a:off x="4953000" y="4648200"/>
            <a:ext cx="2743200" cy="13112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660033"/>
              </a:buClr>
              <a:buSzPts val="2000"/>
              <a:buFont typeface="Times New Roman"/>
              <a:buNone/>
            </a:pPr>
            <a:r>
              <a:rPr lang="en-US" sz="2000" b="0" i="0" u="none">
                <a:solidFill>
                  <a:srgbClr val="660033"/>
                </a:solidFill>
                <a:latin typeface="Times New Roman"/>
                <a:ea typeface="Times New Roman"/>
                <a:cs typeface="Times New Roman"/>
                <a:sym typeface="Times New Roman"/>
              </a:rPr>
              <a:t>Ñaïo Phaät </a:t>
            </a:r>
            <a:endParaRPr/>
          </a:p>
          <a:p>
            <a:pPr marL="0" marR="0" lvl="0" indent="0" algn="ctr" rtl="0">
              <a:lnSpc>
                <a:spcPct val="100000"/>
              </a:lnSpc>
              <a:spcBef>
                <a:spcPts val="1000"/>
              </a:spcBef>
              <a:spcAft>
                <a:spcPts val="0"/>
              </a:spcAft>
              <a:buClr>
                <a:srgbClr val="660033"/>
              </a:buClr>
              <a:buSzPts val="2000"/>
              <a:buFont typeface="Times New Roman"/>
              <a:buNone/>
            </a:pPr>
            <a:r>
              <a:rPr lang="en-US" sz="2000" b="0" i="0" u="none">
                <a:solidFill>
                  <a:srgbClr val="660033"/>
                </a:solidFill>
                <a:latin typeface="Times New Roman"/>
                <a:ea typeface="Times New Roman"/>
                <a:cs typeface="Times New Roman"/>
                <a:sym typeface="Times New Roman"/>
              </a:rPr>
              <a:t>Ñaïo Hoài </a:t>
            </a:r>
            <a:endParaRPr/>
          </a:p>
          <a:p>
            <a:pPr marL="0" marR="0" lvl="0" indent="0" algn="ctr" rtl="0">
              <a:lnSpc>
                <a:spcPct val="100000"/>
              </a:lnSpc>
              <a:spcBef>
                <a:spcPts val="1000"/>
              </a:spcBef>
              <a:spcAft>
                <a:spcPts val="0"/>
              </a:spcAft>
              <a:buClr>
                <a:srgbClr val="660033"/>
              </a:buClr>
              <a:buSzPts val="2000"/>
              <a:buFont typeface="Times New Roman"/>
              <a:buNone/>
            </a:pPr>
            <a:r>
              <a:rPr lang="en-US" sz="2000" b="0" i="0" u="none">
                <a:solidFill>
                  <a:srgbClr val="660033"/>
                </a:solidFill>
                <a:latin typeface="Times New Roman"/>
                <a:ea typeface="Times New Roman"/>
                <a:cs typeface="Times New Roman"/>
                <a:sym typeface="Times New Roman"/>
              </a:rPr>
              <a:t>Ñaïo Ki-toâ</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9"/>
                                        </p:tgtEl>
                                        <p:attrNameLst>
                                          <p:attrName>style.visibility</p:attrName>
                                        </p:attrNameLst>
                                      </p:cBhvr>
                                      <p:to>
                                        <p:strVal val="visible"/>
                                      </p:to>
                                    </p:set>
                                    <p:animEffect transition="in" filter="fade">
                                      <p:cBhvr>
                                        <p:cTn id="7" dur="500"/>
                                        <p:tgtEl>
                                          <p:spTgt spid="39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8"/>
                                        </p:tgtEl>
                                        <p:attrNameLst>
                                          <p:attrName>style.visibility</p:attrName>
                                        </p:attrNameLst>
                                      </p:cBhvr>
                                      <p:to>
                                        <p:strVal val="visible"/>
                                      </p:to>
                                    </p:set>
                                    <p:animEffect transition="in" filter="fade">
                                      <p:cBhvr>
                                        <p:cTn id="12" dur="500"/>
                                        <p:tgtEl>
                                          <p:spTgt spid="398"/>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406"/>
                                        </p:tgtEl>
                                        <p:attrNameLst>
                                          <p:attrName>style.visibility</p:attrName>
                                        </p:attrNameLst>
                                      </p:cBhvr>
                                      <p:to>
                                        <p:strVal val="visible"/>
                                      </p:to>
                                    </p:set>
                                    <p:animEffect transition="in" filter="fade">
                                      <p:cBhvr>
                                        <p:cTn id="16" dur="500"/>
                                        <p:tgtEl>
                                          <p:spTgt spid="406"/>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407"/>
                                        </p:tgtEl>
                                        <p:attrNameLst>
                                          <p:attrName>style.visibility</p:attrName>
                                        </p:attrNameLst>
                                      </p:cBhvr>
                                      <p:to>
                                        <p:strVal val="visible"/>
                                      </p:to>
                                    </p:set>
                                    <p:animEffect transition="in" filter="fade">
                                      <p:cBhvr>
                                        <p:cTn id="20" dur="500"/>
                                        <p:tgtEl>
                                          <p:spTgt spid="40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08"/>
                                        </p:tgtEl>
                                        <p:attrNameLst>
                                          <p:attrName>style.visibility</p:attrName>
                                        </p:attrNameLst>
                                      </p:cBhvr>
                                      <p:to>
                                        <p:strVal val="visible"/>
                                      </p:to>
                                    </p:set>
                                    <p:animEffect transition="in" filter="fade">
                                      <p:cBhvr>
                                        <p:cTn id="25" dur="500"/>
                                        <p:tgtEl>
                                          <p:spTgt spid="40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09"/>
                                        </p:tgtEl>
                                        <p:attrNameLst>
                                          <p:attrName>style.visibility</p:attrName>
                                        </p:attrNameLst>
                                      </p:cBhvr>
                                      <p:to>
                                        <p:strVal val="visible"/>
                                      </p:to>
                                    </p:set>
                                    <p:animEffect transition="in" filter="fade">
                                      <p:cBhvr>
                                        <p:cTn id="30" dur="500"/>
                                        <p:tgtEl>
                                          <p:spTgt spid="4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36"/>
          <p:cNvSpPr txBox="1">
            <a:spLocks noGrp="1"/>
          </p:cNvSpPr>
          <p:nvPr>
            <p:ph type="title"/>
          </p:nvPr>
        </p:nvSpPr>
        <p:spPr>
          <a:xfrm>
            <a:off x="457200" y="76200"/>
            <a:ext cx="8229600" cy="838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00FF"/>
              </a:buClr>
              <a:buSzPts val="4800"/>
              <a:buFont typeface="Times New Roman"/>
              <a:buNone/>
            </a:pPr>
            <a:r>
              <a:rPr lang="en-US" sz="4800" b="1" i="1" u="none">
                <a:solidFill>
                  <a:srgbClr val="FF00FF"/>
                </a:solidFill>
                <a:latin typeface="Times New Roman"/>
                <a:ea typeface="Times New Roman"/>
                <a:cs typeface="Times New Roman"/>
                <a:sym typeface="Times New Roman"/>
              </a:rPr>
              <a:t>Củng cố</a:t>
            </a:r>
            <a:endParaRPr/>
          </a:p>
        </p:txBody>
      </p:sp>
      <p:sp>
        <p:nvSpPr>
          <p:cNvPr id="415" name="Google Shape;415;p36"/>
          <p:cNvSpPr txBox="1"/>
          <p:nvPr/>
        </p:nvSpPr>
        <p:spPr>
          <a:xfrm>
            <a:off x="1447800" y="2743200"/>
            <a:ext cx="6934200" cy="18002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3300"/>
              </a:buClr>
              <a:buSzPts val="2800"/>
              <a:buFont typeface="Times New Roman"/>
              <a:buNone/>
            </a:pPr>
            <a:r>
              <a:rPr lang="en-US" sz="2800" b="1" i="0" u="none">
                <a:solidFill>
                  <a:srgbClr val="FF3300"/>
                </a:solidFill>
                <a:latin typeface="Times New Roman"/>
                <a:ea typeface="Times New Roman"/>
                <a:cs typeface="Times New Roman"/>
                <a:sym typeface="Times New Roman"/>
              </a:rPr>
              <a:t>2)</a:t>
            </a:r>
            <a:r>
              <a:rPr lang="en-US" sz="2400" b="1" i="0" u="none">
                <a:solidFill>
                  <a:srgbClr val="FF3300"/>
                </a:solidFill>
                <a:latin typeface="Times New Roman"/>
                <a:ea typeface="Times New Roman"/>
                <a:cs typeface="Times New Roman"/>
                <a:sym typeface="Times New Roman"/>
              </a:rPr>
              <a:t> </a:t>
            </a:r>
            <a:r>
              <a:rPr lang="en-US" sz="2800" b="1" i="0" u="none">
                <a:solidFill>
                  <a:srgbClr val="FF3300"/>
                </a:solidFill>
                <a:latin typeface="Times New Roman"/>
                <a:ea typeface="Times New Roman"/>
                <a:cs typeface="Times New Roman"/>
                <a:sym typeface="Times New Roman"/>
              </a:rPr>
              <a:t>Sự tương đồng và đa dạng trong xã hội của các nước khu vực Đông Nam Á thể hiện như thế nào? Tạo ra những thuận lợi, khó khăn gì cho sự hợp tác giữa các nước?</a:t>
            </a:r>
            <a:endParaRPr/>
          </a:p>
        </p:txBody>
      </p:sp>
      <p:sp>
        <p:nvSpPr>
          <p:cNvPr id="416" name="Google Shape;416;p36"/>
          <p:cNvSpPr txBox="1"/>
          <p:nvPr/>
        </p:nvSpPr>
        <p:spPr>
          <a:xfrm>
            <a:off x="1447800" y="1524000"/>
            <a:ext cx="6781800" cy="9461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3300"/>
              </a:buClr>
              <a:buSzPts val="2800"/>
              <a:buFont typeface="Times New Roman"/>
              <a:buNone/>
            </a:pPr>
            <a:r>
              <a:rPr lang="en-US" sz="2800" b="1" i="0" u="none">
                <a:solidFill>
                  <a:srgbClr val="FF3300"/>
                </a:solidFill>
                <a:latin typeface="Times New Roman"/>
                <a:ea typeface="Times New Roman"/>
                <a:cs typeface="Times New Roman"/>
                <a:sym typeface="Times New Roman"/>
              </a:rPr>
              <a:t>1) Trình bày đặc điểm dân cư khu vực Đông Nam Á?</a:t>
            </a:r>
            <a:endParaRPr/>
          </a:p>
        </p:txBody>
      </p:sp>
      <p:pic>
        <p:nvPicPr>
          <p:cNvPr id="417" name="Google Shape;417;p36" descr="dau HOI"/>
          <p:cNvPicPr preferRelativeResize="0"/>
          <p:nvPr/>
        </p:nvPicPr>
        <p:blipFill rotWithShape="1">
          <a:blip r:embed="rId3">
            <a:alphaModFix/>
          </a:blip>
          <a:srcRect/>
          <a:stretch/>
        </p:blipFill>
        <p:spPr>
          <a:xfrm>
            <a:off x="2438400" y="304800"/>
            <a:ext cx="838200" cy="4667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6"/>
                                        </p:tgtEl>
                                        <p:attrNameLst>
                                          <p:attrName>style.visibility</p:attrName>
                                        </p:attrNameLst>
                                      </p:cBhvr>
                                      <p:to>
                                        <p:strVal val="visible"/>
                                      </p:to>
                                    </p:set>
                                    <p:animEffect transition="in" filter="fade">
                                      <p:cBhvr>
                                        <p:cTn id="7" dur="2000"/>
                                        <p:tgtEl>
                                          <p:spTgt spid="4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5"/>
                                        </p:tgtEl>
                                        <p:attrNameLst>
                                          <p:attrName>style.visibility</p:attrName>
                                        </p:attrNameLst>
                                      </p:cBhvr>
                                      <p:to>
                                        <p:strVal val="visible"/>
                                      </p:to>
                                    </p:set>
                                    <p:animEffect transition="in" filter="fade">
                                      <p:cBhvr>
                                        <p:cTn id="12" dur="2000"/>
                                        <p:tgtEl>
                                          <p:spTgt spid="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37"/>
          <p:cNvSpPr txBox="1"/>
          <p:nvPr/>
        </p:nvSpPr>
        <p:spPr>
          <a:xfrm>
            <a:off x="1752600" y="228600"/>
            <a:ext cx="5334000" cy="57943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3200"/>
              <a:buFont typeface="Times New Roman"/>
              <a:buNone/>
            </a:pPr>
            <a:r>
              <a:rPr lang="en-US" sz="3200" b="1" i="0" u="sng">
                <a:solidFill>
                  <a:srgbClr val="FF0000"/>
                </a:solidFill>
                <a:latin typeface="Times New Roman"/>
                <a:ea typeface="Times New Roman"/>
                <a:cs typeface="Times New Roman"/>
                <a:sym typeface="Times New Roman"/>
              </a:rPr>
              <a:t>HƯỚNG DẪN HỌC BÀI</a:t>
            </a:r>
            <a:r>
              <a:rPr lang="en-US" sz="3200" b="1" i="0" u="none">
                <a:solidFill>
                  <a:srgbClr val="FF0000"/>
                </a:solidFill>
                <a:latin typeface="Times New Roman"/>
                <a:ea typeface="Times New Roman"/>
                <a:cs typeface="Times New Roman"/>
                <a:sym typeface="Times New Roman"/>
              </a:rPr>
              <a:t>.</a:t>
            </a:r>
            <a:endParaRPr/>
          </a:p>
        </p:txBody>
      </p:sp>
      <p:sp>
        <p:nvSpPr>
          <p:cNvPr id="423" name="Google Shape;423;p37"/>
          <p:cNvSpPr txBox="1"/>
          <p:nvPr/>
        </p:nvSpPr>
        <p:spPr>
          <a:xfrm>
            <a:off x="914400" y="1143000"/>
            <a:ext cx="6781800" cy="1798637"/>
          </a:xfrm>
          <a:prstGeom prst="rect">
            <a:avLst/>
          </a:prstGeom>
          <a:noFill/>
          <a:ln>
            <a:noFill/>
          </a:ln>
        </p:spPr>
        <p:txBody>
          <a:bodyPr spcFirstLastPara="1" wrap="square" lIns="91425" tIns="45700" rIns="91425" bIns="45700" anchor="t" anchorCtr="0">
            <a:spAutoFit/>
          </a:bodyPr>
          <a:lstStyle/>
          <a:p>
            <a:pPr marL="0" marR="0" lvl="0" indent="-203200" algn="l" rtl="0">
              <a:lnSpc>
                <a:spcPct val="100000"/>
              </a:lnSpc>
              <a:spcBef>
                <a:spcPts val="0"/>
              </a:spcBef>
              <a:spcAft>
                <a:spcPts val="0"/>
              </a:spcAft>
              <a:buClr>
                <a:srgbClr val="FF0000"/>
              </a:buClr>
              <a:buSzPts val="3200"/>
              <a:buFont typeface="Times New Roman"/>
              <a:buChar char="-"/>
            </a:pPr>
            <a:r>
              <a:rPr lang="en-US" sz="3200" b="1" i="0" u="none">
                <a:solidFill>
                  <a:srgbClr val="FF0000"/>
                </a:solidFill>
                <a:latin typeface="Times New Roman"/>
                <a:ea typeface="Times New Roman"/>
                <a:cs typeface="Times New Roman"/>
                <a:sym typeface="Times New Roman"/>
              </a:rPr>
              <a:t>Trả lời câu hỏi, bài tập sgk/53</a:t>
            </a:r>
            <a:endParaRPr/>
          </a:p>
          <a:p>
            <a:pPr marL="0" marR="0" lvl="0" indent="-203200" algn="l" rtl="0">
              <a:lnSpc>
                <a:spcPct val="100000"/>
              </a:lnSpc>
              <a:spcBef>
                <a:spcPts val="1600"/>
              </a:spcBef>
              <a:spcAft>
                <a:spcPts val="0"/>
              </a:spcAft>
              <a:buClr>
                <a:srgbClr val="FF0000"/>
              </a:buClr>
              <a:buSzPts val="3200"/>
              <a:buFont typeface="Times New Roman"/>
              <a:buChar char="-"/>
            </a:pPr>
            <a:r>
              <a:rPr lang="en-US" sz="3200" b="1" i="0" u="none">
                <a:solidFill>
                  <a:srgbClr val="FF0000"/>
                </a:solidFill>
                <a:latin typeface="Times New Roman"/>
                <a:ea typeface="Times New Roman"/>
                <a:cs typeface="Times New Roman"/>
                <a:sym typeface="Times New Roman"/>
              </a:rPr>
              <a:t> Bài 16: Đặc điểm kinh tế các nước Đông Nam Á.</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3"/>
                                        </p:tgtEl>
                                        <p:attrNameLst>
                                          <p:attrName>style.visibility</p:attrName>
                                        </p:attrNameLst>
                                      </p:cBhvr>
                                      <p:to>
                                        <p:strVal val="visible"/>
                                      </p:to>
                                    </p:set>
                                    <p:animEffect transition="in" filter="fade">
                                      <p:cBhvr>
                                        <p:cTn id="7" dur="2000"/>
                                        <p:tgtEl>
                                          <p:spTgt spid="4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4"/>
          <p:cNvSpPr txBox="1"/>
          <p:nvPr/>
        </p:nvSpPr>
        <p:spPr>
          <a:xfrm>
            <a:off x="0" y="228600"/>
            <a:ext cx="9144000" cy="51911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2800"/>
              <a:buFont typeface="Times New Roman"/>
              <a:buNone/>
            </a:pPr>
            <a:r>
              <a:rPr lang="en-US" sz="2800" b="1" i="0" u="sng" strike="noStrike" cap="none">
                <a:solidFill>
                  <a:srgbClr val="FF0000"/>
                </a:solidFill>
                <a:latin typeface="Times New Roman"/>
                <a:ea typeface="Times New Roman"/>
                <a:cs typeface="Times New Roman"/>
                <a:sym typeface="Times New Roman"/>
              </a:rPr>
              <a:t>BÀI 15</a:t>
            </a:r>
            <a:r>
              <a:rPr lang="en-US" sz="2800" b="1" i="0" u="none" strike="noStrike" cap="none">
                <a:solidFill>
                  <a:srgbClr val="FF0000"/>
                </a:solidFill>
                <a:latin typeface="Times New Roman"/>
                <a:ea typeface="Times New Roman"/>
                <a:cs typeface="Times New Roman"/>
                <a:sym typeface="Times New Roman"/>
              </a:rPr>
              <a:t>:  ĐẶC ĐIỂM DÂN CƯ, XÃ HỘI ĐÔNG NAM Á.</a:t>
            </a:r>
            <a:endParaRPr/>
          </a:p>
        </p:txBody>
      </p:sp>
      <p:sp>
        <p:nvSpPr>
          <p:cNvPr id="118" name="Google Shape;118;p4"/>
          <p:cNvSpPr txBox="1"/>
          <p:nvPr/>
        </p:nvSpPr>
        <p:spPr>
          <a:xfrm>
            <a:off x="914400" y="838200"/>
            <a:ext cx="3886200" cy="5191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7375E"/>
              </a:buClr>
              <a:buSzPts val="2800"/>
              <a:buFont typeface="Times New Roman"/>
              <a:buNone/>
            </a:pPr>
            <a:r>
              <a:rPr lang="en-US" sz="2800" b="1" i="0" u="sng" strike="noStrike" cap="none">
                <a:solidFill>
                  <a:srgbClr val="17375E"/>
                </a:solidFill>
                <a:latin typeface="Times New Roman"/>
                <a:ea typeface="Times New Roman"/>
                <a:cs typeface="Times New Roman"/>
                <a:sym typeface="Times New Roman"/>
              </a:rPr>
              <a:t>1. Đặc điểm dân cư:</a:t>
            </a:r>
            <a:endParaRPr/>
          </a:p>
        </p:txBody>
      </p:sp>
      <p:pic>
        <p:nvPicPr>
          <p:cNvPr id="119" name="Google Shape;119;p4" descr="ban tay"/>
          <p:cNvPicPr preferRelativeResize="0"/>
          <p:nvPr/>
        </p:nvPicPr>
        <p:blipFill rotWithShape="1">
          <a:blip r:embed="rId3">
            <a:alphaModFix/>
          </a:blip>
          <a:srcRect/>
          <a:stretch/>
        </p:blipFill>
        <p:spPr>
          <a:xfrm flipH="1">
            <a:off x="228600" y="838200"/>
            <a:ext cx="685800" cy="457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3"/>
        <p:cNvGrpSpPr/>
        <p:nvPr/>
      </p:nvGrpSpPr>
      <p:grpSpPr>
        <a:xfrm>
          <a:off x="0" y="0"/>
          <a:ext cx="0" cy="0"/>
          <a:chOff x="0" y="0"/>
          <a:chExt cx="0" cy="0"/>
        </a:xfrm>
      </p:grpSpPr>
      <p:sp>
        <p:nvSpPr>
          <p:cNvPr id="124" name="Google Shape;124;p5"/>
          <p:cNvSpPr txBox="1"/>
          <p:nvPr/>
        </p:nvSpPr>
        <p:spPr>
          <a:xfrm>
            <a:off x="0" y="228600"/>
            <a:ext cx="9144000" cy="457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2400"/>
              <a:buFont typeface="Times New Roman"/>
              <a:buNone/>
            </a:pPr>
            <a:r>
              <a:rPr lang="en-US" sz="2400" b="1" i="0" u="sng" strike="noStrike" cap="none">
                <a:solidFill>
                  <a:srgbClr val="FF0000"/>
                </a:solidFill>
                <a:latin typeface="Times New Roman"/>
                <a:ea typeface="Times New Roman"/>
                <a:cs typeface="Times New Roman"/>
                <a:sym typeface="Times New Roman"/>
              </a:rPr>
              <a:t> </a:t>
            </a:r>
            <a:endParaRPr/>
          </a:p>
        </p:txBody>
      </p:sp>
      <p:graphicFrame>
        <p:nvGraphicFramePr>
          <p:cNvPr id="125" name="Google Shape;125;p5"/>
          <p:cNvGraphicFramePr/>
          <p:nvPr/>
        </p:nvGraphicFramePr>
        <p:xfrm>
          <a:off x="685800" y="228600"/>
          <a:ext cx="8229550" cy="3804270"/>
        </p:xfrm>
        <a:graphic>
          <a:graphicData uri="http://schemas.openxmlformats.org/drawingml/2006/table">
            <a:tbl>
              <a:tblPr>
                <a:noFill/>
                <a:tableStyleId>{0503DABD-5D57-4402-A73B-C1AB0302EC65}</a:tableStyleId>
              </a:tblPr>
              <a:tblGrid>
                <a:gridCol w="1516050"/>
                <a:gridCol w="2093900"/>
                <a:gridCol w="2525700"/>
                <a:gridCol w="2093900"/>
              </a:tblGrid>
              <a:tr h="1189025">
                <a:tc>
                  <a:txBody>
                    <a:bodyPr/>
                    <a:lstStyle/>
                    <a:p>
                      <a:pPr marL="0" marR="0" lvl="0" indent="0" algn="ctr" rtl="0">
                        <a:lnSpc>
                          <a:spcPct val="100000"/>
                        </a:lnSpc>
                        <a:spcBef>
                          <a:spcPts val="0"/>
                        </a:spcBef>
                        <a:spcAft>
                          <a:spcPts val="0"/>
                        </a:spcAft>
                        <a:buClr>
                          <a:srgbClr val="008000"/>
                        </a:buClr>
                        <a:buSzPts val="2400"/>
                        <a:buFont typeface="Times New Roman"/>
                        <a:buNone/>
                      </a:pPr>
                      <a:r>
                        <a:rPr lang="en-US" sz="2400" b="1" i="0" u="none" strike="noStrike" cap="none">
                          <a:solidFill>
                            <a:srgbClr val="008000"/>
                          </a:solidFill>
                          <a:latin typeface="Times New Roman"/>
                          <a:ea typeface="Times New Roman"/>
                          <a:cs typeface="Times New Roman"/>
                          <a:sym typeface="Times New Roman"/>
                        </a:rPr>
                        <a:t>Lãnh thổ</a:t>
                      </a:r>
                      <a:endParaRPr/>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8000"/>
                        </a:buClr>
                        <a:buSzPts val="2400"/>
                        <a:buFont typeface="Times New Roman"/>
                        <a:buNone/>
                      </a:pPr>
                      <a:r>
                        <a:rPr lang="en-US" sz="2400" b="1" i="0" u="none" strike="noStrike" cap="none">
                          <a:solidFill>
                            <a:srgbClr val="008000"/>
                          </a:solidFill>
                          <a:latin typeface="Times New Roman"/>
                          <a:ea typeface="Times New Roman"/>
                          <a:cs typeface="Times New Roman"/>
                          <a:sym typeface="Times New Roman"/>
                        </a:rPr>
                        <a:t>Số</a:t>
                      </a:r>
                      <a:endParaRPr/>
                    </a:p>
                    <a:p>
                      <a:pPr marL="0" marR="0" lvl="0" indent="0" algn="ctr" rtl="0">
                        <a:lnSpc>
                          <a:spcPct val="100000"/>
                        </a:lnSpc>
                        <a:spcBef>
                          <a:spcPts val="480"/>
                        </a:spcBef>
                        <a:spcAft>
                          <a:spcPts val="0"/>
                        </a:spcAft>
                        <a:buClr>
                          <a:srgbClr val="008000"/>
                        </a:buClr>
                        <a:buSzPts val="2400"/>
                        <a:buFont typeface="Times New Roman"/>
                        <a:buNone/>
                      </a:pPr>
                      <a:r>
                        <a:rPr lang="en-US" sz="2400" b="1" i="0" u="none" strike="noStrike" cap="none">
                          <a:solidFill>
                            <a:srgbClr val="008000"/>
                          </a:solidFill>
                          <a:latin typeface="Times New Roman"/>
                          <a:ea typeface="Times New Roman"/>
                          <a:cs typeface="Times New Roman"/>
                          <a:sym typeface="Times New Roman"/>
                        </a:rPr>
                        <a:t>(triệu người)</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8000"/>
                        </a:buClr>
                        <a:buSzPts val="2400"/>
                        <a:buFont typeface="Times New Roman"/>
                        <a:buNone/>
                      </a:pPr>
                      <a:r>
                        <a:rPr lang="en-US" sz="2400" b="1" i="0" u="none" strike="noStrike" cap="none">
                          <a:solidFill>
                            <a:srgbClr val="008000"/>
                          </a:solidFill>
                          <a:latin typeface="Times New Roman"/>
                          <a:ea typeface="Times New Roman"/>
                          <a:cs typeface="Times New Roman"/>
                          <a:sym typeface="Times New Roman"/>
                        </a:rPr>
                        <a:t>Mật độ dân số trung bình (người/km</a:t>
                      </a:r>
                      <a:r>
                        <a:rPr lang="en-US" sz="2400" b="1" i="0" u="none" strike="noStrike" cap="none" baseline="30000">
                          <a:solidFill>
                            <a:srgbClr val="008000"/>
                          </a:solidFill>
                          <a:latin typeface="Times New Roman"/>
                          <a:ea typeface="Times New Roman"/>
                          <a:cs typeface="Times New Roman"/>
                          <a:sym typeface="Times New Roman"/>
                        </a:rPr>
                        <a:t>2) </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8000"/>
                        </a:buClr>
                        <a:buSzPts val="2400"/>
                        <a:buFont typeface="Times New Roman"/>
                        <a:buNone/>
                      </a:pPr>
                      <a:r>
                        <a:rPr lang="en-US" sz="2400" b="1" i="0" u="none" strike="noStrike" cap="none">
                          <a:solidFill>
                            <a:srgbClr val="008000"/>
                          </a:solidFill>
                          <a:latin typeface="Times New Roman"/>
                          <a:ea typeface="Times New Roman"/>
                          <a:cs typeface="Times New Roman"/>
                          <a:sym typeface="Times New Roman"/>
                        </a:rPr>
                        <a:t>Tỉ lệ gia tăng tự nhiên(%)</a:t>
                      </a:r>
                      <a:endParaRPr/>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822325">
                <a:tc>
                  <a:txBody>
                    <a:bodyPr/>
                    <a:lstStyle/>
                    <a:p>
                      <a:pPr marL="0" marR="0" lvl="0" indent="0" algn="ctr" rtl="0">
                        <a:lnSpc>
                          <a:spcPct val="100000"/>
                        </a:lnSpc>
                        <a:spcBef>
                          <a:spcPts val="0"/>
                        </a:spcBef>
                        <a:spcAft>
                          <a:spcPts val="0"/>
                        </a:spcAft>
                        <a:buClr>
                          <a:srgbClr val="008000"/>
                        </a:buClr>
                        <a:buSzPts val="2400"/>
                        <a:buFont typeface="Times New Roman"/>
                        <a:buNone/>
                      </a:pPr>
                      <a:r>
                        <a:rPr lang="en-US" sz="2400" b="1" i="0" u="none" strike="noStrike" cap="none">
                          <a:solidFill>
                            <a:srgbClr val="008000"/>
                          </a:solidFill>
                          <a:latin typeface="Times New Roman"/>
                          <a:ea typeface="Times New Roman"/>
                          <a:cs typeface="Times New Roman"/>
                          <a:sym typeface="Times New Roman"/>
                        </a:rPr>
                        <a:t>Đông Nam Á</a:t>
                      </a:r>
                      <a:endParaRPr/>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400"/>
                        <a:buFont typeface="Arial"/>
                        <a:buNone/>
                      </a:pPr>
                      <a:r>
                        <a:rPr lang="en-US" sz="2400" b="1" i="0" u="none" strike="noStrike" cap="none">
                          <a:solidFill>
                            <a:schemeClr val="dk1"/>
                          </a:solidFill>
                          <a:latin typeface="Arial"/>
                          <a:ea typeface="Arial"/>
                          <a:cs typeface="Arial"/>
                          <a:sym typeface="Arial"/>
                        </a:rPr>
                        <a:t>536</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400"/>
                        <a:buFont typeface="Times New Roman"/>
                        <a:buNone/>
                      </a:pPr>
                      <a:r>
                        <a:rPr lang="en-US" sz="2400" b="1" i="0" u="none" strike="noStrike" cap="none">
                          <a:solidFill>
                            <a:schemeClr val="dk1"/>
                          </a:solidFill>
                          <a:latin typeface="Times New Roman"/>
                          <a:ea typeface="Times New Roman"/>
                          <a:cs typeface="Times New Roman"/>
                          <a:sym typeface="Times New Roman"/>
                        </a:rPr>
                        <a:t>119</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400"/>
                        <a:buFont typeface="Times New Roman"/>
                        <a:buNone/>
                      </a:pPr>
                      <a:r>
                        <a:rPr lang="en-US" sz="2400" b="1" i="0" u="none" strike="noStrike" cap="none">
                          <a:solidFill>
                            <a:schemeClr val="dk1"/>
                          </a:solidFill>
                          <a:latin typeface="Times New Roman"/>
                          <a:ea typeface="Times New Roman"/>
                          <a:cs typeface="Times New Roman"/>
                          <a:sym typeface="Times New Roman"/>
                        </a:rPr>
                        <a:t>1,5%</a:t>
                      </a:r>
                      <a:endParaRPr/>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896925">
                <a:tc>
                  <a:txBody>
                    <a:bodyPr/>
                    <a:lstStyle/>
                    <a:p>
                      <a:pPr marL="0" marR="0" lvl="0" indent="0" algn="ctr" rtl="0">
                        <a:lnSpc>
                          <a:spcPct val="100000"/>
                        </a:lnSpc>
                        <a:spcBef>
                          <a:spcPts val="0"/>
                        </a:spcBef>
                        <a:spcAft>
                          <a:spcPts val="0"/>
                        </a:spcAft>
                        <a:buClr>
                          <a:srgbClr val="008000"/>
                        </a:buClr>
                        <a:buSzPts val="2400"/>
                        <a:buFont typeface="Times New Roman"/>
                        <a:buNone/>
                      </a:pPr>
                      <a:r>
                        <a:rPr lang="en-US" sz="2400" b="1" i="0" u="none" strike="noStrike" cap="none">
                          <a:solidFill>
                            <a:srgbClr val="008000"/>
                          </a:solidFill>
                          <a:latin typeface="Times New Roman"/>
                          <a:ea typeface="Times New Roman"/>
                          <a:cs typeface="Times New Roman"/>
                          <a:sym typeface="Times New Roman"/>
                        </a:rPr>
                        <a:t>Châu Á</a:t>
                      </a:r>
                      <a:endParaRPr/>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400"/>
                        <a:buFont typeface="Arial"/>
                        <a:buNone/>
                      </a:pPr>
                      <a:r>
                        <a:rPr lang="en-US" sz="2400" b="1" i="0" u="none" strike="noStrike" cap="none">
                          <a:solidFill>
                            <a:schemeClr val="dk1"/>
                          </a:solidFill>
                          <a:latin typeface="Arial"/>
                          <a:ea typeface="Arial"/>
                          <a:cs typeface="Arial"/>
                          <a:sym typeface="Arial"/>
                        </a:rPr>
                        <a:t>3766*</a:t>
                      </a:r>
                      <a:endParaRPr/>
                    </a:p>
                    <a:p>
                      <a:pPr marL="0" marR="0" lvl="0" indent="0" algn="l" rtl="0">
                        <a:spcBef>
                          <a:spcPts val="0"/>
                        </a:spcBef>
                        <a:spcAft>
                          <a:spcPts val="0"/>
                        </a:spcAft>
                        <a:buNone/>
                      </a:pPr>
                      <a:endParaRPr sz="2400" b="1" i="0" u="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400"/>
                        <a:buFont typeface="Times New Roman"/>
                        <a:buNone/>
                      </a:pPr>
                      <a:r>
                        <a:rPr lang="en-US" sz="2400" b="1" i="0" u="none">
                          <a:solidFill>
                            <a:schemeClr val="dk1"/>
                          </a:solidFill>
                          <a:latin typeface="Times New Roman"/>
                          <a:ea typeface="Times New Roman"/>
                          <a:cs typeface="Times New Roman"/>
                          <a:sym typeface="Times New Roman"/>
                        </a:rPr>
                        <a:t>119</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400"/>
                        <a:buFont typeface="Times New Roman"/>
                        <a:buNone/>
                      </a:pPr>
                      <a:r>
                        <a:rPr lang="en-US" sz="2400" b="1" i="0" u="none">
                          <a:solidFill>
                            <a:schemeClr val="dk1"/>
                          </a:solidFill>
                          <a:latin typeface="Times New Roman"/>
                          <a:ea typeface="Times New Roman"/>
                          <a:cs typeface="Times New Roman"/>
                          <a:sym typeface="Times New Roman"/>
                        </a:rPr>
                        <a:t>1,3</a:t>
                      </a:r>
                      <a:endParaRPr/>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895350">
                <a:tc>
                  <a:txBody>
                    <a:bodyPr/>
                    <a:lstStyle/>
                    <a:p>
                      <a:pPr marL="0" marR="0" lvl="0" indent="0" algn="ctr" rtl="0">
                        <a:lnSpc>
                          <a:spcPct val="100000"/>
                        </a:lnSpc>
                        <a:spcBef>
                          <a:spcPts val="0"/>
                        </a:spcBef>
                        <a:spcAft>
                          <a:spcPts val="0"/>
                        </a:spcAft>
                        <a:buClr>
                          <a:srgbClr val="008000"/>
                        </a:buClr>
                        <a:buSzPts val="2400"/>
                        <a:buFont typeface="Times New Roman"/>
                        <a:buNone/>
                      </a:pPr>
                      <a:r>
                        <a:rPr lang="en-US" sz="2400" b="1" i="0" u="none">
                          <a:solidFill>
                            <a:srgbClr val="008000"/>
                          </a:solidFill>
                          <a:latin typeface="Times New Roman"/>
                          <a:ea typeface="Times New Roman"/>
                          <a:cs typeface="Times New Roman"/>
                          <a:sym typeface="Times New Roman"/>
                        </a:rPr>
                        <a:t>Thế giới</a:t>
                      </a:r>
                      <a:endParaRPr/>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400"/>
                        <a:buFont typeface="Arial"/>
                        <a:buNone/>
                      </a:pPr>
                      <a:r>
                        <a:rPr lang="en-US" sz="2400" b="1" i="0" u="none">
                          <a:solidFill>
                            <a:schemeClr val="dk1"/>
                          </a:solidFill>
                          <a:latin typeface="Arial"/>
                          <a:ea typeface="Arial"/>
                          <a:cs typeface="Arial"/>
                          <a:sym typeface="Arial"/>
                        </a:rPr>
                        <a:t>6215</a:t>
                      </a:r>
                      <a:endParaRPr/>
                    </a:p>
                    <a:p>
                      <a:pPr marL="0" marR="0" lvl="0" indent="0" algn="l" rtl="0">
                        <a:spcBef>
                          <a:spcPts val="0"/>
                        </a:spcBef>
                        <a:spcAft>
                          <a:spcPts val="0"/>
                        </a:spcAft>
                        <a:buNone/>
                      </a:pPr>
                      <a:endParaRPr sz="2400" b="1" i="0" u="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400"/>
                        <a:buFont typeface="Times New Roman"/>
                        <a:buNone/>
                      </a:pPr>
                      <a:r>
                        <a:rPr lang="en-US" sz="2400" b="1" i="0" u="none">
                          <a:solidFill>
                            <a:schemeClr val="dk1"/>
                          </a:solidFill>
                          <a:latin typeface="Times New Roman"/>
                          <a:ea typeface="Times New Roman"/>
                          <a:cs typeface="Times New Roman"/>
                          <a:sym typeface="Times New Roman"/>
                        </a:rPr>
                        <a:t>46</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400"/>
                        <a:buFont typeface="Times New Roman"/>
                        <a:buNone/>
                      </a:pPr>
                      <a:r>
                        <a:rPr lang="en-US" sz="2400" b="1" i="0" u="none">
                          <a:solidFill>
                            <a:schemeClr val="dk1"/>
                          </a:solidFill>
                          <a:latin typeface="Times New Roman"/>
                          <a:ea typeface="Times New Roman"/>
                          <a:cs typeface="Times New Roman"/>
                          <a:sym typeface="Times New Roman"/>
                        </a:rPr>
                        <a:t>1,3</a:t>
                      </a:r>
                      <a:endParaRPr/>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r>
            </a:tbl>
          </a:graphicData>
        </a:graphic>
      </p:graphicFrame>
      <p:sp>
        <p:nvSpPr>
          <p:cNvPr id="126" name="Google Shape;126;p5"/>
          <p:cNvSpPr txBox="1"/>
          <p:nvPr/>
        </p:nvSpPr>
        <p:spPr>
          <a:xfrm>
            <a:off x="762000" y="4038600"/>
            <a:ext cx="7924800" cy="11874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Times New Roman"/>
              <a:buNone/>
            </a:pPr>
            <a:r>
              <a:rPr lang="en-US" sz="2400" b="1" i="1" u="none" strike="noStrike" cap="none">
                <a:solidFill>
                  <a:schemeClr val="dk1"/>
                </a:solidFill>
                <a:latin typeface="Times New Roman"/>
                <a:ea typeface="Times New Roman"/>
                <a:cs typeface="Times New Roman"/>
                <a:sym typeface="Times New Roman"/>
              </a:rPr>
              <a:t>So sánh số dân, mật độ dân số trung bình, tỉ lệ gia tăng dân số tự nhiên của khu vực Đông Nam Á so với châu Á, và thế giới ? Rút ra nhận xét về đặc điểm dân cư Đông Nam Á?</a:t>
            </a:r>
            <a:endParaRPr/>
          </a:p>
        </p:txBody>
      </p:sp>
      <p:sp>
        <p:nvSpPr>
          <p:cNvPr id="127" name="Google Shape;127;p5"/>
          <p:cNvSpPr txBox="1"/>
          <p:nvPr/>
        </p:nvSpPr>
        <p:spPr>
          <a:xfrm>
            <a:off x="381000" y="5181600"/>
            <a:ext cx="8763000" cy="15525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3300"/>
              </a:buClr>
              <a:buSzPts val="2400"/>
              <a:buFont typeface="Times New Roman"/>
              <a:buNone/>
            </a:pPr>
            <a:r>
              <a:rPr lang="en-US" sz="2400" b="1" i="0" u="none" strike="noStrike" cap="none">
                <a:solidFill>
                  <a:srgbClr val="FF3300"/>
                </a:solidFill>
                <a:latin typeface="Times New Roman"/>
                <a:ea typeface="Times New Roman"/>
                <a:cs typeface="Times New Roman"/>
                <a:sym typeface="Times New Roman"/>
              </a:rPr>
              <a:t>=&gt; ĐNÁ là vùng đông dân (536 triệu người),chiếm 14,2% dân số châu Á, 8,6% dân số thế giới. Mật độ dân số bằng trung bình của châu Á, gấp hơn 2 lần so với thế giới. Tỉ lệ gia tăng tự nhiên cao hơn châu Á và thế giới, đạt 1,5% (năm 2002).</a:t>
            </a:r>
            <a:endParaRPr/>
          </a:p>
        </p:txBody>
      </p:sp>
      <p:pic>
        <p:nvPicPr>
          <p:cNvPr id="128" name="Google Shape;128;p5" descr="dau HOI"/>
          <p:cNvPicPr preferRelativeResize="0"/>
          <p:nvPr/>
        </p:nvPicPr>
        <p:blipFill rotWithShape="1">
          <a:blip r:embed="rId3">
            <a:alphaModFix/>
          </a:blip>
          <a:srcRect/>
          <a:stretch/>
        </p:blipFill>
        <p:spPr>
          <a:xfrm>
            <a:off x="0" y="4343400"/>
            <a:ext cx="762000" cy="60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7"/>
                                        </p:tgtEl>
                                        <p:attrNameLst>
                                          <p:attrName>style.visibility</p:attrName>
                                        </p:attrNameLst>
                                      </p:cBhvr>
                                      <p:to>
                                        <p:strVal val="visible"/>
                                      </p:to>
                                    </p:set>
                                    <p:animEffect transition="in" filter="fade">
                                      <p:cBhvr>
                                        <p:cTn id="15" dur="5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6"/>
          <p:cNvSpPr txBox="1"/>
          <p:nvPr/>
        </p:nvSpPr>
        <p:spPr>
          <a:xfrm>
            <a:off x="0" y="228600"/>
            <a:ext cx="9144000" cy="51911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2800"/>
              <a:buFont typeface="Times New Roman"/>
              <a:buNone/>
            </a:pPr>
            <a:r>
              <a:rPr lang="en-US" sz="2800" b="1" i="0" u="none" strike="noStrike" cap="none">
                <a:solidFill>
                  <a:srgbClr val="FF0000"/>
                </a:solidFill>
                <a:latin typeface="Times New Roman"/>
                <a:ea typeface="Times New Roman"/>
                <a:cs typeface="Times New Roman"/>
                <a:sym typeface="Times New Roman"/>
              </a:rPr>
              <a:t>BÀI 15:  ĐẶC ĐIỂM DÂN CƯ, XÃ HỘI ĐÔNG NAM Á.</a:t>
            </a:r>
            <a:endParaRPr/>
          </a:p>
        </p:txBody>
      </p:sp>
      <p:sp>
        <p:nvSpPr>
          <p:cNvPr id="134" name="Google Shape;134;p6"/>
          <p:cNvSpPr txBox="1"/>
          <p:nvPr/>
        </p:nvSpPr>
        <p:spPr>
          <a:xfrm>
            <a:off x="914400" y="685800"/>
            <a:ext cx="4114800" cy="5191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7375E"/>
              </a:buClr>
              <a:buSzPts val="2800"/>
              <a:buFont typeface="Times New Roman"/>
              <a:buNone/>
            </a:pPr>
            <a:r>
              <a:rPr lang="en-US" sz="2800" b="1" i="0" u="sng" strike="noStrike" cap="none">
                <a:solidFill>
                  <a:srgbClr val="17375E"/>
                </a:solidFill>
                <a:latin typeface="Times New Roman"/>
                <a:ea typeface="Times New Roman"/>
                <a:cs typeface="Times New Roman"/>
                <a:sym typeface="Times New Roman"/>
              </a:rPr>
              <a:t>1. Đặc điểm dân cư:</a:t>
            </a:r>
            <a:endParaRPr/>
          </a:p>
        </p:txBody>
      </p:sp>
      <p:pic>
        <p:nvPicPr>
          <p:cNvPr id="135" name="Google Shape;135;p6" descr="ban tay"/>
          <p:cNvPicPr preferRelativeResize="0"/>
          <p:nvPr/>
        </p:nvPicPr>
        <p:blipFill rotWithShape="1">
          <a:blip r:embed="rId3">
            <a:alphaModFix/>
          </a:blip>
          <a:srcRect/>
          <a:stretch/>
        </p:blipFill>
        <p:spPr>
          <a:xfrm flipH="1">
            <a:off x="228600" y="685800"/>
            <a:ext cx="685800" cy="457200"/>
          </a:xfrm>
          <a:prstGeom prst="rect">
            <a:avLst/>
          </a:prstGeom>
          <a:noFill/>
          <a:ln>
            <a:noFill/>
          </a:ln>
        </p:spPr>
      </p:pic>
      <p:sp>
        <p:nvSpPr>
          <p:cNvPr id="136" name="Google Shape;136;p6"/>
          <p:cNvSpPr txBox="1"/>
          <p:nvPr/>
        </p:nvSpPr>
        <p:spPr>
          <a:xfrm>
            <a:off x="838200" y="1539875"/>
            <a:ext cx="7772400" cy="579437"/>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FF"/>
              </a:buClr>
              <a:buSzPts val="2400"/>
              <a:buFont typeface="Times New Roman"/>
              <a:buNone/>
            </a:pPr>
            <a:r>
              <a:rPr lang="en-US" sz="2400" b="1" i="0" u="none" strike="noStrike" cap="none">
                <a:solidFill>
                  <a:srgbClr val="0000FF"/>
                </a:solidFill>
                <a:latin typeface="Times New Roman"/>
                <a:ea typeface="Times New Roman"/>
                <a:cs typeface="Times New Roman"/>
                <a:sym typeface="Times New Roman"/>
              </a:rPr>
              <a:t>-</a:t>
            </a:r>
            <a:r>
              <a:rPr lang="en-US" sz="2400" b="1" i="0" u="none" strike="noStrike" cap="none">
                <a:solidFill>
                  <a:schemeClr val="dk2"/>
                </a:solidFill>
                <a:latin typeface="Times New Roman"/>
                <a:ea typeface="Times New Roman"/>
                <a:cs typeface="Times New Roman"/>
                <a:sym typeface="Times New Roman"/>
              </a:rPr>
              <a:t> </a:t>
            </a:r>
            <a:r>
              <a:rPr lang="en-US" sz="3200" b="1" i="0" u="none" strike="noStrike" cap="none">
                <a:solidFill>
                  <a:srgbClr val="0000FF"/>
                </a:solidFill>
                <a:latin typeface="Times New Roman"/>
                <a:ea typeface="Times New Roman"/>
                <a:cs typeface="Times New Roman"/>
                <a:sym typeface="Times New Roman"/>
              </a:rPr>
              <a:t>Là khu vực đông dân.</a:t>
            </a:r>
            <a:endParaRPr/>
          </a:p>
        </p:txBody>
      </p:sp>
      <p:sp>
        <p:nvSpPr>
          <p:cNvPr id="137" name="Google Shape;137;p6"/>
          <p:cNvSpPr txBox="1"/>
          <p:nvPr/>
        </p:nvSpPr>
        <p:spPr>
          <a:xfrm>
            <a:off x="152400" y="2305050"/>
            <a:ext cx="8763000" cy="10668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FF"/>
              </a:buClr>
              <a:buSzPts val="2400"/>
              <a:buFont typeface="Times New Roman"/>
              <a:buNone/>
            </a:pPr>
            <a:r>
              <a:rPr lang="en-US" sz="2400" b="1" i="0" u="none" strike="noStrike" cap="none">
                <a:solidFill>
                  <a:srgbClr val="0000FF"/>
                </a:solidFill>
                <a:latin typeface="Times New Roman"/>
                <a:ea typeface="Times New Roman"/>
                <a:cs typeface="Times New Roman"/>
                <a:sym typeface="Times New Roman"/>
              </a:rPr>
              <a:t>        -</a:t>
            </a:r>
            <a:r>
              <a:rPr lang="en-US" sz="2400" b="1" i="0" u="none" strike="noStrike" cap="none">
                <a:solidFill>
                  <a:schemeClr val="dk2"/>
                </a:solidFill>
                <a:latin typeface="Times New Roman"/>
                <a:ea typeface="Times New Roman"/>
                <a:cs typeface="Times New Roman"/>
                <a:sym typeface="Times New Roman"/>
              </a:rPr>
              <a:t>  </a:t>
            </a:r>
            <a:r>
              <a:rPr lang="en-US" sz="3200" b="1" i="0" u="none" strike="noStrike" cap="none">
                <a:solidFill>
                  <a:srgbClr val="0000FF"/>
                </a:solidFill>
                <a:latin typeface="Times New Roman"/>
                <a:ea typeface="Times New Roman"/>
                <a:cs typeface="Times New Roman"/>
                <a:sym typeface="Times New Roman"/>
              </a:rPr>
              <a:t>Mật độ dân số cao hơn trung bình của thế giới.</a:t>
            </a:r>
            <a:endParaRPr/>
          </a:p>
        </p:txBody>
      </p:sp>
      <p:sp>
        <p:nvSpPr>
          <p:cNvPr id="138" name="Google Shape;138;p6"/>
          <p:cNvSpPr txBox="1"/>
          <p:nvPr/>
        </p:nvSpPr>
        <p:spPr>
          <a:xfrm>
            <a:off x="228600" y="3571875"/>
            <a:ext cx="8458200" cy="579437"/>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2"/>
              </a:buClr>
              <a:buSzPts val="2400"/>
              <a:buFont typeface="Times New Roman"/>
              <a:buNone/>
            </a:pPr>
            <a:r>
              <a:rPr lang="en-US" sz="2400" b="1" i="0" u="none" strike="noStrike" cap="none">
                <a:solidFill>
                  <a:schemeClr val="dk2"/>
                </a:solidFill>
                <a:latin typeface="Times New Roman"/>
                <a:ea typeface="Times New Roman"/>
                <a:cs typeface="Times New Roman"/>
                <a:sym typeface="Times New Roman"/>
              </a:rPr>
              <a:t>      </a:t>
            </a:r>
            <a:r>
              <a:rPr lang="en-US" sz="2400" b="1" i="0" u="none" strike="noStrike" cap="none">
                <a:solidFill>
                  <a:srgbClr val="0000FF"/>
                </a:solidFill>
                <a:latin typeface="Times New Roman"/>
                <a:ea typeface="Times New Roman"/>
                <a:cs typeface="Times New Roman"/>
                <a:sym typeface="Times New Roman"/>
              </a:rPr>
              <a:t>- </a:t>
            </a:r>
            <a:r>
              <a:rPr lang="en-US" sz="3200" b="1" i="0" u="none" strike="noStrike" cap="none">
                <a:solidFill>
                  <a:srgbClr val="0000FF"/>
                </a:solidFill>
                <a:latin typeface="Times New Roman"/>
                <a:ea typeface="Times New Roman"/>
                <a:cs typeface="Times New Roman"/>
                <a:sym typeface="Times New Roman"/>
              </a:rPr>
              <a:t>Tỉ lệ gia tăng dân số tự nhiên ở mức độ cao.</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7"/>
          <p:cNvSpPr txBox="1"/>
          <p:nvPr/>
        </p:nvSpPr>
        <p:spPr>
          <a:xfrm>
            <a:off x="152400" y="152400"/>
            <a:ext cx="8839200" cy="457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2400"/>
              <a:buFont typeface="Times New Roman"/>
              <a:buNone/>
            </a:pPr>
            <a:r>
              <a:rPr lang="en-US" sz="2400" b="1" i="0" u="none" strike="noStrike" cap="none">
                <a:solidFill>
                  <a:srgbClr val="FF0000"/>
                </a:solidFill>
                <a:latin typeface="Times New Roman"/>
                <a:ea typeface="Times New Roman"/>
                <a:cs typeface="Times New Roman"/>
                <a:sym typeface="Times New Roman"/>
              </a:rPr>
              <a:t> </a:t>
            </a:r>
            <a:endParaRPr/>
          </a:p>
        </p:txBody>
      </p:sp>
      <p:sp>
        <p:nvSpPr>
          <p:cNvPr id="144" name="Google Shape;144;p7"/>
          <p:cNvSpPr txBox="1"/>
          <p:nvPr/>
        </p:nvSpPr>
        <p:spPr>
          <a:xfrm>
            <a:off x="1219200" y="533400"/>
            <a:ext cx="7543800" cy="1066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3300"/>
              </a:buClr>
              <a:buSzPts val="3200"/>
              <a:buFont typeface="Times New Roman"/>
              <a:buNone/>
            </a:pPr>
            <a:r>
              <a:rPr lang="en-US" sz="3200" b="1" i="0" u="none" strike="noStrike" cap="none">
                <a:solidFill>
                  <a:srgbClr val="FF3300"/>
                </a:solidFill>
                <a:latin typeface="Times New Roman"/>
                <a:ea typeface="Times New Roman"/>
                <a:cs typeface="Times New Roman"/>
                <a:sym typeface="Times New Roman"/>
              </a:rPr>
              <a:t>Dân số đông sẽ có những thuận lợi, khó khăn gì trong phát triển kinh tế?</a:t>
            </a:r>
            <a:endParaRPr/>
          </a:p>
        </p:txBody>
      </p:sp>
      <p:sp>
        <p:nvSpPr>
          <p:cNvPr id="145" name="Google Shape;145;p7"/>
          <p:cNvSpPr txBox="1"/>
          <p:nvPr/>
        </p:nvSpPr>
        <p:spPr>
          <a:xfrm>
            <a:off x="1447800" y="1752600"/>
            <a:ext cx="7315200" cy="27733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FF"/>
              </a:buClr>
              <a:buSzPts val="2400"/>
              <a:buFont typeface="Times New Roman"/>
              <a:buNone/>
            </a:pPr>
            <a:r>
              <a:rPr lang="en-US" sz="2400" b="1" i="0" u="none" strike="noStrike" cap="none">
                <a:solidFill>
                  <a:srgbClr val="0000FF"/>
                </a:solidFill>
                <a:latin typeface="Times New Roman"/>
                <a:ea typeface="Times New Roman"/>
                <a:cs typeface="Times New Roman"/>
                <a:sym typeface="Times New Roman"/>
              </a:rPr>
              <a:t>-</a:t>
            </a:r>
            <a:r>
              <a:rPr lang="en-US" sz="2400" b="1" i="0" u="none" strike="noStrike" cap="none">
                <a:solidFill>
                  <a:srgbClr val="FF0000"/>
                </a:solidFill>
                <a:latin typeface="Times New Roman"/>
                <a:ea typeface="Times New Roman"/>
                <a:cs typeface="Times New Roman"/>
                <a:sym typeface="Times New Roman"/>
              </a:rPr>
              <a:t> </a:t>
            </a:r>
            <a:r>
              <a:rPr lang="en-US" sz="3200" b="1" i="0" u="none" strike="noStrike" cap="none">
                <a:solidFill>
                  <a:srgbClr val="0000FF"/>
                </a:solidFill>
                <a:latin typeface="Times New Roman"/>
                <a:ea typeface="Times New Roman"/>
                <a:cs typeface="Times New Roman"/>
                <a:sym typeface="Times New Roman"/>
              </a:rPr>
              <a:t>Thuận lợi: dân số trẻ tạo ra nguồn lao động lớn, thị trường tiêu thụ rộng...</a:t>
            </a:r>
            <a:endParaRPr/>
          </a:p>
          <a:p>
            <a:pPr marL="0" marR="0" lvl="0" indent="0" algn="l" rtl="0">
              <a:lnSpc>
                <a:spcPct val="100000"/>
              </a:lnSpc>
              <a:spcBef>
                <a:spcPts val="1600"/>
              </a:spcBef>
              <a:spcAft>
                <a:spcPts val="0"/>
              </a:spcAft>
              <a:buClr>
                <a:srgbClr val="0000FF"/>
              </a:buClr>
              <a:buSzPts val="3200"/>
              <a:buFont typeface="Times New Roman"/>
              <a:buNone/>
            </a:pPr>
            <a:r>
              <a:rPr lang="en-US" sz="3200" b="1" i="0" u="none" strike="noStrike" cap="none">
                <a:solidFill>
                  <a:srgbClr val="0000FF"/>
                </a:solidFill>
                <a:latin typeface="Times New Roman"/>
                <a:ea typeface="Times New Roman"/>
                <a:cs typeface="Times New Roman"/>
                <a:sym typeface="Times New Roman"/>
              </a:rPr>
              <a:t>- Khó khăn: Sức ép đối với vấn đề việc làm, y tế,giáo dục, văn hóa.. Diện tích đất bình quân đầu người bị thu hẹp…</a:t>
            </a:r>
            <a:endParaRPr/>
          </a:p>
        </p:txBody>
      </p:sp>
      <p:sp>
        <p:nvSpPr>
          <p:cNvPr id="146" name="Google Shape;146;p7"/>
          <p:cNvSpPr txBox="1"/>
          <p:nvPr/>
        </p:nvSpPr>
        <p:spPr>
          <a:xfrm>
            <a:off x="1219200" y="685800"/>
            <a:ext cx="7772400" cy="1066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3300"/>
              </a:buClr>
              <a:buSzPts val="3200"/>
              <a:buFont typeface="Times New Roman"/>
              <a:buNone/>
            </a:pPr>
            <a:r>
              <a:rPr lang="en-US" sz="3200" b="1" i="0" u="none" strike="noStrike" cap="none">
                <a:solidFill>
                  <a:srgbClr val="FF3300"/>
                </a:solidFill>
                <a:latin typeface="Times New Roman"/>
                <a:ea typeface="Times New Roman"/>
                <a:cs typeface="Times New Roman"/>
                <a:sym typeface="Times New Roman"/>
              </a:rPr>
              <a:t>Theo em các nước cần có những giải pháp gì để hạn chế gia tăng dân số?</a:t>
            </a:r>
            <a:endParaRPr/>
          </a:p>
        </p:txBody>
      </p:sp>
      <p:sp>
        <p:nvSpPr>
          <p:cNvPr id="147" name="Google Shape;147;p7"/>
          <p:cNvSpPr txBox="1"/>
          <p:nvPr/>
        </p:nvSpPr>
        <p:spPr>
          <a:xfrm>
            <a:off x="1219200" y="2133600"/>
            <a:ext cx="7696200" cy="20415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66"/>
              </a:buClr>
              <a:buSzPts val="2800"/>
              <a:buFont typeface="Times New Roman"/>
              <a:buNone/>
            </a:pPr>
            <a:r>
              <a:rPr lang="en-US" sz="2800" b="0" i="0" u="none" strike="noStrike" cap="none">
                <a:solidFill>
                  <a:srgbClr val="FF0066"/>
                </a:solidFill>
                <a:latin typeface="Times New Roman"/>
                <a:ea typeface="Times New Roman"/>
                <a:cs typeface="Times New Roman"/>
                <a:sym typeface="Times New Roman"/>
              </a:rPr>
              <a:t> </a:t>
            </a:r>
            <a:r>
              <a:rPr lang="en-US" sz="3200" b="1" i="0" u="none" strike="noStrike" cap="none">
                <a:solidFill>
                  <a:srgbClr val="009900"/>
                </a:solidFill>
                <a:latin typeface="Times New Roman"/>
                <a:ea typeface="Times New Roman"/>
                <a:cs typeface="Times New Roman"/>
                <a:sym typeface="Times New Roman"/>
              </a:rPr>
              <a:t>Các nước cần tiến hành chính sách dân số, nâng cao ý thức, nâng cao đời sống của người dân để kiểm soát được vấn đề dân số.</a:t>
            </a:r>
            <a:endParaRPr/>
          </a:p>
        </p:txBody>
      </p:sp>
      <p:pic>
        <p:nvPicPr>
          <p:cNvPr id="148" name="Google Shape;148;p7" descr="dau HOI"/>
          <p:cNvPicPr preferRelativeResize="0"/>
          <p:nvPr/>
        </p:nvPicPr>
        <p:blipFill rotWithShape="1">
          <a:blip r:embed="rId3">
            <a:alphaModFix/>
          </a:blip>
          <a:srcRect/>
          <a:stretch/>
        </p:blipFill>
        <p:spPr>
          <a:xfrm>
            <a:off x="228600" y="838200"/>
            <a:ext cx="762000" cy="60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fade">
                                      <p:cBhvr>
                                        <p:cTn id="7" dur="2000"/>
                                        <p:tgtEl>
                                          <p:spTgt spid="1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4"/>
                                        </p:tgtEl>
                                        <p:attrNameLst>
                                          <p:attrName>style.visibility</p:attrName>
                                        </p:attrNameLst>
                                      </p:cBhvr>
                                      <p:to>
                                        <p:strVal val="visible"/>
                                      </p:to>
                                    </p:set>
                                    <p:animEffect transition="in" filter="fade">
                                      <p:cBhvr>
                                        <p:cTn id="12" dur="2000"/>
                                        <p:tgtEl>
                                          <p:spTgt spid="14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5"/>
                                        </p:tgtEl>
                                        <p:attrNameLst>
                                          <p:attrName>style.visibility</p:attrName>
                                        </p:attrNameLst>
                                      </p:cBhvr>
                                      <p:to>
                                        <p:strVal val="visible"/>
                                      </p:to>
                                    </p:set>
                                    <p:animEffect transition="in" filter="fade">
                                      <p:cBhvr>
                                        <p:cTn id="17" dur="500"/>
                                        <p:tgtEl>
                                          <p:spTgt spid="14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44"/>
                                        </p:tgtEl>
                                      </p:cBhvr>
                                    </p:animEffect>
                                    <p:set>
                                      <p:cBhvr>
                                        <p:cTn id="22" dur="1" fill="hold">
                                          <p:stCondLst>
                                            <p:cond delay="500"/>
                                          </p:stCondLst>
                                        </p:cTn>
                                        <p:tgtEl>
                                          <p:spTgt spid="144"/>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145"/>
                                        </p:tgtEl>
                                      </p:cBhvr>
                                    </p:animEffect>
                                    <p:set>
                                      <p:cBhvr>
                                        <p:cTn id="25" dur="1" fill="hold">
                                          <p:stCondLst>
                                            <p:cond delay="500"/>
                                          </p:stCondLst>
                                        </p:cTn>
                                        <p:tgtEl>
                                          <p:spTgt spid="145"/>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fade">
                                      <p:cBhvr>
                                        <p:cTn id="30" dur="500"/>
                                        <p:tgtEl>
                                          <p:spTgt spid="14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47"/>
                                        </p:tgtEl>
                                        <p:attrNameLst>
                                          <p:attrName>style.visibility</p:attrName>
                                        </p:attrNameLst>
                                      </p:cBhvr>
                                      <p:to>
                                        <p:strVal val="visible"/>
                                      </p:to>
                                    </p:set>
                                    <p:animEffect transition="in" filter="fade">
                                      <p:cBhvr>
                                        <p:cTn id="35"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Google Shape;153;p8" descr="dau HOI"/>
          <p:cNvPicPr preferRelativeResize="0"/>
          <p:nvPr/>
        </p:nvPicPr>
        <p:blipFill rotWithShape="1">
          <a:blip r:embed="rId3">
            <a:alphaModFix/>
          </a:blip>
          <a:srcRect/>
          <a:stretch/>
        </p:blipFill>
        <p:spPr>
          <a:xfrm>
            <a:off x="152400" y="152400"/>
            <a:ext cx="762000" cy="838200"/>
          </a:xfrm>
          <a:prstGeom prst="rect">
            <a:avLst/>
          </a:prstGeom>
          <a:noFill/>
          <a:ln>
            <a:noFill/>
          </a:ln>
        </p:spPr>
      </p:pic>
      <p:sp>
        <p:nvSpPr>
          <p:cNvPr id="154" name="Google Shape;154;p8"/>
          <p:cNvSpPr txBox="1"/>
          <p:nvPr/>
        </p:nvSpPr>
        <p:spPr>
          <a:xfrm>
            <a:off x="990600" y="93662"/>
            <a:ext cx="7772400" cy="10668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2400"/>
              <a:buFont typeface="Times New Roman"/>
              <a:buNone/>
            </a:pPr>
            <a:r>
              <a:rPr lang="en-US" sz="2400" b="1" i="0" u="none" strike="noStrike" cap="none">
                <a:solidFill>
                  <a:schemeClr val="dk1"/>
                </a:solidFill>
                <a:latin typeface="Times New Roman"/>
                <a:ea typeface="Times New Roman"/>
                <a:cs typeface="Times New Roman"/>
                <a:sym typeface="Times New Roman"/>
              </a:rPr>
              <a:t> </a:t>
            </a:r>
            <a:r>
              <a:rPr lang="en-US" sz="3200" b="1" i="0" u="none" strike="noStrike" cap="none">
                <a:solidFill>
                  <a:srgbClr val="FF3300"/>
                </a:solidFill>
                <a:latin typeface="Times New Roman"/>
                <a:ea typeface="Times New Roman"/>
                <a:cs typeface="Times New Roman"/>
                <a:sym typeface="Times New Roman"/>
              </a:rPr>
              <a:t>Dựa hình 6.1 nhận xét sự phân bố dân cư của các nước Đông Nam Á </a:t>
            </a:r>
            <a:endParaRPr/>
          </a:p>
        </p:txBody>
      </p:sp>
      <p:pic>
        <p:nvPicPr>
          <p:cNvPr id="155" name="Google Shape;155;p8" descr="scan0002"/>
          <p:cNvPicPr preferRelativeResize="0">
            <a:picLocks noGrp="1"/>
          </p:cNvPicPr>
          <p:nvPr>
            <p:ph type="body" idx="1"/>
          </p:nvPr>
        </p:nvPicPr>
        <p:blipFill rotWithShape="1">
          <a:blip r:embed="rId4">
            <a:alphaModFix/>
          </a:blip>
          <a:srcRect/>
          <a:stretch/>
        </p:blipFill>
        <p:spPr>
          <a:xfrm>
            <a:off x="152400" y="1095375"/>
            <a:ext cx="8991600" cy="56864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fade">
                                      <p:cBhvr>
                                        <p:cTn id="7" dur="2000"/>
                                        <p:tgtEl>
                                          <p:spTgt spid="153"/>
                                        </p:tgtEl>
                                      </p:cBhvr>
                                    </p:animEffect>
                                  </p:childTnLst>
                                </p:cTn>
                              </p:par>
                              <p:par>
                                <p:cTn id="8" presetID="10" presetClass="entr" presetSubtype="0" fill="hold" nodeType="withEffect">
                                  <p:stCondLst>
                                    <p:cond delay="0"/>
                                  </p:stCondLst>
                                  <p:childTnLst>
                                    <p:set>
                                      <p:cBhvr>
                                        <p:cTn id="9" dur="1" fill="hold">
                                          <p:stCondLst>
                                            <p:cond delay="0"/>
                                          </p:stCondLst>
                                        </p:cTn>
                                        <p:tgtEl>
                                          <p:spTgt spid="154"/>
                                        </p:tgtEl>
                                        <p:attrNameLst>
                                          <p:attrName>style.visibility</p:attrName>
                                        </p:attrNameLst>
                                      </p:cBhvr>
                                      <p:to>
                                        <p:strVal val="visible"/>
                                      </p:to>
                                    </p:set>
                                    <p:animEffect transition="in" filter="fade">
                                      <p:cBhvr>
                                        <p:cTn id="10" dur="2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9"/>
          <p:cNvSpPr txBox="1"/>
          <p:nvPr/>
        </p:nvSpPr>
        <p:spPr>
          <a:xfrm>
            <a:off x="0" y="228600"/>
            <a:ext cx="9144000" cy="51911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2800"/>
              <a:buFont typeface="Times New Roman"/>
              <a:buNone/>
            </a:pPr>
            <a:r>
              <a:rPr lang="en-US" sz="2800" b="1" i="0" u="none" strike="noStrike" cap="none">
                <a:solidFill>
                  <a:srgbClr val="FF0000"/>
                </a:solidFill>
                <a:latin typeface="Times New Roman"/>
                <a:ea typeface="Times New Roman"/>
                <a:cs typeface="Times New Roman"/>
                <a:sym typeface="Times New Roman"/>
              </a:rPr>
              <a:t>BÀI 15:  ĐẶC ĐIỂM DÂN CƯ, XÃ HỘI ĐÔNG NAM Á.</a:t>
            </a:r>
            <a:endParaRPr/>
          </a:p>
        </p:txBody>
      </p:sp>
      <p:sp>
        <p:nvSpPr>
          <p:cNvPr id="161" name="Google Shape;161;p9"/>
          <p:cNvSpPr txBox="1"/>
          <p:nvPr/>
        </p:nvSpPr>
        <p:spPr>
          <a:xfrm>
            <a:off x="914400" y="838200"/>
            <a:ext cx="4191000" cy="5191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7375E"/>
              </a:buClr>
              <a:buSzPts val="2800"/>
              <a:buFont typeface="Times New Roman"/>
              <a:buNone/>
            </a:pPr>
            <a:r>
              <a:rPr lang="en-US" sz="2800" b="1" i="0" u="sng" strike="noStrike" cap="none">
                <a:solidFill>
                  <a:srgbClr val="17375E"/>
                </a:solidFill>
                <a:latin typeface="Times New Roman"/>
                <a:ea typeface="Times New Roman"/>
                <a:cs typeface="Times New Roman"/>
                <a:sym typeface="Times New Roman"/>
              </a:rPr>
              <a:t>1. Đặc điểm dân cư:</a:t>
            </a:r>
            <a:endParaRPr/>
          </a:p>
        </p:txBody>
      </p:sp>
      <p:pic>
        <p:nvPicPr>
          <p:cNvPr id="162" name="Google Shape;162;p9" descr="ban tay"/>
          <p:cNvPicPr preferRelativeResize="0"/>
          <p:nvPr/>
        </p:nvPicPr>
        <p:blipFill rotWithShape="1">
          <a:blip r:embed="rId3">
            <a:alphaModFix/>
          </a:blip>
          <a:srcRect/>
          <a:stretch/>
        </p:blipFill>
        <p:spPr>
          <a:xfrm flipH="1">
            <a:off x="228600" y="685800"/>
            <a:ext cx="685800" cy="457200"/>
          </a:xfrm>
          <a:prstGeom prst="rect">
            <a:avLst/>
          </a:prstGeom>
          <a:noFill/>
          <a:ln>
            <a:noFill/>
          </a:ln>
        </p:spPr>
      </p:pic>
      <p:sp>
        <p:nvSpPr>
          <p:cNvPr id="163" name="Google Shape;163;p9"/>
          <p:cNvSpPr txBox="1"/>
          <p:nvPr/>
        </p:nvSpPr>
        <p:spPr>
          <a:xfrm>
            <a:off x="914400" y="1574800"/>
            <a:ext cx="7467600" cy="10668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66FF"/>
              </a:buClr>
              <a:buSzPts val="2400"/>
              <a:buFont typeface="Times New Roman"/>
              <a:buNone/>
            </a:pPr>
            <a:r>
              <a:rPr lang="en-US" sz="2400" b="1" i="0" u="none" strike="noStrike" cap="none">
                <a:solidFill>
                  <a:srgbClr val="0066FF"/>
                </a:solidFill>
                <a:latin typeface="Times New Roman"/>
                <a:ea typeface="Times New Roman"/>
                <a:cs typeface="Times New Roman"/>
                <a:sym typeface="Times New Roman"/>
              </a:rPr>
              <a:t>-</a:t>
            </a:r>
            <a:r>
              <a:rPr lang="en-US" sz="2400" b="1" i="0" u="none" strike="noStrike" cap="none">
                <a:solidFill>
                  <a:srgbClr val="003399"/>
                </a:solidFill>
                <a:latin typeface="Times New Roman"/>
                <a:ea typeface="Times New Roman"/>
                <a:cs typeface="Times New Roman"/>
                <a:sym typeface="Times New Roman"/>
              </a:rPr>
              <a:t> </a:t>
            </a:r>
            <a:r>
              <a:rPr lang="en-US" sz="3200" b="1" i="0" u="none" strike="noStrike" cap="none">
                <a:solidFill>
                  <a:srgbClr val="0000FF"/>
                </a:solidFill>
                <a:latin typeface="Times New Roman"/>
                <a:ea typeface="Times New Roman"/>
                <a:cs typeface="Times New Roman"/>
                <a:sym typeface="Times New Roman"/>
              </a:rPr>
              <a:t>Dân cư phân bố không đều, tập trung đông đúc  ở đồng bằng và ven biển.</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1213</Words>
  <Application>Microsoft Office PowerPoint</Application>
  <PresentationFormat>On-screen Show (4:3)</PresentationFormat>
  <Paragraphs>123</Paragraphs>
  <Slides>37</Slides>
  <Notes>37</Notes>
  <HiddenSlides>0</HiddenSlides>
  <MMClips>0</MMClips>
  <ScaleCrop>false</ScaleCrop>
  <HeadingPairs>
    <vt:vector size="4" baseType="variant">
      <vt:variant>
        <vt:lpstr>Theme</vt:lpstr>
      </vt:variant>
      <vt:variant>
        <vt:i4>2</vt:i4>
      </vt:variant>
      <vt:variant>
        <vt:lpstr>Slide Titles</vt:lpstr>
      </vt:variant>
      <vt:variant>
        <vt:i4>37</vt:i4>
      </vt:variant>
    </vt:vector>
  </HeadingPairs>
  <TitlesOfParts>
    <vt:vector size="39"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Củng cố</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Tuấn Anh</dc:creator>
  <cp:lastModifiedBy>Admin_PTIT</cp:lastModifiedBy>
  <cp:revision>1</cp:revision>
  <dcterms:created xsi:type="dcterms:W3CDTF">2009-12-28T09:55:48Z</dcterms:created>
  <dcterms:modified xsi:type="dcterms:W3CDTF">2021-03-04T05:43:40Z</dcterms:modified>
</cp:coreProperties>
</file>