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85" r:id="rId4"/>
    <p:sldId id="256" r:id="rId5"/>
    <p:sldId id="286" r:id="rId6"/>
    <p:sldId id="287" r:id="rId7"/>
    <p:sldId id="259" r:id="rId8"/>
    <p:sldId id="261" r:id="rId9"/>
    <p:sldId id="262" r:id="rId10"/>
    <p:sldId id="282" r:id="rId11"/>
    <p:sldId id="265" r:id="rId12"/>
    <p:sldId id="266" r:id="rId13"/>
    <p:sldId id="264" r:id="rId14"/>
    <p:sldId id="260" r:id="rId15"/>
    <p:sldId id="270" r:id="rId16"/>
    <p:sldId id="267" r:id="rId17"/>
    <p:sldId id="273" r:id="rId18"/>
    <p:sldId id="283" r:id="rId19"/>
    <p:sldId id="274" r:id="rId20"/>
    <p:sldId id="281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CF6"/>
    <a:srgbClr val="EFC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44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314450"/>
            <a:ext cx="5143502" cy="1371600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2800350"/>
            <a:ext cx="5143502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D4F-B186-479A-80F8-5B36D196FCAD}" type="datetimeFigureOut">
              <a:rPr lang="vi-VN" smtClean="0"/>
              <a:t>19/04/2020</a:t>
            </a:fld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819A-C35A-4546-A592-0017A62B3DED}" type="slidenum">
              <a:rPr lang="vi-VN" smtClean="0"/>
              <a:t>‹#›</a:t>
            </a:fld>
            <a:endParaRPr lang="vi-VN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05736" y="826728"/>
            <a:ext cx="3790248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765145"/>
            <a:ext cx="2914650" cy="3429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7" y="239383"/>
            <a:ext cx="2542205" cy="20331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397202"/>
            <a:ext cx="2245025" cy="172900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2577105"/>
            <a:ext cx="2542205" cy="20331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2734924"/>
            <a:ext cx="2245025" cy="172900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1536670"/>
            <a:ext cx="1714500" cy="1885949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997760"/>
            <a:ext cx="2880360" cy="157734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685800"/>
            <a:ext cx="4629151" cy="3771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2666643"/>
            <a:ext cx="2880360" cy="17910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4514851"/>
            <a:ext cx="1047195" cy="171450"/>
          </a:xfrm>
        </p:spPr>
        <p:txBody>
          <a:bodyPr/>
          <a:lstStyle/>
          <a:p>
            <a:fld id="{E626DD4F-B186-479A-80F8-5B36D196FCAD}" type="datetimeFigureOut">
              <a:rPr lang="vi-VN" smtClean="0"/>
              <a:t>19/04/2020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4514851"/>
            <a:ext cx="571500" cy="171450"/>
          </a:xfrm>
        </p:spPr>
        <p:txBody>
          <a:bodyPr/>
          <a:lstStyle>
            <a:lvl1pPr algn="l">
              <a:defRPr/>
            </a:lvl1pPr>
          </a:lstStyle>
          <a:p>
            <a:fld id="{F684819A-C35A-4546-A592-0017A62B3D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586049"/>
            <a:ext cx="4825049" cy="3790249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997760"/>
            <a:ext cx="2880360" cy="157734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773396"/>
            <a:ext cx="4457700" cy="3429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2666641"/>
            <a:ext cx="2880360" cy="16263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D4F-B186-479A-80F8-5B36D196FCAD}" type="datetimeFigureOut">
              <a:rPr lang="vi-VN" smtClean="0"/>
              <a:t>19/04/2020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819A-C35A-4546-A592-0017A62B3D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D4F-B186-479A-80F8-5B36D196FCAD}" type="datetimeFigureOut">
              <a:rPr lang="vi-VN" smtClean="0"/>
              <a:t>19/04/2020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819A-C35A-4546-A592-0017A62B3D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228600"/>
            <a:ext cx="1297148" cy="4257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28600"/>
            <a:ext cx="6475253" cy="4257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D4F-B186-479A-80F8-5B36D196FCAD}" type="datetimeFigureOut">
              <a:rPr lang="vi-VN" smtClean="0"/>
              <a:t>19/04/2020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819A-C35A-4546-A592-0017A62B3D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5489576" y="0"/>
            <a:ext cx="3394075" cy="51435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8001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973836"/>
            <a:ext cx="8595360" cy="3703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267200" y="1600200"/>
            <a:ext cx="1600200" cy="628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>
          <a:xfrm>
            <a:off x="0" y="4905375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B40E-0D4B-4AFB-A20A-B7EE9E66E0AB}" type="datetime1">
              <a:rPr lang="vi-VN"/>
              <a:pPr>
                <a:defRPr/>
              </a:pPr>
              <a:t>19/04/2020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 VẬT LÝ K39 - CĐSPHN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26E1-7E5C-49C1-B805-9DB73B856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3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D4F-B186-479A-80F8-5B36D196FCAD}" type="datetimeFigureOut">
              <a:rPr lang="vi-VN" smtClean="0"/>
              <a:t>19/04/2020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819A-C35A-4546-A592-0017A62B3D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371600"/>
            <a:ext cx="5143502" cy="13716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2800350"/>
            <a:ext cx="5143502" cy="685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369219"/>
            <a:ext cx="3715941" cy="3140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713561" cy="3140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D4F-B186-479A-80F8-5B36D196FCAD}" type="datetimeFigureOut">
              <a:rPr lang="vi-VN" smtClean="0"/>
              <a:t>19/04/2020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819A-C35A-4546-A592-0017A62B3D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260872"/>
            <a:ext cx="3717036" cy="61793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1878807"/>
            <a:ext cx="3717036" cy="26074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717036" cy="61793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717036" cy="26074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D4F-B186-479A-80F8-5B36D196FCAD}" type="datetimeFigureOut">
              <a:rPr lang="vi-VN" smtClean="0"/>
              <a:t>19/04/2020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819A-C35A-4546-A592-0017A62B3D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D4F-B186-479A-80F8-5B36D196FCAD}" type="datetimeFigureOut">
              <a:rPr lang="vi-VN" smtClean="0"/>
              <a:t>19/04/2020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819A-C35A-4546-A592-0017A62B3D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D4F-B186-479A-80F8-5B36D196FCAD}" type="datetimeFigureOut">
              <a:rPr lang="vi-VN" smtClean="0"/>
              <a:t>19/04/2020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819A-C35A-4546-A592-0017A62B3D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D4F-B186-479A-80F8-5B36D196FCAD}" type="datetimeFigureOut">
              <a:rPr lang="vi-VN" smtClean="0"/>
              <a:t>19/04/2020</a:t>
            </a:fld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819A-C35A-4546-A592-0017A62B3DED}" type="slidenum">
              <a:rPr lang="vi-VN" smtClean="0"/>
              <a:t>‹#›</a:t>
            </a:fld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430824" y="543465"/>
            <a:ext cx="3989234" cy="284671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543465"/>
            <a:ext cx="3989234" cy="284671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765146"/>
            <a:ext cx="3600451" cy="24003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765146"/>
            <a:ext cx="3600451" cy="24003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3486150"/>
            <a:ext cx="3276735" cy="9715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3486150"/>
            <a:ext cx="3276735" cy="9715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D4F-B186-479A-80F8-5B36D196FCAD}" type="datetimeFigureOut">
              <a:rPr lang="vi-VN" smtClean="0"/>
              <a:t>19/04/2020</a:t>
            </a:fld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819A-C35A-4546-A592-0017A62B3DED}" type="slidenum">
              <a:rPr lang="vi-VN" smtClean="0"/>
              <a:t>‹#›</a:t>
            </a:fld>
            <a:endParaRPr lang="vi-VN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3023228" y="485795"/>
            <a:ext cx="3087621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97303" y="845800"/>
            <a:ext cx="30861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852929" y="845804"/>
            <a:ext cx="30861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400050"/>
            <a:ext cx="2228850" cy="27432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760193"/>
            <a:ext cx="2228850" cy="27432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760193"/>
            <a:ext cx="2228850" cy="27432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3763502"/>
            <a:ext cx="2057400" cy="685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3436784"/>
            <a:ext cx="2057400" cy="685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3763502"/>
            <a:ext cx="2057400" cy="685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228600"/>
            <a:ext cx="7543802" cy="9144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314450"/>
            <a:ext cx="7543800" cy="31718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4514851"/>
            <a:ext cx="1047195" cy="171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626DD4F-B186-479A-80F8-5B36D196FCAD}" type="datetimeFigureOut">
              <a:rPr lang="vi-VN" smtClean="0"/>
              <a:t>19/04/2020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4514851"/>
            <a:ext cx="4457700" cy="171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4514851"/>
            <a:ext cx="571500" cy="171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684819A-C35A-4546-A592-0017A62B3D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180"/>
            <a:ext cx="79208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2800" b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 điện là gì? Nêu các tác dụng của dòng điện?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 điện là dòng điện tích chuyển dịch có hướng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 tác dụng của dòng điện: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 dụng nhiệt		Tác dụng sinh lý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 dụng phát sáng	Tác dụng hóa học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 dụng từ</a:t>
            </a:r>
            <a:endParaRPr lang="vi-VN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3478"/>
            <a:ext cx="8208912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romanUcPeriod" startAt="2"/>
            </a:pPr>
            <a:r>
              <a:rPr lang="vi-VN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Ampe kế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Ampe kế là dụng cụ dùng để đo cường độ dòng điện</a:t>
            </a:r>
          </a:p>
          <a:p>
            <a:pPr>
              <a:lnSpc>
                <a:spcPct val="150000"/>
              </a:lnSpc>
            </a:pPr>
            <a:endParaRPr lang="vi-VN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10730"/>
            <a:ext cx="33337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0731"/>
            <a:ext cx="3703722" cy="301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7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7" y="-92546"/>
            <a:ext cx="892899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 thiệu một số loại Ampe kế</a:t>
            </a:r>
          </a:p>
          <a:p>
            <a:pPr algn="ctr">
              <a:lnSpc>
                <a:spcPct val="150000"/>
              </a:lnSpc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và cho biết đâu là ampe kế kim chỉ thị và ampe kế hiện số?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6" y="1041419"/>
            <a:ext cx="2656211" cy="268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05767"/>
            <a:ext cx="2483769" cy="225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82647"/>
            <a:ext cx="3384376" cy="270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Documents and Settings\MissDuong\Desktop\index.jpg"/>
          <p:cNvPicPr>
            <a:picLocks noChangeAspect="1" noChangeArrowheads="1"/>
          </p:cNvPicPr>
          <p:nvPr/>
        </p:nvPicPr>
        <p:blipFill>
          <a:blip r:embed="rId5" cstate="print"/>
          <a:srcRect l="23077" r="30371"/>
          <a:stretch>
            <a:fillRect/>
          </a:stretch>
        </p:blipFill>
        <p:spPr bwMode="auto">
          <a:xfrm>
            <a:off x="4860032" y="1110524"/>
            <a:ext cx="1981200" cy="24542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41962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9905" y="467070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26275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462848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7494"/>
            <a:ext cx="52565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+mj-lt"/>
              <a:buAutoNum type="romanUcPeriod" startAt="2"/>
            </a:pPr>
            <a:r>
              <a:rPr lang="vi-VN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Ampe kế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lphaLcPeriod" startAt="2"/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tạo</a:t>
            </a:r>
          </a:p>
          <a:p>
            <a:pPr marL="514350" indent="-514350" algn="just">
              <a:lnSpc>
                <a:spcPct val="150000"/>
              </a:lnSpc>
              <a:buAutoNum type="arabicParenBoth"/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Thang đo: cho biết GHĐ, ĐCNN</a:t>
            </a:r>
          </a:p>
          <a:p>
            <a:pPr marL="514350" indent="-514350" algn="just">
              <a:lnSpc>
                <a:spcPct val="150000"/>
              </a:lnSpc>
              <a:buAutoNum type="arabicParenBoth"/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Chốt cắm: chốt (+) đỏ, chốt (-) đen</a:t>
            </a:r>
          </a:p>
          <a:p>
            <a:pPr marL="514350" indent="-514350" algn="just">
              <a:lnSpc>
                <a:spcPct val="150000"/>
              </a:lnSpc>
              <a:buAutoNum type="arabicParenBoth"/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Vít điều chỉnh kim</a:t>
            </a:r>
          </a:p>
          <a:p>
            <a:pPr marL="514350" indent="-514350" algn="just">
              <a:lnSpc>
                <a:spcPct val="150000"/>
              </a:lnSpc>
              <a:buAutoNum type="arabicParenBoth"/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 chỉ thị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70" y="915566"/>
            <a:ext cx="3473530" cy="350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6228185" y="1366983"/>
            <a:ext cx="726670" cy="23083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00193" y="3075806"/>
            <a:ext cx="209646" cy="108012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509839" y="3147814"/>
            <a:ext cx="298393" cy="100811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509839" y="3417844"/>
            <a:ext cx="890033" cy="73808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52120" y="113615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00382" y="298898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6984" y="419258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170023" y="2514546"/>
            <a:ext cx="1434425" cy="56126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205739" y="1851670"/>
            <a:ext cx="906592" cy="14401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52120" y="160602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etco.vn/media/catalog/product/cache/2/image/800x800/07d71ea0c25164e8fdc94c0fc4831490/3/_/3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4" y="587"/>
            <a:ext cx="2699791" cy="26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etco.vn/media/catalog/product/cache/2/image/800x800/07d71ea0c25164e8fdc94c0fc4831490/l/_/l_st-45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7"/>
            <a:ext cx="2745881" cy="2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81661" y="257175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257175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64375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39766"/>
              </p:ext>
            </p:extLst>
          </p:nvPr>
        </p:nvGraphicFramePr>
        <p:xfrm>
          <a:off x="1385661" y="3070860"/>
          <a:ext cx="6096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Ampe kế</a:t>
                      </a:r>
                      <a:endParaRPr lang="vi-VN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GHĐ</a:t>
                      </a:r>
                      <a:endParaRPr lang="vi-VN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ĐCNN</a:t>
                      </a:r>
                      <a:endParaRPr lang="vi-VN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vi-VN" sz="2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a)</a:t>
                      </a:r>
                      <a:endParaRPr lang="vi-VN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vi-VN" sz="2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b)</a:t>
                      </a:r>
                      <a:endParaRPr lang="vi-VN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vi-VN" sz="2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c)</a:t>
                      </a:r>
                      <a:endParaRPr lang="vi-VN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19872" y="350785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10A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39367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30mA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443751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20A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3282" y="443751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1A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9066" y="397584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6488" y="35141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0,2A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://i01.i.aliimg.com/wsphoto/v0/767630639/5pcs-lot-Ammeter-85c1-Analog-Current-Monitoring-Panel-Meter-DC-0-30MA-AMP-Amperemeter-Class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47" y="587"/>
            <a:ext cx="3391645" cy="2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Box 223"/>
          <p:cNvSpPr txBox="1"/>
          <p:nvPr/>
        </p:nvSpPr>
        <p:spPr>
          <a:xfrm>
            <a:off x="35496" y="-20538"/>
            <a:ext cx="9217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romanUcPeriod" startAt="3"/>
            </a:pPr>
            <a:r>
              <a:rPr lang="vi-VN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 cường độ dòng điện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 hiệu trong sơ đồ mạch điện:</a:t>
            </a:r>
          </a:p>
          <a:p>
            <a:pPr>
              <a:lnSpc>
                <a:spcPct val="150000"/>
              </a:lnSpc>
            </a:pPr>
            <a:endParaRPr lang="vi-VN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03" y="1321794"/>
            <a:ext cx="3137396" cy="75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9338"/>
            <a:ext cx="287651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8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84"/>
            <a:ext cx="899592" cy="8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2347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 ý khi mắc mạch điện có Ampe kế</a:t>
            </a:r>
            <a:endParaRPr lang="vi-VN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5606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 Ampe kế nối tiếp trong </a:t>
            </a: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 Ampe kế có GHĐ và ĐCNN phù hợp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 chốt (+) của Ampe kế với chốt (+) nguồn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 chỉnh kim cho đúng vạch số 0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kết quả đo theo đúng quy định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66"/>
          <p:cNvGrpSpPr>
            <a:grpSpLocks/>
          </p:cNvGrpSpPr>
          <p:nvPr/>
        </p:nvGrpSpPr>
        <p:grpSpPr bwMode="auto">
          <a:xfrm>
            <a:off x="5893682" y="1008771"/>
            <a:ext cx="3235755" cy="3247927"/>
            <a:chOff x="1416" y="864"/>
            <a:chExt cx="3264" cy="2255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288" y="2352"/>
              <a:ext cx="1208" cy="588"/>
              <a:chOff x="3199" y="2396"/>
              <a:chExt cx="1242" cy="642"/>
            </a:xfrm>
          </p:grpSpPr>
          <p:grpSp>
            <p:nvGrpSpPr>
              <p:cNvPr id="122" name="Group 7"/>
              <p:cNvGrpSpPr>
                <a:grpSpLocks/>
              </p:cNvGrpSpPr>
              <p:nvPr/>
            </p:nvGrpSpPr>
            <p:grpSpPr bwMode="auto">
              <a:xfrm>
                <a:off x="3199" y="2397"/>
                <a:ext cx="1242" cy="641"/>
                <a:chOff x="1632" y="1537"/>
                <a:chExt cx="1152" cy="654"/>
              </a:xfrm>
            </p:grpSpPr>
            <p:grpSp>
              <p:nvGrpSpPr>
                <p:cNvPr id="131" name="Group 8"/>
                <p:cNvGrpSpPr>
                  <a:grpSpLocks/>
                </p:cNvGrpSpPr>
                <p:nvPr/>
              </p:nvGrpSpPr>
              <p:grpSpPr bwMode="auto">
                <a:xfrm>
                  <a:off x="1632" y="1783"/>
                  <a:ext cx="1152" cy="408"/>
                  <a:chOff x="1632" y="1783"/>
                  <a:chExt cx="1152" cy="408"/>
                </a:xfrm>
              </p:grpSpPr>
              <p:sp>
                <p:nvSpPr>
                  <p:cNvPr id="152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903"/>
                    <a:ext cx="1152" cy="288"/>
                  </a:xfrm>
                  <a:prstGeom prst="cube">
                    <a:avLst>
                      <a:gd name="adj" fmla="val 63125"/>
                    </a:avLst>
                  </a:prstGeom>
                  <a:gradFill rotWithShape="0">
                    <a:gsLst>
                      <a:gs pos="0">
                        <a:srgbClr val="007556"/>
                      </a:gs>
                      <a:gs pos="100000">
                        <a:srgbClr val="00FCBA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3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734" y="1795"/>
                    <a:ext cx="103" cy="215"/>
                    <a:chOff x="2784" y="1104"/>
                    <a:chExt cx="336" cy="672"/>
                  </a:xfrm>
                </p:grpSpPr>
                <p:sp>
                  <p:nvSpPr>
                    <p:cNvPr id="159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4" y="1536"/>
                      <a:ext cx="336" cy="240"/>
                    </a:xfrm>
                    <a:prstGeom prst="can">
                      <a:avLst>
                        <a:gd name="adj" fmla="val 50000"/>
                      </a:avLst>
                    </a:prstGeom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AutoShap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0" y="1384"/>
                      <a:ext cx="156" cy="238"/>
                    </a:xfrm>
                    <a:prstGeom prst="can">
                      <a:avLst>
                        <a:gd name="adj" fmla="val 46154"/>
                      </a:avLst>
                    </a:prstGeom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4" y="1104"/>
                      <a:ext cx="336" cy="384"/>
                    </a:xfrm>
                    <a:prstGeom prst="can">
                      <a:avLst>
                        <a:gd name="adj" fmla="val 41074"/>
                      </a:avLst>
                    </a:prstGeom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56" y="1146"/>
                      <a:ext cx="186" cy="5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4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572" y="1783"/>
                    <a:ext cx="102" cy="215"/>
                    <a:chOff x="2400" y="2880"/>
                    <a:chExt cx="162" cy="288"/>
                  </a:xfrm>
                </p:grpSpPr>
                <p:sp>
                  <p:nvSpPr>
                    <p:cNvPr id="155" name="AutoShap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065"/>
                      <a:ext cx="162" cy="103"/>
                    </a:xfrm>
                    <a:prstGeom prst="can">
                      <a:avLst>
                        <a:gd name="adj" fmla="val 50000"/>
                      </a:avLst>
                    </a:prstGeom>
                    <a:gradFill rotWithShape="0">
                      <a:gsLst>
                        <a:gs pos="0">
                          <a:srgbClr val="6C1B0B"/>
                        </a:gs>
                        <a:gs pos="50000">
                          <a:srgbClr val="E93A17"/>
                        </a:gs>
                        <a:gs pos="100000">
                          <a:srgbClr val="6C1B0B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1" y="2999"/>
                      <a:ext cx="76" cy="104"/>
                    </a:xfrm>
                    <a:prstGeom prst="can">
                      <a:avLst>
                        <a:gd name="adj" fmla="val 41200"/>
                      </a:avLst>
                    </a:prstGeom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57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2880"/>
                      <a:ext cx="162" cy="165"/>
                    </a:xfrm>
                    <a:prstGeom prst="can">
                      <a:avLst>
                        <a:gd name="adj" fmla="val 36605"/>
                      </a:avLst>
                    </a:prstGeom>
                    <a:gradFill rotWithShape="0">
                      <a:gsLst>
                        <a:gs pos="0">
                          <a:srgbClr val="6C1B0B"/>
                        </a:gs>
                        <a:gs pos="50000">
                          <a:srgbClr val="E93A17"/>
                        </a:gs>
                        <a:gs pos="100000">
                          <a:srgbClr val="6C1B0B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5" y="2898"/>
                      <a:ext cx="89" cy="23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" name="Group 20"/>
                <p:cNvGrpSpPr>
                  <a:grpSpLocks/>
                </p:cNvGrpSpPr>
                <p:nvPr/>
              </p:nvGrpSpPr>
              <p:grpSpPr bwMode="auto">
                <a:xfrm>
                  <a:off x="2112" y="1537"/>
                  <a:ext cx="263" cy="470"/>
                  <a:chOff x="2063" y="816"/>
                  <a:chExt cx="528" cy="865"/>
                </a:xfrm>
              </p:grpSpPr>
              <p:grpSp>
                <p:nvGrpSpPr>
                  <p:cNvPr id="1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160" y="1296"/>
                    <a:ext cx="325" cy="385"/>
                    <a:chOff x="2109" y="1008"/>
                    <a:chExt cx="435" cy="624"/>
                  </a:xfrm>
                </p:grpSpPr>
                <p:grpSp>
                  <p:nvGrpSpPr>
                    <p:cNvPr id="143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9" y="1008"/>
                      <a:ext cx="432" cy="528"/>
                      <a:chOff x="2109" y="1008"/>
                      <a:chExt cx="432" cy="528"/>
                    </a:xfrm>
                  </p:grpSpPr>
                  <p:sp>
                    <p:nvSpPr>
                      <p:cNvPr id="145" name="Rectangle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36" y="1008"/>
                        <a:ext cx="384" cy="52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764718"/>
                          </a:gs>
                          <a:gs pos="50000">
                            <a:srgbClr val="FF9933"/>
                          </a:gs>
                          <a:gs pos="100000">
                            <a:srgbClr val="764718"/>
                          </a:gs>
                        </a:gsLst>
                        <a:lin ang="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46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09" y="1139"/>
                        <a:ext cx="432" cy="330"/>
                        <a:chOff x="2109" y="1139"/>
                        <a:chExt cx="432" cy="330"/>
                      </a:xfrm>
                    </p:grpSpPr>
                    <p:sp>
                      <p:nvSpPr>
                        <p:cNvPr id="147" name="AutoShape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50253">
                          <a:off x="2109" y="1429"/>
                          <a:ext cx="432" cy="40"/>
                        </a:xfrm>
                        <a:prstGeom prst="flowChartTerminator">
                          <a:avLst/>
                        </a:prstGeom>
                        <a:gradFill rotWithShape="0">
                          <a:gsLst>
                            <a:gs pos="0">
                              <a:srgbClr val="76582C"/>
                            </a:gs>
                            <a:gs pos="50000">
                              <a:srgbClr val="FFBE5F"/>
                            </a:gs>
                            <a:gs pos="100000">
                              <a:srgbClr val="76582C"/>
                            </a:gs>
                          </a:gsLst>
                          <a:lin ang="5400000" scaled="1"/>
                        </a:gra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8" name="AutoShape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50253">
                          <a:off x="2109" y="1357"/>
                          <a:ext cx="432" cy="40"/>
                        </a:xfrm>
                        <a:prstGeom prst="flowChartTerminator">
                          <a:avLst/>
                        </a:prstGeom>
                        <a:gradFill rotWithShape="0">
                          <a:gsLst>
                            <a:gs pos="0">
                              <a:srgbClr val="76582C"/>
                            </a:gs>
                            <a:gs pos="50000">
                              <a:srgbClr val="FFBE5F"/>
                            </a:gs>
                            <a:gs pos="100000">
                              <a:srgbClr val="76582C"/>
                            </a:gs>
                          </a:gsLst>
                          <a:lin ang="5400000" scaled="1"/>
                        </a:gra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9" name="AutoShape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50253">
                          <a:off x="2109" y="1284"/>
                          <a:ext cx="432" cy="40"/>
                        </a:xfrm>
                        <a:prstGeom prst="flowChartTerminator">
                          <a:avLst/>
                        </a:prstGeom>
                        <a:gradFill rotWithShape="0">
                          <a:gsLst>
                            <a:gs pos="0">
                              <a:srgbClr val="76582C"/>
                            </a:gs>
                            <a:gs pos="50000">
                              <a:srgbClr val="FFBE5F"/>
                            </a:gs>
                            <a:gs pos="100000">
                              <a:srgbClr val="76582C"/>
                            </a:gs>
                          </a:gsLst>
                          <a:lin ang="5400000" scaled="1"/>
                        </a:gra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0" name="AutoShap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50253">
                          <a:off x="2109" y="1212"/>
                          <a:ext cx="432" cy="40"/>
                        </a:xfrm>
                        <a:prstGeom prst="flowChartTerminator">
                          <a:avLst/>
                        </a:prstGeom>
                        <a:gradFill rotWithShape="0">
                          <a:gsLst>
                            <a:gs pos="0">
                              <a:srgbClr val="76582C"/>
                            </a:gs>
                            <a:gs pos="50000">
                              <a:srgbClr val="FFBE5F"/>
                            </a:gs>
                            <a:gs pos="100000">
                              <a:srgbClr val="76582C"/>
                            </a:gs>
                          </a:gsLst>
                          <a:lin ang="5400000" scaled="1"/>
                        </a:gra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1" name="AutoShap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450253">
                          <a:off x="2109" y="1139"/>
                          <a:ext cx="432" cy="40"/>
                        </a:xfrm>
                        <a:prstGeom prst="flowChartTerminator">
                          <a:avLst/>
                        </a:prstGeom>
                        <a:gradFill rotWithShape="0">
                          <a:gsLst>
                            <a:gs pos="0">
                              <a:srgbClr val="76582C"/>
                            </a:gs>
                            <a:gs pos="50000">
                              <a:srgbClr val="FFBE5F"/>
                            </a:gs>
                            <a:gs pos="100000">
                              <a:srgbClr val="76582C"/>
                            </a:gs>
                          </a:gsLst>
                          <a:lin ang="5400000" scaled="1"/>
                        </a:gra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4" name="AutoShap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536"/>
                      <a:ext cx="432" cy="9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4776"/>
                        </a:gs>
                        <a:gs pos="50000">
                          <a:srgbClr val="0099FF"/>
                        </a:gs>
                        <a:gs pos="100000">
                          <a:srgbClr val="004776"/>
                        </a:gs>
                      </a:gsLst>
                      <a:lin ang="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4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063" y="816"/>
                    <a:ext cx="528" cy="537"/>
                    <a:chOff x="2063" y="816"/>
                    <a:chExt cx="528" cy="537"/>
                  </a:xfrm>
                </p:grpSpPr>
                <p:grpSp>
                  <p:nvGrpSpPr>
                    <p:cNvPr id="135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63" y="816"/>
                      <a:ext cx="528" cy="537"/>
                      <a:chOff x="2063" y="816"/>
                      <a:chExt cx="528" cy="537"/>
                    </a:xfrm>
                  </p:grpSpPr>
                  <p:sp>
                    <p:nvSpPr>
                      <p:cNvPr id="141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63" y="816"/>
                        <a:ext cx="528" cy="528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chemeClr val="bg1"/>
                          </a:gs>
                          <a:gs pos="100000">
                            <a:schemeClr val="bg1">
                              <a:gamma/>
                              <a:shade val="76078"/>
                              <a:invGamma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2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8" y="1284"/>
                        <a:ext cx="420" cy="69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3137 w 21600"/>
                          <a:gd name="T13" fmla="*/ 3130 h 21600"/>
                          <a:gd name="T14" fmla="*/ 18463 w 21600"/>
                          <a:gd name="T15" fmla="*/ 18470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2700" y="21600"/>
                            </a:lnTo>
                            <a:lnTo>
                              <a:pt x="189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764700"/>
                          </a:gs>
                          <a:gs pos="50000">
                            <a:srgbClr val="FF9900"/>
                          </a:gs>
                          <a:gs pos="100000">
                            <a:srgbClr val="764700"/>
                          </a:gs>
                        </a:gsLst>
                        <a:lin ang="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6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60"/>
                      <a:ext cx="240" cy="384"/>
                      <a:chOff x="2208" y="960"/>
                      <a:chExt cx="240" cy="384"/>
                    </a:xfrm>
                  </p:grpSpPr>
                  <p:grpSp>
                    <p:nvGrpSpPr>
                      <p:cNvPr id="137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08" y="1056"/>
                        <a:ext cx="231" cy="288"/>
                        <a:chOff x="2208" y="1056"/>
                        <a:chExt cx="231" cy="288"/>
                      </a:xfrm>
                    </p:grpSpPr>
                    <p:sp>
                      <p:nvSpPr>
                        <p:cNvPr id="139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08" y="1056"/>
                          <a:ext cx="75" cy="282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0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364" y="1062"/>
                          <a:ext cx="75" cy="282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96969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8" name="Arc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960"/>
                        <a:ext cx="240" cy="96"/>
                      </a:xfrm>
                      <a:custGeom>
                        <a:avLst/>
                        <a:gdLst>
                          <a:gd name="T0" fmla="*/ 0 w 43148"/>
                          <a:gd name="T1" fmla="*/ 0 h 21600"/>
                          <a:gd name="T2" fmla="*/ 0 w 43148"/>
                          <a:gd name="T3" fmla="*/ 0 h 21600"/>
                          <a:gd name="T4" fmla="*/ 0 w 43148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43148"/>
                          <a:gd name="T10" fmla="*/ 0 h 21600"/>
                          <a:gd name="T11" fmla="*/ 43148 w 43148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148" h="21600" fill="none" extrusionOk="0">
                            <a:moveTo>
                              <a:pt x="-1" y="20103"/>
                            </a:moveTo>
                            <a:cubicBezTo>
                              <a:pt x="785" y="8782"/>
                              <a:pt x="10199" y="-1"/>
                              <a:pt x="21548" y="0"/>
                            </a:cubicBezTo>
                            <a:cubicBezTo>
                              <a:pt x="33477" y="0"/>
                              <a:pt x="43148" y="9670"/>
                              <a:pt x="43148" y="21600"/>
                            </a:cubicBezTo>
                          </a:path>
                          <a:path w="43148" h="21600" stroke="0" extrusionOk="0">
                            <a:moveTo>
                              <a:pt x="-1" y="20103"/>
                            </a:moveTo>
                            <a:cubicBezTo>
                              <a:pt x="785" y="8782"/>
                              <a:pt x="10199" y="-1"/>
                              <a:pt x="21548" y="0"/>
                            </a:cubicBezTo>
                            <a:cubicBezTo>
                              <a:pt x="33477" y="0"/>
                              <a:pt x="43148" y="9670"/>
                              <a:pt x="43148" y="21600"/>
                            </a:cubicBezTo>
                            <a:lnTo>
                              <a:pt x="21548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23" name="Group 40"/>
              <p:cNvGrpSpPr>
                <a:grpSpLocks/>
              </p:cNvGrpSpPr>
              <p:nvPr/>
            </p:nvGrpSpPr>
            <p:grpSpPr bwMode="auto">
              <a:xfrm>
                <a:off x="3708" y="2396"/>
                <a:ext cx="298" cy="298"/>
                <a:chOff x="1584" y="1104"/>
                <a:chExt cx="528" cy="537"/>
              </a:xfrm>
            </p:grpSpPr>
            <p:grpSp>
              <p:nvGrpSpPr>
                <p:cNvPr id="124" name="Group 41"/>
                <p:cNvGrpSpPr>
                  <a:grpSpLocks/>
                </p:cNvGrpSpPr>
                <p:nvPr/>
              </p:nvGrpSpPr>
              <p:grpSpPr bwMode="auto">
                <a:xfrm>
                  <a:off x="1584" y="1104"/>
                  <a:ext cx="528" cy="537"/>
                  <a:chOff x="1584" y="1104"/>
                  <a:chExt cx="528" cy="537"/>
                </a:xfrm>
              </p:grpSpPr>
              <p:sp>
                <p:nvSpPr>
                  <p:cNvPr id="129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1104"/>
                    <a:ext cx="528" cy="52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C5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1640" y="1571"/>
                    <a:ext cx="418" cy="69"/>
                  </a:xfrm>
                  <a:custGeom>
                    <a:avLst/>
                    <a:gdLst>
                      <a:gd name="G0" fmla="+- 2700 0 0"/>
                      <a:gd name="G1" fmla="+- 21600 0 2700"/>
                      <a:gd name="G2" fmla="*/ 2700 1 2"/>
                      <a:gd name="G3" fmla="+- 21600 0 G2"/>
                      <a:gd name="G4" fmla="+/ 2700 21600 2"/>
                      <a:gd name="G5" fmla="+/ G1 0 2"/>
                      <a:gd name="G6" fmla="*/ 21600 21600 2700"/>
                      <a:gd name="G7" fmla="*/ G6 1 2"/>
                      <a:gd name="G8" fmla="+- 21600 0 G7"/>
                      <a:gd name="G9" fmla="*/ 21600 1 2"/>
                      <a:gd name="G10" fmla="+- 2700 0 G9"/>
                      <a:gd name="G11" fmla="?: G10 G8 0"/>
                      <a:gd name="G12" fmla="?: G10 G7 21600"/>
                      <a:gd name="T0" fmla="*/ 20250 w 21600"/>
                      <a:gd name="T1" fmla="*/ 10800 h 21600"/>
                      <a:gd name="T2" fmla="*/ 10800 w 21600"/>
                      <a:gd name="T3" fmla="*/ 21600 h 21600"/>
                      <a:gd name="T4" fmla="*/ 1350 w 21600"/>
                      <a:gd name="T5" fmla="*/ 10800 h 21600"/>
                      <a:gd name="T6" fmla="*/ 10800 w 21600"/>
                      <a:gd name="T7" fmla="*/ 0 h 21600"/>
                      <a:gd name="T8" fmla="*/ 3150 w 21600"/>
                      <a:gd name="T9" fmla="*/ 3150 h 21600"/>
                      <a:gd name="T10" fmla="*/ 18450 w 21600"/>
                      <a:gd name="T11" fmla="*/ 1845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700" y="21600"/>
                        </a:lnTo>
                        <a:lnTo>
                          <a:pt x="189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C5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25" name="Group 44"/>
                <p:cNvGrpSpPr>
                  <a:grpSpLocks/>
                </p:cNvGrpSpPr>
                <p:nvPr/>
              </p:nvGrpSpPr>
              <p:grpSpPr bwMode="auto">
                <a:xfrm>
                  <a:off x="1728" y="1344"/>
                  <a:ext cx="231" cy="288"/>
                  <a:chOff x="2208" y="1056"/>
                  <a:chExt cx="231" cy="288"/>
                </a:xfrm>
              </p:grpSpPr>
              <p:sp>
                <p:nvSpPr>
                  <p:cNvPr id="12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056"/>
                    <a:ext cx="75" cy="282"/>
                  </a:xfrm>
                  <a:prstGeom prst="line">
                    <a:avLst/>
                  </a:prstGeom>
                  <a:noFill/>
                  <a:ln w="2857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4" y="1062"/>
                    <a:ext cx="75" cy="282"/>
                  </a:xfrm>
                  <a:prstGeom prst="line">
                    <a:avLst/>
                  </a:prstGeom>
                  <a:noFill/>
                  <a:ln w="2857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6" name="Arc 47"/>
                <p:cNvSpPr>
                  <a:spLocks/>
                </p:cNvSpPr>
                <p:nvPr/>
              </p:nvSpPr>
              <p:spPr bwMode="auto">
                <a:xfrm>
                  <a:off x="1728" y="1247"/>
                  <a:ext cx="241" cy="97"/>
                </a:xfrm>
                <a:custGeom>
                  <a:avLst/>
                  <a:gdLst>
                    <a:gd name="G0" fmla="+- 21548 0 0"/>
                    <a:gd name="G1" fmla="+- 21600 0 0"/>
                    <a:gd name="G2" fmla="+- 21600 0 0"/>
                    <a:gd name="T0" fmla="*/ 0 w 43148"/>
                    <a:gd name="T1" fmla="*/ 20104 h 21600"/>
                    <a:gd name="T2" fmla="*/ 43148 w 43148"/>
                    <a:gd name="T3" fmla="*/ 21600 h 21600"/>
                    <a:gd name="T4" fmla="*/ 21548 w 4314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48" h="21600" fill="none" extrusionOk="0">
                      <a:moveTo>
                        <a:pt x="-1" y="20103"/>
                      </a:moveTo>
                      <a:cubicBezTo>
                        <a:pt x="785" y="8782"/>
                        <a:pt x="10199" y="-1"/>
                        <a:pt x="21548" y="0"/>
                      </a:cubicBezTo>
                      <a:cubicBezTo>
                        <a:pt x="33477" y="0"/>
                        <a:pt x="43148" y="9670"/>
                        <a:pt x="43148" y="21600"/>
                      </a:cubicBezTo>
                    </a:path>
                    <a:path w="43148" h="21600" stroke="0" extrusionOk="0">
                      <a:moveTo>
                        <a:pt x="-1" y="20103"/>
                      </a:moveTo>
                      <a:cubicBezTo>
                        <a:pt x="785" y="8782"/>
                        <a:pt x="10199" y="-1"/>
                        <a:pt x="21548" y="0"/>
                      </a:cubicBezTo>
                      <a:cubicBezTo>
                        <a:pt x="33477" y="0"/>
                        <a:pt x="43148" y="9670"/>
                        <a:pt x="43148" y="21600"/>
                      </a:cubicBezTo>
                      <a:lnTo>
                        <a:pt x="21548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5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FF583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1656" y="2352"/>
              <a:ext cx="972" cy="767"/>
              <a:chOff x="1656" y="2352"/>
              <a:chExt cx="972" cy="767"/>
            </a:xfrm>
          </p:grpSpPr>
          <p:sp>
            <p:nvSpPr>
              <p:cNvPr id="87" name="Rectangle 49"/>
              <p:cNvSpPr>
                <a:spLocks noChangeArrowheads="1"/>
              </p:cNvSpPr>
              <p:nvPr/>
            </p:nvSpPr>
            <p:spPr bwMode="auto">
              <a:xfrm>
                <a:off x="1656" y="2980"/>
                <a:ext cx="972" cy="139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56078"/>
                      <a:invGamma/>
                    </a:schemeClr>
                  </a:gs>
                  <a:gs pos="100000">
                    <a:schemeClr val="folHlink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AutoShape 50"/>
              <p:cNvSpPr>
                <a:spLocks noChangeArrowheads="1"/>
              </p:cNvSpPr>
              <p:nvPr/>
            </p:nvSpPr>
            <p:spPr bwMode="auto">
              <a:xfrm flipV="1">
                <a:off x="1656" y="2535"/>
                <a:ext cx="972" cy="4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22 w 21600"/>
                  <a:gd name="T13" fmla="*/ 3218 h 21600"/>
                  <a:gd name="T14" fmla="*/ 18378 w 21600"/>
                  <a:gd name="T15" fmla="*/ 183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856" y="21600"/>
                    </a:lnTo>
                    <a:lnTo>
                      <a:pt x="1874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0C0C0"/>
                  </a:gs>
                  <a:gs pos="100000">
                    <a:srgbClr val="8B8B8B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AutoShape 51"/>
              <p:cNvSpPr>
                <a:spLocks noChangeArrowheads="1"/>
              </p:cNvSpPr>
              <p:nvPr/>
            </p:nvSpPr>
            <p:spPr bwMode="auto">
              <a:xfrm flipV="1">
                <a:off x="1731" y="2632"/>
                <a:ext cx="825" cy="30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671 w 21600"/>
                  <a:gd name="T13" fmla="*/ 2709 h 21600"/>
                  <a:gd name="T14" fmla="*/ 18929 w 21600"/>
                  <a:gd name="T15" fmla="*/ 188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754" y="21600"/>
                    </a:lnTo>
                    <a:lnTo>
                      <a:pt x="198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AutoShape 52"/>
              <p:cNvSpPr>
                <a:spLocks noChangeArrowheads="1"/>
              </p:cNvSpPr>
              <p:nvPr/>
            </p:nvSpPr>
            <p:spPr bwMode="auto">
              <a:xfrm flipV="1">
                <a:off x="1778" y="2465"/>
                <a:ext cx="729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667 w 21600"/>
                  <a:gd name="T13" fmla="*/ 2777 h 21600"/>
                  <a:gd name="T14" fmla="*/ 18933 w 21600"/>
                  <a:gd name="T15" fmla="*/ 1882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754" y="21600"/>
                    </a:lnTo>
                    <a:lnTo>
                      <a:pt x="198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878787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53"/>
              <p:cNvSpPr>
                <a:spLocks noChangeShapeType="1"/>
              </p:cNvSpPr>
              <p:nvPr/>
            </p:nvSpPr>
            <p:spPr bwMode="auto">
              <a:xfrm>
                <a:off x="2303" y="2583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" name="Group 54"/>
              <p:cNvGrpSpPr>
                <a:grpSpLocks/>
              </p:cNvGrpSpPr>
              <p:nvPr/>
            </p:nvGrpSpPr>
            <p:grpSpPr bwMode="auto">
              <a:xfrm>
                <a:off x="1889" y="2556"/>
                <a:ext cx="96" cy="54"/>
                <a:chOff x="2076" y="1872"/>
                <a:chExt cx="96" cy="96"/>
              </a:xfrm>
            </p:grpSpPr>
            <p:sp>
              <p:nvSpPr>
                <p:cNvPr id="120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2075" y="19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56"/>
                <p:cNvSpPr>
                  <a:spLocks noChangeShapeType="1"/>
                </p:cNvSpPr>
                <p:nvPr/>
              </p:nvSpPr>
              <p:spPr bwMode="auto">
                <a:xfrm>
                  <a:off x="2076" y="19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" name="Arc 57"/>
              <p:cNvSpPr>
                <a:spLocks/>
              </p:cNvSpPr>
              <p:nvPr/>
            </p:nvSpPr>
            <p:spPr bwMode="auto">
              <a:xfrm>
                <a:off x="1849" y="2669"/>
                <a:ext cx="564" cy="136"/>
              </a:xfrm>
              <a:custGeom>
                <a:avLst/>
                <a:gdLst>
                  <a:gd name="T0" fmla="*/ 0 w 37694"/>
                  <a:gd name="T1" fmla="*/ 0 h 21600"/>
                  <a:gd name="T2" fmla="*/ 0 w 37694"/>
                  <a:gd name="T3" fmla="*/ 0 h 21600"/>
                  <a:gd name="T4" fmla="*/ 0 w 376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694"/>
                  <a:gd name="T10" fmla="*/ 0 h 21600"/>
                  <a:gd name="T11" fmla="*/ 37694 w 376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694" h="21600" fill="none" extrusionOk="0">
                    <a:moveTo>
                      <a:pt x="-1" y="11215"/>
                    </a:moveTo>
                    <a:cubicBezTo>
                      <a:pt x="3791" y="4299"/>
                      <a:pt x="11052" y="-1"/>
                      <a:pt x="18940" y="0"/>
                    </a:cubicBezTo>
                    <a:cubicBezTo>
                      <a:pt x="26691" y="0"/>
                      <a:pt x="33848" y="4153"/>
                      <a:pt x="37693" y="10883"/>
                    </a:cubicBezTo>
                  </a:path>
                  <a:path w="37694" h="21600" stroke="0" extrusionOk="0">
                    <a:moveTo>
                      <a:pt x="-1" y="11215"/>
                    </a:moveTo>
                    <a:cubicBezTo>
                      <a:pt x="3791" y="4299"/>
                      <a:pt x="11052" y="-1"/>
                      <a:pt x="18940" y="0"/>
                    </a:cubicBezTo>
                    <a:cubicBezTo>
                      <a:pt x="26691" y="0"/>
                      <a:pt x="33848" y="4153"/>
                      <a:pt x="37693" y="10883"/>
                    </a:cubicBezTo>
                    <a:lnTo>
                      <a:pt x="1894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58"/>
              <p:cNvSpPr>
                <a:spLocks noChangeShapeType="1"/>
              </p:cNvSpPr>
              <p:nvPr/>
            </p:nvSpPr>
            <p:spPr bwMode="auto">
              <a:xfrm flipV="1">
                <a:off x="2381" y="2721"/>
                <a:ext cx="62" cy="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59"/>
              <p:cNvSpPr>
                <a:spLocks noChangeShapeType="1"/>
              </p:cNvSpPr>
              <p:nvPr/>
            </p:nvSpPr>
            <p:spPr bwMode="auto">
              <a:xfrm flipH="1" flipV="1">
                <a:off x="1822" y="2721"/>
                <a:ext cx="65" cy="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60"/>
              <p:cNvSpPr>
                <a:spLocks noChangeShapeType="1"/>
              </p:cNvSpPr>
              <p:nvPr/>
            </p:nvSpPr>
            <p:spPr bwMode="auto">
              <a:xfrm>
                <a:off x="2122" y="2647"/>
                <a:ext cx="0" cy="5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61"/>
              <p:cNvSpPr>
                <a:spLocks noChangeShapeType="1"/>
              </p:cNvSpPr>
              <p:nvPr/>
            </p:nvSpPr>
            <p:spPr bwMode="auto">
              <a:xfrm flipV="1">
                <a:off x="2142" y="2674"/>
                <a:ext cx="177" cy="2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62"/>
              <p:cNvSpPr>
                <a:spLocks noChangeShapeType="1"/>
              </p:cNvSpPr>
              <p:nvPr/>
            </p:nvSpPr>
            <p:spPr bwMode="auto">
              <a:xfrm flipV="1">
                <a:off x="2142" y="2687"/>
                <a:ext cx="249" cy="229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63"/>
              <p:cNvSpPr>
                <a:spLocks noChangeShapeType="1"/>
              </p:cNvSpPr>
              <p:nvPr/>
            </p:nvSpPr>
            <p:spPr bwMode="auto">
              <a:xfrm flipV="1">
                <a:off x="2142" y="2655"/>
                <a:ext cx="112" cy="26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64"/>
              <p:cNvSpPr>
                <a:spLocks noChangeShapeType="1"/>
              </p:cNvSpPr>
              <p:nvPr/>
            </p:nvSpPr>
            <p:spPr bwMode="auto">
              <a:xfrm flipV="1">
                <a:off x="2142" y="2647"/>
                <a:ext cx="41" cy="269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65"/>
              <p:cNvSpPr>
                <a:spLocks noChangeShapeType="1"/>
              </p:cNvSpPr>
              <p:nvPr/>
            </p:nvSpPr>
            <p:spPr bwMode="auto">
              <a:xfrm>
                <a:off x="1933" y="2674"/>
                <a:ext cx="179" cy="2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66"/>
              <p:cNvSpPr>
                <a:spLocks noChangeShapeType="1"/>
              </p:cNvSpPr>
              <p:nvPr/>
            </p:nvSpPr>
            <p:spPr bwMode="auto">
              <a:xfrm>
                <a:off x="1869" y="2691"/>
                <a:ext cx="248" cy="23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67"/>
              <p:cNvSpPr>
                <a:spLocks noChangeShapeType="1"/>
              </p:cNvSpPr>
              <p:nvPr/>
            </p:nvSpPr>
            <p:spPr bwMode="auto">
              <a:xfrm>
                <a:off x="1996" y="2660"/>
                <a:ext cx="121" cy="2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68"/>
              <p:cNvSpPr>
                <a:spLocks noChangeShapeType="1"/>
              </p:cNvSpPr>
              <p:nvPr/>
            </p:nvSpPr>
            <p:spPr bwMode="auto">
              <a:xfrm>
                <a:off x="2062" y="2655"/>
                <a:ext cx="64" cy="25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Oval 69"/>
              <p:cNvSpPr>
                <a:spLocks noChangeArrowheads="1"/>
              </p:cNvSpPr>
              <p:nvPr/>
            </p:nvSpPr>
            <p:spPr bwMode="auto">
              <a:xfrm>
                <a:off x="1857" y="2704"/>
                <a:ext cx="549" cy="19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WordArt 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94" y="2721"/>
                <a:ext cx="73" cy="7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tx2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107" name="Line 71"/>
              <p:cNvSpPr>
                <a:spLocks noChangeShapeType="1"/>
              </p:cNvSpPr>
              <p:nvPr/>
            </p:nvSpPr>
            <p:spPr bwMode="auto">
              <a:xfrm rot="20160000" flipH="1" flipV="1">
                <a:off x="1924" y="2707"/>
                <a:ext cx="139" cy="25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Oval 72"/>
              <p:cNvSpPr>
                <a:spLocks noChangeArrowheads="1"/>
              </p:cNvSpPr>
              <p:nvPr/>
            </p:nvSpPr>
            <p:spPr bwMode="auto">
              <a:xfrm>
                <a:off x="2010" y="2878"/>
                <a:ext cx="244" cy="104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73"/>
              <p:cNvSpPr>
                <a:spLocks noChangeArrowheads="1"/>
              </p:cNvSpPr>
              <p:nvPr/>
            </p:nvSpPr>
            <p:spPr bwMode="auto">
              <a:xfrm>
                <a:off x="2107" y="2913"/>
                <a:ext cx="40" cy="34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0" name="Group 74"/>
              <p:cNvGrpSpPr>
                <a:grpSpLocks/>
              </p:cNvGrpSpPr>
              <p:nvPr/>
            </p:nvGrpSpPr>
            <p:grpSpPr bwMode="auto">
              <a:xfrm>
                <a:off x="2274" y="2356"/>
                <a:ext cx="112" cy="152"/>
                <a:chOff x="2784" y="1104"/>
                <a:chExt cx="336" cy="672"/>
              </a:xfrm>
            </p:grpSpPr>
            <p:sp>
              <p:nvSpPr>
                <p:cNvPr id="116" name="AutoShape 75"/>
                <p:cNvSpPr>
                  <a:spLocks noChangeArrowheads="1"/>
                </p:cNvSpPr>
                <p:nvPr/>
              </p:nvSpPr>
              <p:spPr bwMode="auto">
                <a:xfrm>
                  <a:off x="2784" y="1536"/>
                  <a:ext cx="336" cy="240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2F4776"/>
                    </a:gs>
                    <a:gs pos="50000">
                      <a:srgbClr val="6699FF"/>
                    </a:gs>
                    <a:gs pos="100000">
                      <a:srgbClr val="2F4776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76"/>
                <p:cNvSpPr>
                  <a:spLocks noChangeArrowheads="1"/>
                </p:cNvSpPr>
                <p:nvPr/>
              </p:nvSpPr>
              <p:spPr bwMode="auto">
                <a:xfrm>
                  <a:off x="2892" y="1379"/>
                  <a:ext cx="154" cy="241"/>
                </a:xfrm>
                <a:prstGeom prst="can">
                  <a:avLst>
                    <a:gd name="adj" fmla="val 46154"/>
                  </a:avLst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8" name="AutoShape 77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336" cy="384"/>
                </a:xfrm>
                <a:prstGeom prst="can">
                  <a:avLst>
                    <a:gd name="adj" fmla="val 41074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Oval 78"/>
                <p:cNvSpPr>
                  <a:spLocks noChangeArrowheads="1"/>
                </p:cNvSpPr>
                <p:nvPr/>
              </p:nvSpPr>
              <p:spPr bwMode="auto">
                <a:xfrm>
                  <a:off x="2856" y="1146"/>
                  <a:ext cx="186" cy="5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79"/>
              <p:cNvGrpSpPr>
                <a:grpSpLocks/>
              </p:cNvGrpSpPr>
              <p:nvPr/>
            </p:nvGrpSpPr>
            <p:grpSpPr bwMode="auto">
              <a:xfrm>
                <a:off x="1879" y="2352"/>
                <a:ext cx="112" cy="152"/>
                <a:chOff x="2400" y="2880"/>
                <a:chExt cx="162" cy="288"/>
              </a:xfrm>
            </p:grpSpPr>
            <p:sp>
              <p:nvSpPr>
                <p:cNvPr id="112" name="AutoShape 80"/>
                <p:cNvSpPr>
                  <a:spLocks noChangeArrowheads="1"/>
                </p:cNvSpPr>
                <p:nvPr/>
              </p:nvSpPr>
              <p:spPr bwMode="auto">
                <a:xfrm>
                  <a:off x="2400" y="3065"/>
                  <a:ext cx="162" cy="103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6C1B0B"/>
                    </a:gs>
                    <a:gs pos="50000">
                      <a:srgbClr val="E93A17"/>
                    </a:gs>
                    <a:gs pos="100000">
                      <a:srgbClr val="6C1B0B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AutoShape 81"/>
                <p:cNvSpPr>
                  <a:spLocks noChangeArrowheads="1"/>
                </p:cNvSpPr>
                <p:nvPr/>
              </p:nvSpPr>
              <p:spPr bwMode="auto">
                <a:xfrm>
                  <a:off x="2443" y="2997"/>
                  <a:ext cx="77" cy="99"/>
                </a:xfrm>
                <a:prstGeom prst="can">
                  <a:avLst>
                    <a:gd name="adj" fmla="val 41200"/>
                  </a:avLst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4" name="AutoShape 82"/>
                <p:cNvSpPr>
                  <a:spLocks noChangeArrowheads="1"/>
                </p:cNvSpPr>
                <p:nvPr/>
              </p:nvSpPr>
              <p:spPr bwMode="auto">
                <a:xfrm>
                  <a:off x="2400" y="2880"/>
                  <a:ext cx="162" cy="165"/>
                </a:xfrm>
                <a:prstGeom prst="can">
                  <a:avLst>
                    <a:gd name="adj" fmla="val 36605"/>
                  </a:avLst>
                </a:prstGeom>
                <a:gradFill rotWithShape="0">
                  <a:gsLst>
                    <a:gs pos="0">
                      <a:srgbClr val="6C1B0B"/>
                    </a:gs>
                    <a:gs pos="50000">
                      <a:srgbClr val="E93A17"/>
                    </a:gs>
                    <a:gs pos="100000">
                      <a:srgbClr val="6C1B0B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Oval 83"/>
                <p:cNvSpPr>
                  <a:spLocks noChangeArrowheads="1"/>
                </p:cNvSpPr>
                <p:nvPr/>
              </p:nvSpPr>
              <p:spPr bwMode="auto">
                <a:xfrm>
                  <a:off x="2435" y="2898"/>
                  <a:ext cx="89" cy="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3194" y="916"/>
              <a:ext cx="1247" cy="723"/>
              <a:chOff x="1628" y="2191"/>
              <a:chExt cx="1281" cy="790"/>
            </a:xfrm>
          </p:grpSpPr>
          <p:sp>
            <p:nvSpPr>
              <p:cNvPr id="69" name="AutoShape 85"/>
              <p:cNvSpPr>
                <a:spLocks noChangeArrowheads="1"/>
              </p:cNvSpPr>
              <p:nvPr/>
            </p:nvSpPr>
            <p:spPr bwMode="auto">
              <a:xfrm>
                <a:off x="1628" y="2723"/>
                <a:ext cx="1281" cy="258"/>
              </a:xfrm>
              <a:prstGeom prst="cube">
                <a:avLst>
                  <a:gd name="adj" fmla="val 70833"/>
                </a:avLst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AutoShape 86"/>
              <p:cNvSpPr>
                <a:spLocks noChangeArrowheads="1"/>
              </p:cNvSpPr>
              <p:nvPr/>
            </p:nvSpPr>
            <p:spPr bwMode="auto">
              <a:xfrm>
                <a:off x="2041" y="2523"/>
                <a:ext cx="90" cy="302"/>
              </a:xfrm>
              <a:prstGeom prst="cube">
                <a:avLst>
                  <a:gd name="adj" fmla="val 11111"/>
                </a:avLst>
              </a:prstGeom>
              <a:gradFill rotWithShape="0">
                <a:gsLst>
                  <a:gs pos="0">
                    <a:srgbClr val="5C4024"/>
                  </a:gs>
                  <a:gs pos="100000">
                    <a:srgbClr val="FFB163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87"/>
              <p:cNvSpPr>
                <a:spLocks noChangeArrowheads="1"/>
              </p:cNvSpPr>
              <p:nvPr/>
            </p:nvSpPr>
            <p:spPr bwMode="auto">
              <a:xfrm rot="-1800000">
                <a:off x="2550" y="2191"/>
                <a:ext cx="321" cy="43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88"/>
              <p:cNvSpPr>
                <a:spLocks noChangeArrowheads="1"/>
              </p:cNvSpPr>
              <p:nvPr/>
            </p:nvSpPr>
            <p:spPr bwMode="auto">
              <a:xfrm rot="-1800000">
                <a:off x="1995" y="2421"/>
                <a:ext cx="640" cy="42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89"/>
              <p:cNvSpPr>
                <a:spLocks noChangeArrowheads="1"/>
              </p:cNvSpPr>
              <p:nvPr/>
            </p:nvSpPr>
            <p:spPr bwMode="auto">
              <a:xfrm>
                <a:off x="2013" y="2545"/>
                <a:ext cx="92" cy="301"/>
              </a:xfrm>
              <a:prstGeom prst="cube">
                <a:avLst>
                  <a:gd name="adj" fmla="val 11111"/>
                </a:avLst>
              </a:prstGeom>
              <a:gradFill rotWithShape="0">
                <a:gsLst>
                  <a:gs pos="0">
                    <a:srgbClr val="8F7200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90"/>
              <p:cNvSpPr>
                <a:spLocks noChangeArrowheads="1"/>
              </p:cNvSpPr>
              <p:nvPr/>
            </p:nvSpPr>
            <p:spPr bwMode="auto">
              <a:xfrm>
                <a:off x="2421" y="2523"/>
                <a:ext cx="92" cy="300"/>
              </a:xfrm>
              <a:prstGeom prst="cube">
                <a:avLst>
                  <a:gd name="adj" fmla="val 11111"/>
                </a:avLst>
              </a:prstGeom>
              <a:gradFill rotWithShape="0">
                <a:gsLst>
                  <a:gs pos="0">
                    <a:srgbClr val="5C4024"/>
                  </a:gs>
                  <a:gs pos="100000">
                    <a:srgbClr val="FFB163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AutoShape 91"/>
              <p:cNvSpPr>
                <a:spLocks noChangeArrowheads="1"/>
              </p:cNvSpPr>
              <p:nvPr/>
            </p:nvSpPr>
            <p:spPr bwMode="auto">
              <a:xfrm>
                <a:off x="2395" y="2552"/>
                <a:ext cx="92" cy="301"/>
              </a:xfrm>
              <a:prstGeom prst="cube">
                <a:avLst>
                  <a:gd name="adj" fmla="val 11111"/>
                </a:avLst>
              </a:prstGeom>
              <a:gradFill rotWithShape="0">
                <a:gsLst>
                  <a:gs pos="0">
                    <a:srgbClr val="8F7200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6" name="Group 92"/>
              <p:cNvGrpSpPr>
                <a:grpSpLocks/>
              </p:cNvGrpSpPr>
              <p:nvPr/>
            </p:nvGrpSpPr>
            <p:grpSpPr bwMode="auto">
              <a:xfrm>
                <a:off x="1764" y="2604"/>
                <a:ext cx="1016" cy="240"/>
                <a:chOff x="2400" y="1832"/>
                <a:chExt cx="1068" cy="268"/>
              </a:xfrm>
            </p:grpSpPr>
            <p:grpSp>
              <p:nvGrpSpPr>
                <p:cNvPr id="77" name="Group 93"/>
                <p:cNvGrpSpPr>
                  <a:grpSpLocks/>
                </p:cNvGrpSpPr>
                <p:nvPr/>
              </p:nvGrpSpPr>
              <p:grpSpPr bwMode="auto">
                <a:xfrm>
                  <a:off x="2400" y="1836"/>
                  <a:ext cx="144" cy="264"/>
                  <a:chOff x="816" y="2592"/>
                  <a:chExt cx="480" cy="816"/>
                </a:xfrm>
              </p:grpSpPr>
              <p:sp>
                <p:nvSpPr>
                  <p:cNvPr id="83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3120"/>
                    <a:ext cx="480" cy="288"/>
                  </a:xfrm>
                  <a:prstGeom prst="can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rgbClr val="7F79FB"/>
                      </a:gs>
                      <a:gs pos="100000">
                        <a:srgbClr val="3B3874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AutoShape 95"/>
                  <p:cNvSpPr>
                    <a:spLocks noChangeArrowheads="1"/>
                  </p:cNvSpPr>
                  <p:nvPr/>
                </p:nvSpPr>
                <p:spPr bwMode="auto">
                  <a:xfrm>
                    <a:off x="942" y="2880"/>
                    <a:ext cx="240" cy="336"/>
                  </a:xfrm>
                  <a:prstGeom prst="can">
                    <a:avLst>
                      <a:gd name="adj" fmla="val 35000"/>
                    </a:avLst>
                  </a:prstGeom>
                  <a:gradFill rotWithShape="0">
                    <a:gsLst>
                      <a:gs pos="0">
                        <a:srgbClr val="B2B2B2"/>
                      </a:gs>
                      <a:gs pos="100000">
                        <a:srgbClr val="767676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592"/>
                    <a:ext cx="480" cy="480"/>
                  </a:xfrm>
                  <a:prstGeom prst="can">
                    <a:avLst>
                      <a:gd name="adj" fmla="val 35000"/>
                    </a:avLst>
                  </a:prstGeom>
                  <a:gradFill rotWithShape="0">
                    <a:gsLst>
                      <a:gs pos="0">
                        <a:srgbClr val="FA483A"/>
                      </a:gs>
                      <a:gs pos="100000">
                        <a:srgbClr val="74211B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876" y="2622"/>
                    <a:ext cx="33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" name="Group 98"/>
                <p:cNvGrpSpPr>
                  <a:grpSpLocks/>
                </p:cNvGrpSpPr>
                <p:nvPr/>
              </p:nvGrpSpPr>
              <p:grpSpPr bwMode="auto">
                <a:xfrm>
                  <a:off x="3324" y="1832"/>
                  <a:ext cx="144" cy="263"/>
                  <a:chOff x="2160" y="2544"/>
                  <a:chExt cx="354" cy="600"/>
                </a:xfrm>
              </p:grpSpPr>
              <p:sp>
                <p:nvSpPr>
                  <p:cNvPr id="79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932"/>
                    <a:ext cx="354" cy="212"/>
                  </a:xfrm>
                  <a:prstGeom prst="can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rgbClr val="7F79FB"/>
                      </a:gs>
                      <a:gs pos="100000">
                        <a:srgbClr val="3B3874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2253" y="2756"/>
                    <a:ext cx="177" cy="247"/>
                  </a:xfrm>
                  <a:prstGeom prst="can">
                    <a:avLst>
                      <a:gd name="adj" fmla="val 34887"/>
                    </a:avLst>
                  </a:prstGeom>
                  <a:gradFill rotWithShape="0">
                    <a:gsLst>
                      <a:gs pos="0">
                        <a:srgbClr val="B2B2B2"/>
                      </a:gs>
                      <a:gs pos="100000">
                        <a:srgbClr val="767676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AutoShape 10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544"/>
                    <a:ext cx="354" cy="353"/>
                  </a:xfrm>
                  <a:prstGeom prst="can">
                    <a:avLst>
                      <a:gd name="adj" fmla="val 35000"/>
                    </a:avLst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767600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2204" y="2566"/>
                    <a:ext cx="248" cy="71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1416" y="864"/>
              <a:ext cx="1558" cy="697"/>
              <a:chOff x="1104" y="768"/>
              <a:chExt cx="1558" cy="697"/>
            </a:xfrm>
          </p:grpSpPr>
          <p:grpSp>
            <p:nvGrpSpPr>
              <p:cNvPr id="14" name="Group 104"/>
              <p:cNvGrpSpPr>
                <a:grpSpLocks noChangeAspect="1"/>
              </p:cNvGrpSpPr>
              <p:nvPr/>
            </p:nvGrpSpPr>
            <p:grpSpPr bwMode="auto">
              <a:xfrm>
                <a:off x="1104" y="768"/>
                <a:ext cx="1558" cy="697"/>
                <a:chOff x="48" y="1008"/>
                <a:chExt cx="2424" cy="864"/>
              </a:xfrm>
            </p:grpSpPr>
            <p:grpSp>
              <p:nvGrpSpPr>
                <p:cNvPr id="19" name="Group 105"/>
                <p:cNvGrpSpPr>
                  <a:grpSpLocks noChangeAspect="1"/>
                </p:cNvGrpSpPr>
                <p:nvPr/>
              </p:nvGrpSpPr>
              <p:grpSpPr bwMode="auto">
                <a:xfrm>
                  <a:off x="48" y="1008"/>
                  <a:ext cx="2424" cy="864"/>
                  <a:chOff x="48" y="1008"/>
                  <a:chExt cx="2424" cy="864"/>
                </a:xfrm>
              </p:grpSpPr>
              <p:grpSp>
                <p:nvGrpSpPr>
                  <p:cNvPr id="36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" y="1008"/>
                    <a:ext cx="2424" cy="864"/>
                    <a:chOff x="48" y="1008"/>
                    <a:chExt cx="2424" cy="864"/>
                  </a:xfrm>
                </p:grpSpPr>
                <p:sp>
                  <p:nvSpPr>
                    <p:cNvPr id="39" name="AutoShape 1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5" y="1008"/>
                      <a:ext cx="2074" cy="432"/>
                    </a:xfrm>
                    <a:prstGeom prst="cube">
                      <a:avLst>
                        <a:gd name="adj" fmla="val 10417"/>
                      </a:avLst>
                    </a:prstGeom>
                    <a:gradFill rotWithShape="0">
                      <a:gsLst>
                        <a:gs pos="0">
                          <a:srgbClr val="2E6876"/>
                        </a:gs>
                        <a:gs pos="100000">
                          <a:srgbClr val="63E1FF"/>
                        </a:gs>
                      </a:gsLst>
                      <a:lin ang="189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AutoShape 10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18" y="1184"/>
                      <a:ext cx="544" cy="240"/>
                    </a:xfrm>
                    <a:prstGeom prst="cube">
                      <a:avLst>
                        <a:gd name="adj" fmla="val 66056"/>
                      </a:avLst>
                    </a:prstGeom>
                    <a:gradFill rotWithShape="0">
                      <a:gsLst>
                        <a:gs pos="0">
                          <a:srgbClr val="2E6876"/>
                        </a:gs>
                        <a:gs pos="100000">
                          <a:srgbClr val="63E1FF"/>
                        </a:gs>
                      </a:gsLst>
                      <a:lin ang="189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1" name="Group 10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32" y="1056"/>
                      <a:ext cx="1924" cy="484"/>
                      <a:chOff x="144" y="1296"/>
                      <a:chExt cx="2833" cy="720"/>
                    </a:xfrm>
                  </p:grpSpPr>
                  <p:grpSp>
                    <p:nvGrpSpPr>
                      <p:cNvPr id="43" name="Group 1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44" y="1296"/>
                        <a:ext cx="1440" cy="720"/>
                        <a:chOff x="1150" y="2735"/>
                        <a:chExt cx="1825" cy="876"/>
                      </a:xfrm>
                    </p:grpSpPr>
                    <p:grpSp>
                      <p:nvGrpSpPr>
                        <p:cNvPr id="56" name="Group 1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150" y="2735"/>
                          <a:ext cx="1825" cy="876"/>
                          <a:chOff x="1150" y="2735"/>
                          <a:chExt cx="1825" cy="876"/>
                        </a:xfrm>
                      </p:grpSpPr>
                      <p:grpSp>
                        <p:nvGrpSpPr>
                          <p:cNvPr id="58" name="Group 11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150" y="2735"/>
                            <a:ext cx="1825" cy="876"/>
                            <a:chOff x="1150" y="2735"/>
                            <a:chExt cx="1825" cy="876"/>
                          </a:xfrm>
                        </p:grpSpPr>
                        <p:sp>
                          <p:nvSpPr>
                            <p:cNvPr id="62" name="AutoShape 11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5400000">
                              <a:off x="1027" y="2858"/>
                              <a:ext cx="876" cy="629"/>
                            </a:xfrm>
                            <a:prstGeom prst="can">
                              <a:avLst>
                                <a:gd name="adj" fmla="val 46667"/>
                              </a:avLst>
                            </a:prstGeom>
                            <a:solidFill>
                              <a:srgbClr val="333333"/>
                            </a:solidFill>
                            <a:ln w="9525">
                              <a:solidFill>
                                <a:srgbClr val="4D4D4D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63" name="Group 11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215" y="2735"/>
                              <a:ext cx="1760" cy="876"/>
                              <a:chOff x="1215" y="2735"/>
                              <a:chExt cx="1760" cy="876"/>
                            </a:xfrm>
                          </p:grpSpPr>
                          <p:sp>
                            <p:nvSpPr>
                              <p:cNvPr id="64" name="AutoShape 11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5400000">
                                <a:off x="1659" y="2290"/>
                                <a:ext cx="870" cy="1760"/>
                              </a:xfrm>
                              <a:prstGeom prst="can">
                                <a:avLst>
                                  <a:gd name="adj" fmla="val 27074"/>
                                </a:avLst>
                              </a:prstGeom>
                              <a:gradFill rotWithShape="0">
                                <a:gsLst>
                                  <a:gs pos="0">
                                    <a:schemeClr val="hlink"/>
                                  </a:gs>
                                  <a:gs pos="100000">
                                    <a:schemeClr val="hlink">
                                      <a:gamma/>
                                      <a:shade val="36078"/>
                                      <a:invGamma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65" name="Group 11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2723" y="2735"/>
                                <a:ext cx="252" cy="876"/>
                                <a:chOff x="2723" y="2735"/>
                                <a:chExt cx="252" cy="876"/>
                              </a:xfrm>
                            </p:grpSpPr>
                            <p:sp>
                              <p:nvSpPr>
                                <p:cNvPr id="66" name="Oval 117"/>
                                <p:cNvSpPr>
                                  <a:spLocks noChangeAspect="1" noChangeArrowheads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2411" y="3047"/>
                                  <a:ext cx="876" cy="252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333333"/>
                                </a:solidFill>
                                <a:ln w="9525">
                                  <a:solidFill>
                                    <a:srgbClr val="4D4D4D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67" name="Oval 118"/>
                                <p:cNvSpPr>
                                  <a:spLocks noChangeAspect="1" noChangeArrowheads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2546" y="3110"/>
                                  <a:ext cx="606" cy="126"/>
                                </a:xfrm>
                                <a:prstGeom prst="ellipse">
                                  <a:avLst/>
                                </a:prstGeom>
                                <a:gradFill rotWithShape="0">
                                  <a:gsLst>
                                    <a:gs pos="0">
                                      <a:srgbClr val="666666"/>
                                    </a:gs>
                                    <a:gs pos="100000">
                                      <a:srgbClr val="DDDDDD"/>
                                    </a:gs>
                                  </a:gsLst>
                                  <a:lin ang="2700000" scaled="1"/>
                                </a:gradFill>
                                <a:ln w="9525">
                                  <a:solidFill>
                                    <a:srgbClr val="80808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68" name="AutoShape 119"/>
                                <p:cNvSpPr>
                                  <a:spLocks noChangeAspect="1" noChangeArrowheads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2786" y="3109"/>
                                  <a:ext cx="202" cy="126"/>
                                </a:xfrm>
                                <a:prstGeom prst="can">
                                  <a:avLst>
                                    <a:gd name="adj" fmla="val 37500"/>
                                  </a:avLst>
                                </a:prstGeom>
                                <a:gradFill rotWithShape="0">
                                  <a:gsLst>
                                    <a:gs pos="0">
                                      <a:srgbClr val="666666"/>
                                    </a:gs>
                                    <a:gs pos="100000">
                                      <a:srgbClr val="DDDDDD"/>
                                    </a:gs>
                                  </a:gsLst>
                                  <a:lin ang="0" scaled="1"/>
                                </a:gradFill>
                                <a:ln w="9525">
                                  <a:solidFill>
                                    <a:srgbClr val="80808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59" name="Group 12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>
                            <a:off x="1846" y="2367"/>
                            <a:ext cx="267" cy="1562"/>
                            <a:chOff x="4518" y="1542"/>
                            <a:chExt cx="228" cy="1152"/>
                          </a:xfrm>
                        </p:grpSpPr>
                        <p:sp>
                          <p:nvSpPr>
                            <p:cNvPr id="60" name="Rectangle 12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4518" y="1542"/>
                              <a:ext cx="228" cy="1152"/>
                            </a:xfrm>
                            <a:prstGeom prst="rect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1C1C1C"/>
                                </a:gs>
                                <a:gs pos="100000">
                                  <a:srgbClr val="0A0A0A"/>
                                </a:gs>
                              </a:gsLst>
                              <a:lin ang="540000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61" name="WordArt 122"/>
                            <p:cNvSpPr>
                              <a:spLocks noChangeAspect="1" noChangeArrowheads="1" noChangeShapeType="1" noTextEdit="1"/>
                            </p:cNvSpPr>
                            <p:nvPr/>
                          </p:nvSpPr>
                          <p:spPr bwMode="auto">
                            <a:xfrm rot="-5400000">
                              <a:off x="4116" y="2058"/>
                              <a:ext cx="1008" cy="144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 fromWordArt="1">
                              <a:prstTxWarp prst="textPlain">
                                <a:avLst>
                                  <a:gd name="adj" fmla="val 50000"/>
                                </a:avLst>
                              </a:prstTxWarp>
                            </a:bodyPr>
                            <a:lstStyle/>
                            <a:p>
                              <a:pPr algn="ctr"/>
                              <a:r>
                                <a:rPr lang="en-US" sz="3600" kern="10"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  <a:gradFill rotWithShape="1">
                                    <a:gsLst>
                                      <a:gs pos="0">
                                        <a:srgbClr val="FFFFFF"/>
                                      </a:gs>
                                      <a:gs pos="100000">
                                        <a:srgbClr val="5C5C5C"/>
                                      </a:gs>
                                    </a:gsLst>
                                    <a:lin ang="10800000" scaled="1"/>
                                  </a:gradFill>
                                  <a:latin typeface="Arial Black"/>
                                </a:rPr>
                                <a:t>PINACO</a:t>
                              </a:r>
                            </a:p>
                          </p:txBody>
                        </p:sp>
                      </p:grpSp>
                    </p:grpSp>
                    <p:sp>
                      <p:nvSpPr>
                        <p:cNvPr id="57" name="WordArt 123"/>
                        <p:cNvSpPr>
                          <a:spLocks noChangeAspect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379" y="2864"/>
                          <a:ext cx="1206" cy="80"/>
                        </a:xfrm>
                        <a:prstGeom prst="rect">
                          <a:avLst/>
                        </a:prstGeom>
                      </p:spPr>
                      <p:txBody>
                        <a:bodyPr wrap="none" fromWordArt="1">
                          <a:prstTxWarp prst="textPlain">
                            <a:avLst>
                              <a:gd name="adj" fmla="val 50000"/>
                            </a:avLst>
                          </a:prstTxWarp>
                        </a:bodyPr>
                        <a:lstStyle/>
                        <a:p>
                          <a:pPr algn="ctr"/>
                          <a:r>
                            <a:rPr lang="en-US" sz="800" kern="10"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  <a:gradFill rotWithShape="1">
                                <a:gsLst>
                                  <a:gs pos="0">
                                    <a:srgbClr val="666666"/>
                                  </a:gs>
                                  <a:gs pos="100000">
                                    <a:srgbClr val="DDDDDD"/>
                                  </a:gs>
                                </a:gsLst>
                                <a:lin ang="0" scaled="1"/>
                              </a:gradFill>
                              <a:latin typeface="Arial Black"/>
                            </a:rPr>
                            <a:t> R6P-UM3-AA SIZE-1.5V</a:t>
                          </a:r>
                        </a:p>
                      </p:txBody>
                    </p:sp>
                  </p:grpSp>
                  <p:grpSp>
                    <p:nvGrpSpPr>
                      <p:cNvPr id="44" name="Group 12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488" y="1296"/>
                        <a:ext cx="1489" cy="720"/>
                        <a:chOff x="1296" y="2208"/>
                        <a:chExt cx="2448" cy="1296"/>
                      </a:xfrm>
                    </p:grpSpPr>
                    <p:grpSp>
                      <p:nvGrpSpPr>
                        <p:cNvPr id="45" name="Group 1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296" y="2208"/>
                          <a:ext cx="2448" cy="1296"/>
                          <a:chOff x="1296" y="2208"/>
                          <a:chExt cx="2448" cy="1296"/>
                        </a:xfrm>
                      </p:grpSpPr>
                      <p:sp>
                        <p:nvSpPr>
                          <p:cNvPr id="50" name="AutoShape 12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5400000">
                            <a:off x="1070" y="2434"/>
                            <a:ext cx="1296" cy="844"/>
                          </a:xfrm>
                          <a:prstGeom prst="can">
                            <a:avLst>
                              <a:gd name="adj" fmla="val 46667"/>
                            </a:avLst>
                          </a:prstGeom>
                          <a:solidFill>
                            <a:srgbClr val="333333"/>
                          </a:solidFill>
                          <a:ln w="9525">
                            <a:solidFill>
                              <a:srgbClr val="4D4D4D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1" name="AutoShape 12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5400000">
                            <a:off x="1914" y="1675"/>
                            <a:ext cx="1296" cy="2362"/>
                          </a:xfrm>
                          <a:prstGeom prst="can">
                            <a:avLst>
                              <a:gd name="adj" fmla="val 24545"/>
                            </a:avLst>
                          </a:prstGeom>
                          <a:gradFill rotWithShape="0">
                            <a:gsLst>
                              <a:gs pos="0">
                                <a:srgbClr val="FF3303"/>
                              </a:gs>
                              <a:gs pos="100000">
                                <a:srgbClr val="5C1201"/>
                              </a:gs>
                            </a:gsLst>
                            <a:lin ang="5400000" scaled="1"/>
                          </a:gra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52" name="Group 12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406" y="2208"/>
                            <a:ext cx="338" cy="1296"/>
                            <a:chOff x="2723" y="2735"/>
                            <a:chExt cx="252" cy="876"/>
                          </a:xfrm>
                        </p:grpSpPr>
                        <p:sp>
                          <p:nvSpPr>
                            <p:cNvPr id="53" name="Oval 12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5400000">
                              <a:off x="2411" y="3047"/>
                              <a:ext cx="876" cy="252"/>
                            </a:xfrm>
                            <a:prstGeom prst="ellipse">
                              <a:avLst/>
                            </a:prstGeom>
                            <a:solidFill>
                              <a:srgbClr val="333333"/>
                            </a:solidFill>
                            <a:ln w="9525">
                              <a:solidFill>
                                <a:srgbClr val="4D4D4D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54" name="Oval 13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5400000">
                              <a:off x="2546" y="3110"/>
                              <a:ext cx="606" cy="126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666666"/>
                                </a:gs>
                                <a:gs pos="100000">
                                  <a:srgbClr val="DDDDDD"/>
                                </a:gs>
                              </a:gsLst>
                              <a:lin ang="2700000" scaled="1"/>
                            </a:gradFill>
                            <a:ln w="952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55" name="AutoShape 13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5400000">
                              <a:off x="2786" y="3109"/>
                              <a:ext cx="202" cy="126"/>
                            </a:xfrm>
                            <a:prstGeom prst="can">
                              <a:avLst>
                                <a:gd name="adj" fmla="val 37500"/>
                              </a:avLst>
                            </a:prstGeom>
                            <a:gradFill rotWithShape="0">
                              <a:gsLst>
                                <a:gs pos="0">
                                  <a:srgbClr val="666666"/>
                                </a:gs>
                                <a:gs pos="100000">
                                  <a:srgbClr val="DDDDDD"/>
                                </a:gs>
                              </a:gsLst>
                              <a:lin ang="0" scaled="1"/>
                            </a:gradFill>
                            <a:ln w="9525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46" name="Group 1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2212" y="1771"/>
                          <a:ext cx="395" cy="2095"/>
                          <a:chOff x="4518" y="1542"/>
                          <a:chExt cx="228" cy="1152"/>
                        </a:xfrm>
                      </p:grpSpPr>
                      <p:sp>
                        <p:nvSpPr>
                          <p:cNvPr id="48" name="Rectangle 13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4518" y="1542"/>
                            <a:ext cx="228" cy="1152"/>
                          </a:xfrm>
                          <a:prstGeom prst="rect">
                            <a:avLst/>
                          </a:prstGeom>
                          <a:gradFill rotWithShape="0">
                            <a:gsLst>
                              <a:gs pos="0">
                                <a:srgbClr val="1C1C1C"/>
                              </a:gs>
                              <a:gs pos="100000">
                                <a:srgbClr val="0A0A0A"/>
                              </a:gs>
                            </a:gsLst>
                            <a:lin ang="5400000" scaled="1"/>
                          </a:gra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9" name="WordArt 134"/>
                          <p:cNvSpPr>
                            <a:spLocks noChangeAspect="1" noChangeArrowheads="1" noChangeShapeType="1" noTextEdit="1"/>
                          </p:cNvSpPr>
                          <p:nvPr/>
                        </p:nvSpPr>
                        <p:spPr bwMode="auto">
                          <a:xfrm rot="-5400000">
                            <a:off x="4116" y="2058"/>
                            <a:ext cx="1008" cy="144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 fromWordArt="1">
                            <a:prstTxWarp prst="textPlain">
                              <a:avLst>
                                <a:gd name="adj" fmla="val 50000"/>
                              </a:avLst>
                            </a:prstTxWarp>
                          </a:bodyPr>
                          <a:lstStyle/>
                          <a:p>
                            <a:pPr algn="ctr"/>
                            <a:r>
                              <a:rPr lang="en-US" sz="3600" kern="10"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  <a:gradFill rotWithShape="1">
                                  <a:gsLst>
                                    <a:gs pos="0">
                                      <a:srgbClr val="FFFFFF"/>
                                    </a:gs>
                                    <a:gs pos="100000">
                                      <a:srgbClr val="5C5C5C"/>
                                    </a:gs>
                                  </a:gsLst>
                                  <a:lin ang="10800000" scaled="1"/>
                                </a:gradFill>
                                <a:latin typeface="Arial Black"/>
                              </a:rPr>
                              <a:t>PINACO</a:t>
                            </a:r>
                          </a:p>
                        </p:txBody>
                      </p:sp>
                    </p:grpSp>
                    <p:sp>
                      <p:nvSpPr>
                        <p:cNvPr id="47" name="WordArt 135"/>
                        <p:cNvSpPr>
                          <a:spLocks noChangeAspect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603" y="2399"/>
                          <a:ext cx="1618" cy="118"/>
                        </a:xfrm>
                        <a:prstGeom prst="rect">
                          <a:avLst/>
                        </a:prstGeom>
                      </p:spPr>
                      <p:txBody>
                        <a:bodyPr wrap="none" fromWordArt="1">
                          <a:prstTxWarp prst="textPlain">
                            <a:avLst>
                              <a:gd name="adj" fmla="val 50000"/>
                            </a:avLst>
                          </a:prstTxWarp>
                        </a:bodyPr>
                        <a:lstStyle/>
                        <a:p>
                          <a:pPr algn="ctr"/>
                          <a:r>
                            <a:rPr lang="en-US" sz="800" kern="10"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  <a:gradFill rotWithShape="1">
                                <a:gsLst>
                                  <a:gs pos="0">
                                    <a:srgbClr val="666666"/>
                                  </a:gs>
                                  <a:gs pos="100000">
                                    <a:srgbClr val="DDDDDD"/>
                                  </a:gs>
                                </a:gsLst>
                                <a:lin ang="0" scaled="1"/>
                              </a:gradFill>
                              <a:latin typeface="Arial Black"/>
                            </a:rPr>
                            <a:t> R6P-UM3-AA SIZE-1.5V</a:t>
                          </a:r>
                        </a:p>
                      </p:txBody>
                    </p:sp>
                  </p:grpSp>
                </p:grpSp>
                <p:sp>
                  <p:nvSpPr>
                    <p:cNvPr id="42" name="AutoShape 1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" y="1392"/>
                      <a:ext cx="2424" cy="480"/>
                    </a:xfrm>
                    <a:prstGeom prst="cube">
                      <a:avLst>
                        <a:gd name="adj" fmla="val 83333"/>
                      </a:avLst>
                    </a:prstGeom>
                    <a:gradFill rotWithShape="0">
                      <a:gsLst>
                        <a:gs pos="0">
                          <a:srgbClr val="2E6876"/>
                        </a:gs>
                        <a:gs pos="100000">
                          <a:srgbClr val="63E1FF"/>
                        </a:gs>
                      </a:gsLst>
                      <a:lin ang="189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7" name="AutoShape 137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2044" y="1192"/>
                    <a:ext cx="544" cy="240"/>
                  </a:xfrm>
                  <a:prstGeom prst="cube">
                    <a:avLst>
                      <a:gd name="adj" fmla="val 66056"/>
                    </a:avLst>
                  </a:prstGeom>
                  <a:gradFill rotWithShape="0">
                    <a:gsLst>
                      <a:gs pos="0">
                        <a:srgbClr val="2E6876"/>
                      </a:gs>
                      <a:gs pos="100000">
                        <a:srgbClr val="63E1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AutoShap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" y="1296"/>
                    <a:ext cx="2070" cy="324"/>
                  </a:xfrm>
                  <a:prstGeom prst="cube">
                    <a:avLst>
                      <a:gd name="adj" fmla="val 9523"/>
                    </a:avLst>
                  </a:prstGeom>
                  <a:gradFill rotWithShape="0">
                    <a:gsLst>
                      <a:gs pos="0">
                        <a:srgbClr val="226676"/>
                      </a:gs>
                      <a:gs pos="100000">
                        <a:srgbClr val="49D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39"/>
                <p:cNvGrpSpPr>
                  <a:grpSpLocks noChangeAspect="1"/>
                </p:cNvGrpSpPr>
                <p:nvPr/>
              </p:nvGrpSpPr>
              <p:grpSpPr bwMode="auto">
                <a:xfrm>
                  <a:off x="210" y="1440"/>
                  <a:ext cx="1872" cy="288"/>
                  <a:chOff x="210" y="1440"/>
                  <a:chExt cx="1872" cy="288"/>
                </a:xfrm>
              </p:grpSpPr>
              <p:grpSp>
                <p:nvGrpSpPr>
                  <p:cNvPr id="21" name="Group 1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0" y="1440"/>
                    <a:ext cx="162" cy="288"/>
                    <a:chOff x="2784" y="1104"/>
                    <a:chExt cx="336" cy="672"/>
                  </a:xfrm>
                </p:grpSpPr>
                <p:sp>
                  <p:nvSpPr>
                    <p:cNvPr id="32" name="AutoShape 1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4" y="1536"/>
                      <a:ext cx="336" cy="240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CC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AutoShape 1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71" y="1375"/>
                      <a:ext cx="175" cy="222"/>
                    </a:xfrm>
                    <a:prstGeom prst="can">
                      <a:avLst>
                        <a:gd name="adj" fmla="val 46154"/>
                      </a:avLst>
                    </a:prstGeom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4" name="AutoShape 1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4" y="1104"/>
                      <a:ext cx="336" cy="384"/>
                    </a:xfrm>
                    <a:prstGeom prst="can">
                      <a:avLst>
                        <a:gd name="adj" fmla="val 41074"/>
                      </a:avLst>
                    </a:prstGeom>
                    <a:solidFill>
                      <a:srgbClr val="CC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Oval 1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56" y="1146"/>
                      <a:ext cx="186" cy="5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1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56" y="1440"/>
                    <a:ext cx="162" cy="288"/>
                    <a:chOff x="3648" y="1104"/>
                    <a:chExt cx="336" cy="672"/>
                  </a:xfrm>
                </p:grpSpPr>
                <p:sp>
                  <p:nvSpPr>
                    <p:cNvPr id="28" name="AutoShape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48" y="1536"/>
                      <a:ext cx="336" cy="240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CC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AutoShape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39" y="1375"/>
                      <a:ext cx="149" cy="222"/>
                    </a:xfrm>
                    <a:prstGeom prst="can">
                      <a:avLst>
                        <a:gd name="adj" fmla="val 46154"/>
                      </a:avLst>
                    </a:prstGeom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" name="AutoShape 1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48" y="1104"/>
                      <a:ext cx="336" cy="384"/>
                    </a:xfrm>
                    <a:prstGeom prst="can">
                      <a:avLst>
                        <a:gd name="adj" fmla="val 41074"/>
                      </a:avLst>
                    </a:prstGeom>
                    <a:solidFill>
                      <a:srgbClr val="CC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Oval 1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20" y="1146"/>
                      <a:ext cx="186" cy="5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1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0" y="1440"/>
                    <a:ext cx="162" cy="288"/>
                    <a:chOff x="3648" y="1104"/>
                    <a:chExt cx="336" cy="672"/>
                  </a:xfrm>
                </p:grpSpPr>
                <p:sp>
                  <p:nvSpPr>
                    <p:cNvPr id="24" name="AutoShape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48" y="1536"/>
                      <a:ext cx="336" cy="240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366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AutoShape 1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31" y="1375"/>
                      <a:ext cx="156" cy="222"/>
                    </a:xfrm>
                    <a:prstGeom prst="can">
                      <a:avLst>
                        <a:gd name="adj" fmla="val 46154"/>
                      </a:avLst>
                    </a:prstGeom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6" name="AutoShape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48" y="1104"/>
                      <a:ext cx="336" cy="384"/>
                    </a:xfrm>
                    <a:prstGeom prst="can">
                      <a:avLst>
                        <a:gd name="adj" fmla="val 41074"/>
                      </a:avLst>
                    </a:prstGeom>
                    <a:solidFill>
                      <a:schemeClr val="tx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20" y="1146"/>
                      <a:ext cx="186" cy="5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5" name="Line 155"/>
              <p:cNvSpPr>
                <a:spLocks noChangeShapeType="1"/>
              </p:cNvSpPr>
              <p:nvPr/>
            </p:nvSpPr>
            <p:spPr bwMode="auto">
              <a:xfrm>
                <a:off x="2208" y="1296"/>
                <a:ext cx="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56"/>
              <p:cNvGrpSpPr>
                <a:grpSpLocks/>
              </p:cNvGrpSpPr>
              <p:nvPr/>
            </p:nvGrpSpPr>
            <p:grpSpPr bwMode="auto">
              <a:xfrm>
                <a:off x="1334" y="1248"/>
                <a:ext cx="54" cy="64"/>
                <a:chOff x="1168" y="1059"/>
                <a:chExt cx="54" cy="54"/>
              </a:xfrm>
            </p:grpSpPr>
            <p:sp>
              <p:nvSpPr>
                <p:cNvPr id="17" name="Line 157"/>
                <p:cNvSpPr>
                  <a:spLocks noChangeShapeType="1"/>
                </p:cNvSpPr>
                <p:nvPr/>
              </p:nvSpPr>
              <p:spPr bwMode="auto">
                <a:xfrm rot="5400000">
                  <a:off x="1148" y="1086"/>
                  <a:ext cx="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58"/>
                <p:cNvSpPr>
                  <a:spLocks noChangeShapeType="1"/>
                </p:cNvSpPr>
                <p:nvPr/>
              </p:nvSpPr>
              <p:spPr bwMode="auto">
                <a:xfrm>
                  <a:off x="1168" y="1086"/>
                  <a:ext cx="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159"/>
            <p:cNvSpPr>
              <a:spLocks/>
            </p:cNvSpPr>
            <p:nvPr/>
          </p:nvSpPr>
          <p:spPr bwMode="auto">
            <a:xfrm rot="-1734192">
              <a:off x="4008" y="1440"/>
              <a:ext cx="672" cy="1185"/>
            </a:xfrm>
            <a:custGeom>
              <a:avLst/>
              <a:gdLst>
                <a:gd name="T0" fmla="*/ 0 w 2112"/>
                <a:gd name="T1" fmla="*/ 313 h 1431"/>
                <a:gd name="T2" fmla="*/ 0 w 2112"/>
                <a:gd name="T3" fmla="*/ 316 h 1431"/>
                <a:gd name="T4" fmla="*/ 0 w 2112"/>
                <a:gd name="T5" fmla="*/ 307 h 1431"/>
                <a:gd name="T6" fmla="*/ 0 w 2112"/>
                <a:gd name="T7" fmla="*/ 283 h 1431"/>
                <a:gd name="T8" fmla="*/ 0 w 2112"/>
                <a:gd name="T9" fmla="*/ 245 h 1431"/>
                <a:gd name="T10" fmla="*/ 0 w 2112"/>
                <a:gd name="T11" fmla="*/ 219 h 1431"/>
                <a:gd name="T12" fmla="*/ 0 w 2112"/>
                <a:gd name="T13" fmla="*/ 180 h 1431"/>
                <a:gd name="T14" fmla="*/ 0 w 2112"/>
                <a:gd name="T15" fmla="*/ 144 h 1431"/>
                <a:gd name="T16" fmla="*/ 0 w 2112"/>
                <a:gd name="T17" fmla="*/ 123 h 1431"/>
                <a:gd name="T18" fmla="*/ 0 w 2112"/>
                <a:gd name="T19" fmla="*/ 99 h 1431"/>
                <a:gd name="T20" fmla="*/ 0 w 2112"/>
                <a:gd name="T21" fmla="*/ 94 h 1431"/>
                <a:gd name="T22" fmla="*/ 0 w 2112"/>
                <a:gd name="T23" fmla="*/ 78 h 1431"/>
                <a:gd name="T24" fmla="*/ 0 w 2112"/>
                <a:gd name="T25" fmla="*/ 31 h 1431"/>
                <a:gd name="T26" fmla="*/ 0 w 2112"/>
                <a:gd name="T27" fmla="*/ 10 h 1431"/>
                <a:gd name="T28" fmla="*/ 0 w 2112"/>
                <a:gd name="T29" fmla="*/ 4 h 1431"/>
                <a:gd name="T30" fmla="*/ 0 w 2112"/>
                <a:gd name="T31" fmla="*/ 0 h 1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2"/>
                <a:gd name="T49" fmla="*/ 0 h 1431"/>
                <a:gd name="T50" fmla="*/ 2112 w 2112"/>
                <a:gd name="T51" fmla="*/ 1431 h 1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2" h="1431">
                  <a:moveTo>
                    <a:pt x="0" y="1417"/>
                  </a:moveTo>
                  <a:cubicBezTo>
                    <a:pt x="36" y="1424"/>
                    <a:pt x="72" y="1431"/>
                    <a:pt x="110" y="1426"/>
                  </a:cubicBezTo>
                  <a:cubicBezTo>
                    <a:pt x="148" y="1421"/>
                    <a:pt x="196" y="1413"/>
                    <a:pt x="229" y="1389"/>
                  </a:cubicBezTo>
                  <a:cubicBezTo>
                    <a:pt x="262" y="1365"/>
                    <a:pt x="290" y="1327"/>
                    <a:pt x="311" y="1280"/>
                  </a:cubicBezTo>
                  <a:cubicBezTo>
                    <a:pt x="332" y="1233"/>
                    <a:pt x="334" y="1155"/>
                    <a:pt x="357" y="1106"/>
                  </a:cubicBezTo>
                  <a:cubicBezTo>
                    <a:pt x="380" y="1057"/>
                    <a:pt x="405" y="1036"/>
                    <a:pt x="448" y="987"/>
                  </a:cubicBezTo>
                  <a:cubicBezTo>
                    <a:pt x="491" y="938"/>
                    <a:pt x="551" y="869"/>
                    <a:pt x="613" y="813"/>
                  </a:cubicBezTo>
                  <a:cubicBezTo>
                    <a:pt x="675" y="757"/>
                    <a:pt x="753" y="692"/>
                    <a:pt x="823" y="649"/>
                  </a:cubicBezTo>
                  <a:cubicBezTo>
                    <a:pt x="893" y="606"/>
                    <a:pt x="951" y="590"/>
                    <a:pt x="1033" y="557"/>
                  </a:cubicBezTo>
                  <a:cubicBezTo>
                    <a:pt x="1115" y="524"/>
                    <a:pt x="1204" y="469"/>
                    <a:pt x="1317" y="448"/>
                  </a:cubicBezTo>
                  <a:cubicBezTo>
                    <a:pt x="1430" y="427"/>
                    <a:pt x="1588" y="444"/>
                    <a:pt x="1710" y="429"/>
                  </a:cubicBezTo>
                  <a:cubicBezTo>
                    <a:pt x="1832" y="414"/>
                    <a:pt x="1984" y="405"/>
                    <a:pt x="2048" y="356"/>
                  </a:cubicBezTo>
                  <a:cubicBezTo>
                    <a:pt x="2112" y="307"/>
                    <a:pt x="2095" y="189"/>
                    <a:pt x="2094" y="137"/>
                  </a:cubicBezTo>
                  <a:cubicBezTo>
                    <a:pt x="2093" y="85"/>
                    <a:pt x="2065" y="65"/>
                    <a:pt x="2039" y="45"/>
                  </a:cubicBezTo>
                  <a:cubicBezTo>
                    <a:pt x="2013" y="25"/>
                    <a:pt x="2003" y="25"/>
                    <a:pt x="1938" y="18"/>
                  </a:cubicBezTo>
                  <a:cubicBezTo>
                    <a:pt x="1873" y="11"/>
                    <a:pt x="1759" y="5"/>
                    <a:pt x="164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0"/>
            <p:cNvSpPr>
              <a:spLocks/>
            </p:cNvSpPr>
            <p:nvPr/>
          </p:nvSpPr>
          <p:spPr bwMode="auto">
            <a:xfrm>
              <a:off x="2328" y="2448"/>
              <a:ext cx="1152" cy="263"/>
            </a:xfrm>
            <a:custGeom>
              <a:avLst/>
              <a:gdLst>
                <a:gd name="T0" fmla="*/ 0 w 1152"/>
                <a:gd name="T1" fmla="*/ 0 h 263"/>
                <a:gd name="T2" fmla="*/ 384 w 1152"/>
                <a:gd name="T3" fmla="*/ 222 h 263"/>
                <a:gd name="T4" fmla="*/ 912 w 1152"/>
                <a:gd name="T5" fmla="*/ 222 h 263"/>
                <a:gd name="T6" fmla="*/ 1056 w 1152"/>
                <a:gd name="T7" fmla="*/ 260 h 263"/>
                <a:gd name="T8" fmla="*/ 1152 w 1152"/>
                <a:gd name="T9" fmla="*/ 240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263"/>
                <a:gd name="T17" fmla="*/ 1152 w 1152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263">
                  <a:moveTo>
                    <a:pt x="0" y="0"/>
                  </a:moveTo>
                  <a:cubicBezTo>
                    <a:pt x="116" y="92"/>
                    <a:pt x="232" y="185"/>
                    <a:pt x="384" y="222"/>
                  </a:cubicBezTo>
                  <a:cubicBezTo>
                    <a:pt x="536" y="259"/>
                    <a:pt x="800" y="216"/>
                    <a:pt x="912" y="222"/>
                  </a:cubicBezTo>
                  <a:cubicBezTo>
                    <a:pt x="1024" y="228"/>
                    <a:pt x="1016" y="257"/>
                    <a:pt x="1056" y="260"/>
                  </a:cubicBezTo>
                  <a:cubicBezTo>
                    <a:pt x="1096" y="263"/>
                    <a:pt x="1124" y="251"/>
                    <a:pt x="1152" y="2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61"/>
            <p:cNvSpPr>
              <a:spLocks/>
            </p:cNvSpPr>
            <p:nvPr/>
          </p:nvSpPr>
          <p:spPr bwMode="auto">
            <a:xfrm>
              <a:off x="2664" y="1200"/>
              <a:ext cx="720" cy="240"/>
            </a:xfrm>
            <a:custGeom>
              <a:avLst/>
              <a:gdLst>
                <a:gd name="T0" fmla="*/ 0 w 720"/>
                <a:gd name="T1" fmla="*/ 144 h 240"/>
                <a:gd name="T2" fmla="*/ 240 w 720"/>
                <a:gd name="T3" fmla="*/ 0 h 240"/>
                <a:gd name="T4" fmla="*/ 624 w 720"/>
                <a:gd name="T5" fmla="*/ 144 h 240"/>
                <a:gd name="T6" fmla="*/ 720 w 720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240"/>
                <a:gd name="T14" fmla="*/ 720 w 720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240">
                  <a:moveTo>
                    <a:pt x="0" y="144"/>
                  </a:moveTo>
                  <a:cubicBezTo>
                    <a:pt x="68" y="72"/>
                    <a:pt x="136" y="0"/>
                    <a:pt x="240" y="0"/>
                  </a:cubicBezTo>
                  <a:cubicBezTo>
                    <a:pt x="344" y="0"/>
                    <a:pt x="544" y="104"/>
                    <a:pt x="624" y="144"/>
                  </a:cubicBezTo>
                  <a:cubicBezTo>
                    <a:pt x="704" y="184"/>
                    <a:pt x="712" y="212"/>
                    <a:pt x="720" y="2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5"/>
            <p:cNvSpPr>
              <a:spLocks/>
            </p:cNvSpPr>
            <p:nvPr/>
          </p:nvSpPr>
          <p:spPr bwMode="auto">
            <a:xfrm>
              <a:off x="1968" y="1344"/>
              <a:ext cx="96" cy="1104"/>
            </a:xfrm>
            <a:custGeom>
              <a:avLst/>
              <a:gdLst>
                <a:gd name="T0" fmla="*/ 0 w 1152"/>
                <a:gd name="T1" fmla="*/ 0 h 384"/>
                <a:gd name="T2" fmla="*/ 0 w 1152"/>
                <a:gd name="T3" fmla="*/ 1792327 h 384"/>
                <a:gd name="T4" fmla="*/ 0 60000 65536"/>
                <a:gd name="T5" fmla="*/ 0 60000 65536"/>
                <a:gd name="T6" fmla="*/ 0 w 1152"/>
                <a:gd name="T7" fmla="*/ 0 h 384"/>
                <a:gd name="T8" fmla="*/ 1152 w 1152"/>
                <a:gd name="T9" fmla="*/ 384 h 3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2" h="384">
                  <a:moveTo>
                    <a:pt x="1152" y="0"/>
                  </a:moveTo>
                  <a:cubicBezTo>
                    <a:pt x="588" y="100"/>
                    <a:pt x="24" y="200"/>
                    <a:pt x="0" y="38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43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30" y="1239602"/>
            <a:ext cx="45753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4444281" cy="35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3950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 lại sơ đồ mạch điện cho thí nghiệm hình 24.3?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35031"/>
            <a:ext cx="914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romanUcPeriod" startAt="3"/>
            </a:pPr>
            <a:r>
              <a:rPr lang="vi-VN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 cường độ dòng điện</a:t>
            </a:r>
          </a:p>
          <a:p>
            <a:pPr>
              <a:lnSpc>
                <a:spcPct val="150000"/>
              </a:lnSpc>
            </a:pPr>
            <a:r>
              <a:rPr lang="vi-VN" sz="28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vi-VN" sz="28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luận: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C2. Dòng điện chạy qua đèn có cường độ càng ....................thì đèn càng ............................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137389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 (nhỏ)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99568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áng (tối)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5031"/>
            <a:ext cx="882047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romanUcPeriod" startAt="4"/>
            </a:pPr>
            <a:r>
              <a:rPr lang="vi-VN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 dụng:	</a:t>
            </a:r>
            <a:endParaRPr lang="vi-VN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7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74" y="771551"/>
            <a:ext cx="5066222" cy="434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2167640" y="771550"/>
            <a:ext cx="2620384" cy="224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788024" y="771551"/>
            <a:ext cx="2448270" cy="224667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162704" y="3018223"/>
            <a:ext cx="2625320" cy="2096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800" dirty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4788024" y="3018225"/>
            <a:ext cx="2448270" cy="20965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800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12347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vi-VN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07504" y="123478"/>
            <a:ext cx="7816924" cy="4032448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solidFill>
                  <a:srgbClr val="C00000"/>
                </a:solidFill>
              </a:rPr>
              <a:t>Tác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dụng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sinh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lý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của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dòng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điện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vừa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hại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vừa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lợi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với</a:t>
            </a:r>
            <a:r>
              <a:rPr lang="en-US" sz="2400" dirty="0">
                <a:solidFill>
                  <a:srgbClr val="C00000"/>
                </a:solidFill>
              </a:rPr>
              <a:t> con </a:t>
            </a:r>
            <a:r>
              <a:rPr lang="en-US" sz="2400" dirty="0" err="1">
                <a:solidFill>
                  <a:srgbClr val="C00000"/>
                </a:solidFill>
              </a:rPr>
              <a:t>người</a:t>
            </a:r>
            <a:r>
              <a:rPr lang="en-US" sz="2400" dirty="0">
                <a:solidFill>
                  <a:srgbClr val="C00000"/>
                </a:solidFill>
              </a:rPr>
              <a:t>. Ở </a:t>
            </a:r>
            <a:r>
              <a:rPr lang="en-US" sz="2400" dirty="0" err="1">
                <a:solidFill>
                  <a:srgbClr val="C00000"/>
                </a:solidFill>
              </a:rPr>
              <a:t>mức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độ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phù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hợp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tác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dụng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sinh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lý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của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dòng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điện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được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ứng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dụng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trong</a:t>
            </a:r>
            <a:r>
              <a:rPr lang="en-US" sz="2400" dirty="0">
                <a:solidFill>
                  <a:srgbClr val="C00000"/>
                </a:solidFill>
              </a:rPr>
              <a:t> y </a:t>
            </a:r>
            <a:r>
              <a:rPr lang="en-US" sz="2400" dirty="0" err="1">
                <a:solidFill>
                  <a:srgbClr val="C00000"/>
                </a:solidFill>
              </a:rPr>
              <a:t>học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</a:rPr>
              <a:t>Mỗi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tác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dụng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của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dòng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điện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thể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mạnh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yếu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khác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nhau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tùy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thuộc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vào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cường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độ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dòng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điện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635" y="2782006"/>
            <a:ext cx="3241204" cy="26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98" y="842839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André-Marie Ampère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(1775-1836) là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 vật lý người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và là một trong những nhà phát minh ra 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 từ trường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và phát biểu thành định luật mang tên 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ông: Định luật Ampere.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 vị đo cường 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 dòng điện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được mang tên ông 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 Ampere.</a:t>
            </a:r>
            <a:endParaRPr lang="vi-VN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8004"/>
            <a:ext cx="31305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8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14600" y="1219200"/>
            <a:ext cx="3748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6400800" y="6477000"/>
            <a:ext cx="34766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09600" y="1329202"/>
            <a:ext cx="3505200" cy="1849437"/>
            <a:chOff x="1968" y="1997"/>
            <a:chExt cx="3587" cy="1699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370" y="2188"/>
              <a:ext cx="580" cy="52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756" y="2168"/>
              <a:ext cx="581" cy="528"/>
              <a:chOff x="4348" y="2674"/>
              <a:chExt cx="581" cy="528"/>
            </a:xfrm>
          </p:grpSpPr>
          <p:sp>
            <p:nvSpPr>
              <p:cNvPr id="26" name="Oval 8"/>
              <p:cNvSpPr>
                <a:spLocks noChangeArrowheads="1"/>
              </p:cNvSpPr>
              <p:nvPr/>
            </p:nvSpPr>
            <p:spPr bwMode="auto">
              <a:xfrm>
                <a:off x="4348" y="2674"/>
                <a:ext cx="581" cy="52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rtl="1"/>
                <a:endParaRPr lang="en-US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>
                <a:off x="4478" y="277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 flipH="1">
                <a:off x="4436" y="2784"/>
                <a:ext cx="412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739" y="2055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15" y="1997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968" y="2439"/>
              <a:ext cx="3524" cy="1257"/>
              <a:chOff x="1968" y="2439"/>
              <a:chExt cx="3524" cy="1257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3168" y="3312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4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11" name="Rectangle 15"/>
              <p:cNvSpPr>
                <a:spLocks noChangeArrowheads="1"/>
              </p:cNvSpPr>
              <p:nvPr/>
            </p:nvSpPr>
            <p:spPr bwMode="auto">
              <a:xfrm>
                <a:off x="2736" y="3312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4000" b="1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4032" y="2784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</a:p>
            </p:txBody>
          </p:sp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>
                <a:off x="4792" y="3318"/>
                <a:ext cx="68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 flipV="1">
                <a:off x="4364" y="2984"/>
                <a:ext cx="494" cy="3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3922" y="3142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4000" b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</a:t>
                </a:r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4340" y="3120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4000" b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</a:t>
                </a:r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>
                <a:off x="3428" y="3326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3422" y="31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3340" y="320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H="1">
                <a:off x="1982" y="3312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>
                <a:off x="1976" y="2462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>
                <a:off x="1968" y="2448"/>
                <a:ext cx="7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V="1">
                <a:off x="3360" y="2439"/>
                <a:ext cx="980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Line 28"/>
              <p:cNvSpPr>
                <a:spLocks noChangeShapeType="1"/>
              </p:cNvSpPr>
              <p:nvPr/>
            </p:nvSpPr>
            <p:spPr bwMode="auto">
              <a:xfrm>
                <a:off x="4998" y="2448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Line 29"/>
              <p:cNvSpPr>
                <a:spLocks noChangeShapeType="1"/>
              </p:cNvSpPr>
              <p:nvPr/>
            </p:nvSpPr>
            <p:spPr bwMode="auto">
              <a:xfrm>
                <a:off x="5492" y="2448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5060810" y="1361150"/>
            <a:ext cx="3468687" cy="1676400"/>
            <a:chOff x="1796" y="2030"/>
            <a:chExt cx="3314" cy="1556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2352" y="2064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4272" y="2036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895" y="2188"/>
              <a:ext cx="581" cy="52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>
                <a:defRPr/>
              </a:pPr>
              <a:r>
                <a:rPr 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33" name="Group 6"/>
            <p:cNvGrpSpPr>
              <a:grpSpLocks/>
            </p:cNvGrpSpPr>
            <p:nvPr/>
          </p:nvGrpSpPr>
          <p:grpSpPr bwMode="auto">
            <a:xfrm>
              <a:off x="3944" y="3058"/>
              <a:ext cx="581" cy="528"/>
              <a:chOff x="4348" y="2674"/>
              <a:chExt cx="581" cy="528"/>
            </a:xfrm>
          </p:grpSpPr>
          <p:sp>
            <p:nvSpPr>
              <p:cNvPr id="50" name="Oval 7"/>
              <p:cNvSpPr>
                <a:spLocks noChangeArrowheads="1"/>
              </p:cNvSpPr>
              <p:nvPr/>
            </p:nvSpPr>
            <p:spPr bwMode="auto">
              <a:xfrm>
                <a:off x="4348" y="2674"/>
                <a:ext cx="581" cy="52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rtl="1"/>
                <a:endParaRPr lang="en-US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4478" y="277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4436" y="2784"/>
                <a:ext cx="412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3024" y="220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3092" y="229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2310" y="3134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 b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</a:t>
              </a:r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2374" y="2782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3072" y="3340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1802" y="3340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2614" y="3140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 b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</a:t>
              </a: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2750" y="2956"/>
              <a:ext cx="33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1796" y="2420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>
              <a:off x="1810" y="2414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>
              <a:off x="3120" y="242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3408" y="2030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4486" y="240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4486" y="331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>
              <a:off x="5076" y="2400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2832" y="2078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</p:grpSp>
      <p:grpSp>
        <p:nvGrpSpPr>
          <p:cNvPr id="53" name="Group 27"/>
          <p:cNvGrpSpPr>
            <a:grpSpLocks/>
          </p:cNvGrpSpPr>
          <p:nvPr/>
        </p:nvGrpSpPr>
        <p:grpSpPr bwMode="auto">
          <a:xfrm>
            <a:off x="2994025" y="3122711"/>
            <a:ext cx="3330575" cy="1465263"/>
            <a:chOff x="816" y="1872"/>
            <a:chExt cx="3744" cy="1632"/>
          </a:xfrm>
        </p:grpSpPr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3246" y="3024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 b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</a:t>
              </a:r>
            </a:p>
          </p:txBody>
        </p:sp>
        <p:sp>
          <p:nvSpPr>
            <p:cNvPr id="55" name="Rectangle 29"/>
            <p:cNvSpPr>
              <a:spLocks noChangeArrowheads="1"/>
            </p:cNvSpPr>
            <p:nvPr/>
          </p:nvSpPr>
          <p:spPr bwMode="auto">
            <a:xfrm>
              <a:off x="1728" y="1872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1248" y="1872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grpSp>
          <p:nvGrpSpPr>
            <p:cNvPr id="57" name="Group 31"/>
            <p:cNvGrpSpPr>
              <a:grpSpLocks/>
            </p:cNvGrpSpPr>
            <p:nvPr/>
          </p:nvGrpSpPr>
          <p:grpSpPr bwMode="auto">
            <a:xfrm>
              <a:off x="1632" y="2976"/>
              <a:ext cx="581" cy="528"/>
              <a:chOff x="4348" y="2674"/>
              <a:chExt cx="581" cy="528"/>
            </a:xfrm>
          </p:grpSpPr>
          <p:sp>
            <p:nvSpPr>
              <p:cNvPr id="73" name="Oval 32"/>
              <p:cNvSpPr>
                <a:spLocks noChangeArrowheads="1"/>
              </p:cNvSpPr>
              <p:nvPr/>
            </p:nvSpPr>
            <p:spPr bwMode="auto">
              <a:xfrm>
                <a:off x="4348" y="2674"/>
                <a:ext cx="581" cy="52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rtl="1"/>
                <a:endParaRPr lang="en-US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Line 33"/>
              <p:cNvSpPr>
                <a:spLocks noChangeShapeType="1"/>
              </p:cNvSpPr>
              <p:nvPr/>
            </p:nvSpPr>
            <p:spPr bwMode="auto">
              <a:xfrm>
                <a:off x="4478" y="277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Line 34"/>
              <p:cNvSpPr>
                <a:spLocks noChangeShapeType="1"/>
              </p:cNvSpPr>
              <p:nvPr/>
            </p:nvSpPr>
            <p:spPr bwMode="auto">
              <a:xfrm flipH="1">
                <a:off x="4436" y="2784"/>
                <a:ext cx="412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8" name="Line 36"/>
            <p:cNvSpPr>
              <a:spLocks noChangeShapeType="1"/>
            </p:cNvSpPr>
            <p:nvPr/>
          </p:nvSpPr>
          <p:spPr bwMode="auto">
            <a:xfrm>
              <a:off x="1920" y="204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>
              <a:off x="1852" y="212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38"/>
            <p:cNvSpPr>
              <a:spLocks noChangeArrowheads="1"/>
            </p:cNvSpPr>
            <p:nvPr/>
          </p:nvSpPr>
          <p:spPr bwMode="auto">
            <a:xfrm>
              <a:off x="2906" y="3024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 b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</a:t>
              </a:r>
            </a:p>
          </p:txBody>
        </p:sp>
        <p:sp>
          <p:nvSpPr>
            <p:cNvPr id="61" name="Rectangle 39"/>
            <p:cNvSpPr>
              <a:spLocks noChangeArrowheads="1"/>
            </p:cNvSpPr>
            <p:nvPr/>
          </p:nvSpPr>
          <p:spPr bwMode="auto">
            <a:xfrm>
              <a:off x="3504" y="1872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62" name="Rectangle 40"/>
            <p:cNvSpPr>
              <a:spLocks noChangeArrowheads="1"/>
            </p:cNvSpPr>
            <p:nvPr/>
          </p:nvSpPr>
          <p:spPr bwMode="auto">
            <a:xfrm>
              <a:off x="2496" y="1872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63" name="Line 41"/>
            <p:cNvSpPr>
              <a:spLocks noChangeShapeType="1"/>
            </p:cNvSpPr>
            <p:nvPr/>
          </p:nvSpPr>
          <p:spPr bwMode="auto">
            <a:xfrm>
              <a:off x="2208" y="3230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42"/>
            <p:cNvSpPr>
              <a:spLocks noChangeShapeType="1"/>
            </p:cNvSpPr>
            <p:nvPr/>
          </p:nvSpPr>
          <p:spPr bwMode="auto">
            <a:xfrm>
              <a:off x="816" y="325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Line 43"/>
            <p:cNvSpPr>
              <a:spLocks noChangeShapeType="1"/>
            </p:cNvSpPr>
            <p:nvPr/>
          </p:nvSpPr>
          <p:spPr bwMode="auto">
            <a:xfrm>
              <a:off x="3714" y="3216"/>
              <a:ext cx="8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44"/>
            <p:cNvSpPr>
              <a:spLocks noChangeShapeType="1"/>
            </p:cNvSpPr>
            <p:nvPr/>
          </p:nvSpPr>
          <p:spPr bwMode="auto">
            <a:xfrm flipH="1">
              <a:off x="3354" y="2894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2894" y="2748"/>
              <a:ext cx="8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68" name="Line 46"/>
            <p:cNvSpPr>
              <a:spLocks noChangeShapeType="1"/>
            </p:cNvSpPr>
            <p:nvPr/>
          </p:nvSpPr>
          <p:spPr bwMode="auto">
            <a:xfrm>
              <a:off x="822" y="2270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Line 47"/>
            <p:cNvSpPr>
              <a:spLocks noChangeShapeType="1"/>
            </p:cNvSpPr>
            <p:nvPr/>
          </p:nvSpPr>
          <p:spPr bwMode="auto">
            <a:xfrm>
              <a:off x="816" y="2256"/>
              <a:ext cx="10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48"/>
            <p:cNvSpPr>
              <a:spLocks noChangeShapeType="1"/>
            </p:cNvSpPr>
            <p:nvPr/>
          </p:nvSpPr>
          <p:spPr bwMode="auto">
            <a:xfrm>
              <a:off x="1920" y="2250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Line 49"/>
            <p:cNvSpPr>
              <a:spLocks noChangeShapeType="1"/>
            </p:cNvSpPr>
            <p:nvPr/>
          </p:nvSpPr>
          <p:spPr bwMode="auto">
            <a:xfrm flipV="1">
              <a:off x="3775" y="2222"/>
              <a:ext cx="785" cy="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Line 50"/>
            <p:cNvSpPr>
              <a:spLocks noChangeShapeType="1"/>
            </p:cNvSpPr>
            <p:nvPr/>
          </p:nvSpPr>
          <p:spPr bwMode="auto">
            <a:xfrm>
              <a:off x="4554" y="220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TextBox 79"/>
          <p:cNvSpPr txBox="1">
            <a:spLocks noChangeArrowheads="1"/>
          </p:cNvSpPr>
          <p:nvPr/>
        </p:nvSpPr>
        <p:spPr bwMode="auto">
          <a:xfrm>
            <a:off x="1299265" y="195486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7" name="TextBox 80"/>
          <p:cNvSpPr txBox="1">
            <a:spLocks noChangeArrowheads="1"/>
          </p:cNvSpPr>
          <p:nvPr/>
        </p:nvSpPr>
        <p:spPr bwMode="auto">
          <a:xfrm>
            <a:off x="97971" y="199444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a/</a:t>
            </a:r>
          </a:p>
        </p:txBody>
      </p:sp>
      <p:sp>
        <p:nvSpPr>
          <p:cNvPr id="78" name="TextBox 81"/>
          <p:cNvSpPr txBox="1">
            <a:spLocks noChangeArrowheads="1"/>
          </p:cNvSpPr>
          <p:nvPr/>
        </p:nvSpPr>
        <p:spPr bwMode="auto">
          <a:xfrm>
            <a:off x="4563871" y="1960364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b/</a:t>
            </a:r>
          </a:p>
        </p:txBody>
      </p:sp>
      <p:sp>
        <p:nvSpPr>
          <p:cNvPr id="79" name="TextBox 82"/>
          <p:cNvSpPr txBox="1">
            <a:spLocks noChangeArrowheads="1"/>
          </p:cNvSpPr>
          <p:nvPr/>
        </p:nvSpPr>
        <p:spPr bwMode="auto">
          <a:xfrm>
            <a:off x="2478209" y="3626129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c/</a:t>
            </a: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5029200" y="3198911"/>
            <a:ext cx="568325" cy="58578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1" name="Oval 80"/>
          <p:cNvSpPr/>
          <p:nvPr/>
        </p:nvSpPr>
        <p:spPr>
          <a:xfrm>
            <a:off x="97971" y="2045836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" y="101138"/>
            <a:ext cx="12398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9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8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79"/>
          <p:cNvSpPr txBox="1">
            <a:spLocks noChangeArrowheads="1"/>
          </p:cNvSpPr>
          <p:nvPr/>
        </p:nvSpPr>
        <p:spPr bwMode="auto">
          <a:xfrm>
            <a:off x="1299265" y="195486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707654"/>
            <a:ext cx="6336704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(+)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dugnj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GHĐ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ĐCNN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75656" y="2355726"/>
            <a:ext cx="504056" cy="472908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0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8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79"/>
          <p:cNvSpPr txBox="1">
            <a:spLocks noChangeArrowheads="1"/>
          </p:cNvSpPr>
          <p:nvPr/>
        </p:nvSpPr>
        <p:spPr bwMode="auto">
          <a:xfrm>
            <a:off x="1299264" y="96"/>
            <a:ext cx="766522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pin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0,3A.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GHĐ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211710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2A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1A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250mA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0,5A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66054" y="3939902"/>
            <a:ext cx="504056" cy="508124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41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8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79"/>
          <p:cNvSpPr txBox="1">
            <a:spLocks noChangeArrowheads="1"/>
          </p:cNvSpPr>
          <p:nvPr/>
        </p:nvSpPr>
        <p:spPr bwMode="auto">
          <a:xfrm>
            <a:off x="1299264" y="96"/>
            <a:ext cx="76652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668408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miliampe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(mA)</a:t>
            </a:r>
            <a:endParaRPr lang="vi-VN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95486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 càng mạnh 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 cường độ dòng điện càng lớn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 cường độ dòng điện bằng ampe kế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 vị đo của ampe kế là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mpe 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(A)</a:t>
            </a:r>
          </a:p>
          <a:p>
            <a:pPr lvl="1" algn="just">
              <a:lnSpc>
                <a:spcPct val="150000"/>
              </a:lnSpc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1A=1000A		1mA=0,001A</a:t>
            </a:r>
            <a:endParaRPr lang="vi-VN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43558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dẫn về nhà: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ọc thuộc ghi nhớ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 5 bài đầu tiên trong SBT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 bị bài 25: Hiệu điện thế</a:t>
            </a:r>
            <a:endParaRPr lang="vi-VN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67544" y="195486"/>
            <a:ext cx="7704856" cy="3429362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</a:rPr>
              <a:t>Vậy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Cường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độ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dòng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điện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gì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để</a:t>
            </a:r>
            <a:r>
              <a:rPr lang="en-US" sz="2800" b="1" dirty="0" smtClean="0">
                <a:solidFill>
                  <a:srgbClr val="C00000"/>
                </a:solidFill>
              </a:rPr>
              <a:t> ta </a:t>
            </a:r>
            <a:r>
              <a:rPr lang="en-US" sz="2800" b="1" dirty="0" err="1" smtClean="0">
                <a:solidFill>
                  <a:srgbClr val="C00000"/>
                </a:solidFill>
              </a:rPr>
              <a:t>đo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được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cường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độ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dòng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điện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Vẽ Tay Bé Trai Hoạt Hình Câu Hỏi Bản đồ Miễn Phí, Vấn đề Suy Nghĩ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15906" r="24894" b="23904"/>
          <a:stretch/>
        </p:blipFill>
        <p:spPr bwMode="auto">
          <a:xfrm flipH="1">
            <a:off x="6804248" y="2139212"/>
            <a:ext cx="2952328" cy="30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1203598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vi-VN" sz="3200" b="1" u="sng" cap="all" dirty="0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3200" b="1" u="sng" cap="all" dirty="0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u="sng" cap="all" dirty="0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3200" b="1" u="sng" cap="all" dirty="0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u="sng" cap="all" dirty="0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 Bài 24 </a:t>
            </a:r>
          </a:p>
          <a:p>
            <a:pPr algn="ctr">
              <a:lnSpc>
                <a:spcPct val="200000"/>
              </a:lnSpc>
            </a:pPr>
            <a:r>
              <a:rPr lang="vi-VN" sz="3200" b="1" cap="all" dirty="0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cường độ dòng điện </a:t>
            </a:r>
            <a:endParaRPr lang="vi-VN" sz="3200" b="1" cap="all" dirty="0">
              <a:ln w="0">
                <a:solidFill>
                  <a:schemeClr val="tx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4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1657350"/>
            <a:ext cx="8305800" cy="2571750"/>
            <a:chOff x="288" y="1392"/>
            <a:chExt cx="5232" cy="2160"/>
          </a:xfrm>
        </p:grpSpPr>
        <p:sp>
          <p:nvSpPr>
            <p:cNvPr id="34827" name="AutoShape 3"/>
            <p:cNvSpPr>
              <a:spLocks noChangeArrowheads="1"/>
            </p:cNvSpPr>
            <p:nvPr/>
          </p:nvSpPr>
          <p:spPr bwMode="auto">
            <a:xfrm>
              <a:off x="384" y="3360"/>
              <a:ext cx="240" cy="144"/>
            </a:xfrm>
            <a:prstGeom prst="cube">
              <a:avLst>
                <a:gd name="adj" fmla="val 25000"/>
              </a:avLst>
            </a:prstGeom>
            <a:solidFill>
              <a:srgbClr val="BEBEBE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sz="2000">
                <a:latin typeface=".VnTime" pitchFamily="34" charset="0"/>
              </a:endParaRPr>
            </a:p>
          </p:txBody>
        </p:sp>
        <p:sp>
          <p:nvSpPr>
            <p:cNvPr id="34828" name="AutoShape 4"/>
            <p:cNvSpPr>
              <a:spLocks noChangeArrowheads="1"/>
            </p:cNvSpPr>
            <p:nvPr/>
          </p:nvSpPr>
          <p:spPr bwMode="auto">
            <a:xfrm>
              <a:off x="4202" y="3360"/>
              <a:ext cx="240" cy="144"/>
            </a:xfrm>
            <a:prstGeom prst="cube">
              <a:avLst>
                <a:gd name="adj" fmla="val 25000"/>
              </a:avLst>
            </a:prstGeom>
            <a:solidFill>
              <a:srgbClr val="BEBEBE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sz="2000">
                <a:latin typeface=".VnTime" pitchFamily="34" charset="0"/>
              </a:endParaRPr>
            </a:p>
          </p:txBody>
        </p:sp>
        <p:sp>
          <p:nvSpPr>
            <p:cNvPr id="34830" name="AutoShape 6" descr="Blue tissue paper"/>
            <p:cNvSpPr>
              <a:spLocks noChangeArrowheads="1"/>
            </p:cNvSpPr>
            <p:nvPr/>
          </p:nvSpPr>
          <p:spPr bwMode="auto">
            <a:xfrm>
              <a:off x="288" y="1488"/>
              <a:ext cx="5232" cy="2064"/>
            </a:xfrm>
            <a:prstGeom prst="parallelogram">
              <a:avLst>
                <a:gd name="adj" fmla="val 54500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sz="2000">
                <a:latin typeface=".VnTime" pitchFamily="34" charset="0"/>
              </a:endParaRPr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3168" y="1392"/>
              <a:ext cx="1584" cy="624"/>
              <a:chOff x="624" y="1536"/>
              <a:chExt cx="1680" cy="720"/>
            </a:xfrm>
          </p:grpSpPr>
          <p:sp>
            <p:nvSpPr>
              <p:cNvPr id="34881" name="AutoShape 8" descr="Oak"/>
              <p:cNvSpPr>
                <a:spLocks noChangeArrowheads="1"/>
              </p:cNvSpPr>
              <p:nvPr/>
            </p:nvSpPr>
            <p:spPr bwMode="auto">
              <a:xfrm>
                <a:off x="624" y="2064"/>
                <a:ext cx="1680" cy="192"/>
              </a:xfrm>
              <a:prstGeom prst="parallelogram">
                <a:avLst>
                  <a:gd name="adj" fmla="val 141742"/>
                </a:avLst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vi-VN" sz="2000">
                  <a:latin typeface=".VnTime" pitchFamily="34" charset="0"/>
                </a:endParaRPr>
              </a:p>
            </p:txBody>
          </p:sp>
          <p:sp>
            <p:nvSpPr>
              <p:cNvPr id="34882" name="AutoShape 9"/>
              <p:cNvSpPr>
                <a:spLocks noChangeArrowheads="1"/>
              </p:cNvSpPr>
              <p:nvPr/>
            </p:nvSpPr>
            <p:spPr bwMode="auto">
              <a:xfrm>
                <a:off x="965" y="1536"/>
                <a:ext cx="73" cy="644"/>
              </a:xfrm>
              <a:prstGeom prst="cube">
                <a:avLst>
                  <a:gd name="adj" fmla="val 89583"/>
                </a:avLst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vi-VN" sz="2000">
                  <a:latin typeface=".VnTime" pitchFamily="34" charset="0"/>
                </a:endParaRPr>
              </a:p>
            </p:txBody>
          </p:sp>
          <p:sp>
            <p:nvSpPr>
              <p:cNvPr id="63498" name="AutoShape 10"/>
              <p:cNvSpPr>
                <a:spLocks noChangeArrowheads="1"/>
              </p:cNvSpPr>
              <p:nvPr/>
            </p:nvSpPr>
            <p:spPr bwMode="auto">
              <a:xfrm rot="5400000">
                <a:off x="1512" y="1113"/>
                <a:ext cx="50" cy="1093"/>
              </a:xfrm>
              <a:prstGeom prst="can">
                <a:avLst>
                  <a:gd name="adj" fmla="val 76510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vi-VN" sz="2000">
                  <a:latin typeface=".VnTime" pitchFamily="34" charset="0"/>
                </a:endParaRPr>
              </a:p>
            </p:txBody>
          </p: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1014" y="1759"/>
                <a:ext cx="1045" cy="235"/>
                <a:chOff x="2064" y="3164"/>
                <a:chExt cx="1536" cy="456"/>
              </a:xfrm>
            </p:grpSpPr>
            <p:sp>
              <p:nvSpPr>
                <p:cNvPr id="34887" name="AutoShape 12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688" y="2627"/>
                  <a:ext cx="288" cy="1536"/>
                </a:xfrm>
                <a:prstGeom prst="can">
                  <a:avLst>
                    <a:gd name="adj" fmla="val 23259"/>
                  </a:avLst>
                </a:prstGeom>
                <a:gradFill rotWithShape="1">
                  <a:gsLst>
                    <a:gs pos="0">
                      <a:srgbClr val="BEBEBE"/>
                    </a:gs>
                    <a:gs pos="50000">
                      <a:srgbClr val="FFFFFF"/>
                    </a:gs>
                    <a:gs pos="100000">
                      <a:srgbClr val="BEBEBE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/>
                  <a:endParaRPr lang="vi-VN" sz="2000">
                    <a:latin typeface=".VnTime" pitchFamily="34" charset="0"/>
                  </a:endParaRPr>
                </a:p>
              </p:txBody>
            </p:sp>
            <p:grpSp>
              <p:nvGrpSpPr>
                <p:cNvPr id="7" name="Group 13"/>
                <p:cNvGrpSpPr>
                  <a:grpSpLocks/>
                </p:cNvGrpSpPr>
                <p:nvPr/>
              </p:nvGrpSpPr>
              <p:grpSpPr bwMode="auto">
                <a:xfrm>
                  <a:off x="2160" y="3164"/>
                  <a:ext cx="1342" cy="456"/>
                  <a:chOff x="2160" y="2976"/>
                  <a:chExt cx="1342" cy="696"/>
                </a:xfrm>
              </p:grpSpPr>
              <p:grpSp>
                <p:nvGrpSpPr>
                  <p:cNvPr id="8" name="Group 14"/>
                  <p:cNvGrpSpPr>
                    <a:grpSpLocks/>
                  </p:cNvGrpSpPr>
                  <p:nvPr/>
                </p:nvGrpSpPr>
                <p:grpSpPr bwMode="auto">
                  <a:xfrm flipV="1">
                    <a:off x="2160" y="2976"/>
                    <a:ext cx="670" cy="696"/>
                    <a:chOff x="2016" y="3504"/>
                    <a:chExt cx="511" cy="275"/>
                  </a:xfrm>
                </p:grpSpPr>
                <p:grpSp>
                  <p:nvGrpSpPr>
                    <p:cNvPr id="9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6" y="3504"/>
                      <a:ext cx="258" cy="275"/>
                      <a:chOff x="1168" y="2618"/>
                      <a:chExt cx="347" cy="467"/>
                    </a:xfrm>
                  </p:grpSpPr>
                  <p:grpSp>
                    <p:nvGrpSpPr>
                      <p:cNvPr id="10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68" y="2618"/>
                        <a:ext cx="113" cy="467"/>
                        <a:chOff x="3448" y="4896"/>
                        <a:chExt cx="1001" cy="3254"/>
                      </a:xfrm>
                    </p:grpSpPr>
                    <p:grpSp>
                      <p:nvGrpSpPr>
                        <p:cNvPr id="11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48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5042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43" name="Arc 1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44" name="Arc 20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45" name="Arc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46" name="Arc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2" name="Group 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99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5037" name="Arc 24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38" name="Arc 25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39" name="Arc 26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40" name="Arc 27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41" name="Arc 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13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84" y="2618"/>
                        <a:ext cx="113" cy="467"/>
                        <a:chOff x="3448" y="4896"/>
                        <a:chExt cx="1001" cy="3254"/>
                      </a:xfrm>
                    </p:grpSpPr>
                    <p:grpSp>
                      <p:nvGrpSpPr>
                        <p:cNvPr id="14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48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5030" name="Arc 3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31" name="Arc 32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32" name="Arc 33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33" name="Arc 34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34" name="Arc 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5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99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5025" name="Arc 37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26" name="Arc 38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27" name="Arc 3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28" name="Arc 40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29" name="Arc 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16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02" y="2618"/>
                        <a:ext cx="51" cy="467"/>
                        <a:chOff x="3448" y="4896"/>
                        <a:chExt cx="450" cy="3254"/>
                      </a:xfrm>
                    </p:grpSpPr>
                    <p:sp>
                      <p:nvSpPr>
                        <p:cNvPr id="35018" name="Arc 43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019" name="Arc 44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020" name="Arc 45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021" name="Arc 46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022" name="Arc 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64" y="2618"/>
                        <a:ext cx="51" cy="467"/>
                        <a:chOff x="3448" y="4896"/>
                        <a:chExt cx="450" cy="3254"/>
                      </a:xfrm>
                    </p:grpSpPr>
                    <p:sp>
                      <p:nvSpPr>
                        <p:cNvPr id="35013" name="Arc 49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014" name="Arc 50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015" name="Arc 51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016" name="Arc 52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017" name="Arc 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9" y="3504"/>
                      <a:ext cx="258" cy="275"/>
                      <a:chOff x="1168" y="2618"/>
                      <a:chExt cx="347" cy="467"/>
                    </a:xfrm>
                  </p:grpSpPr>
                  <p:grpSp>
                    <p:nvGrpSpPr>
                      <p:cNvPr id="19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68" y="2618"/>
                        <a:ext cx="113" cy="467"/>
                        <a:chOff x="3448" y="4896"/>
                        <a:chExt cx="1001" cy="3254"/>
                      </a:xfrm>
                    </p:grpSpPr>
                    <p:grpSp>
                      <p:nvGrpSpPr>
                        <p:cNvPr id="20" name="Group 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48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5004" name="Arc 57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05" name="Arc 58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06" name="Arc 5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07" name="Arc 60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08" name="Arc 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1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99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4999" name="Arc 63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00" name="Arc 64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01" name="Arc 65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02" name="Arc 66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003" name="Arc 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2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84" y="2618"/>
                        <a:ext cx="113" cy="467"/>
                        <a:chOff x="3448" y="4896"/>
                        <a:chExt cx="1001" cy="3254"/>
                      </a:xfrm>
                    </p:grpSpPr>
                    <p:grpSp>
                      <p:nvGrpSpPr>
                        <p:cNvPr id="23" name="Group 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48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4992" name="Arc 70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93" name="Arc 7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94" name="Arc 72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95" name="Arc 73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96" name="Arc 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4" name="Group 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99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4987" name="Arc 76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88" name="Arc 77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89" name="Arc 78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90" name="Arc 7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91" name="Arc 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5" name="Group 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02" y="2618"/>
                        <a:ext cx="51" cy="467"/>
                        <a:chOff x="3448" y="4896"/>
                        <a:chExt cx="450" cy="3254"/>
                      </a:xfrm>
                    </p:grpSpPr>
                    <p:sp>
                      <p:nvSpPr>
                        <p:cNvPr id="34980" name="Arc 82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81" name="Arc 83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82" name="Arc 84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83" name="Arc 85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84" name="Arc 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6" name="Group 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64" y="2618"/>
                        <a:ext cx="51" cy="467"/>
                        <a:chOff x="3448" y="4896"/>
                        <a:chExt cx="450" cy="3254"/>
                      </a:xfrm>
                    </p:grpSpPr>
                    <p:sp>
                      <p:nvSpPr>
                        <p:cNvPr id="34975" name="Arc 88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76" name="Arc 89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77" name="Arc 9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78" name="Arc 91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79" name="Arc 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7" name="Group 93"/>
                  <p:cNvGrpSpPr>
                    <a:grpSpLocks/>
                  </p:cNvGrpSpPr>
                  <p:nvPr/>
                </p:nvGrpSpPr>
                <p:grpSpPr bwMode="auto">
                  <a:xfrm flipV="1">
                    <a:off x="2832" y="2976"/>
                    <a:ext cx="670" cy="696"/>
                    <a:chOff x="2016" y="3504"/>
                    <a:chExt cx="511" cy="275"/>
                  </a:xfrm>
                </p:grpSpPr>
                <p:grpSp>
                  <p:nvGrpSpPr>
                    <p:cNvPr id="28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6" y="3504"/>
                      <a:ext cx="258" cy="275"/>
                      <a:chOff x="1168" y="2618"/>
                      <a:chExt cx="347" cy="467"/>
                    </a:xfrm>
                  </p:grpSpPr>
                  <p:grpSp>
                    <p:nvGrpSpPr>
                      <p:cNvPr id="29" name="Group 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68" y="2618"/>
                        <a:ext cx="113" cy="467"/>
                        <a:chOff x="3448" y="4896"/>
                        <a:chExt cx="1001" cy="3254"/>
                      </a:xfrm>
                    </p:grpSpPr>
                    <p:grpSp>
                      <p:nvGrpSpPr>
                        <p:cNvPr id="30" name="Group 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48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4964" name="Arc 97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65" name="Arc 98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66" name="Arc 9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67" name="Arc 100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68" name="Arc 1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31" name="Group 1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99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4959" name="Arc 103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60" name="Arc 104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61" name="Arc 105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62" name="Arc 106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63" name="Arc 1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63488" name="Group 1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84" y="2618"/>
                        <a:ext cx="113" cy="467"/>
                        <a:chOff x="3448" y="4896"/>
                        <a:chExt cx="1001" cy="3254"/>
                      </a:xfrm>
                    </p:grpSpPr>
                    <p:grpSp>
                      <p:nvGrpSpPr>
                        <p:cNvPr id="63489" name="Group 1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48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4952" name="Arc 110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53" name="Arc 11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54" name="Arc 112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55" name="Arc 113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56" name="Arc 1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3490" name="Group 1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99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4947" name="Arc 116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48" name="Arc 117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49" name="Arc 118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50" name="Arc 11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51" name="Arc 1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63491" name="Group 1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02" y="2618"/>
                        <a:ext cx="51" cy="467"/>
                        <a:chOff x="3448" y="4896"/>
                        <a:chExt cx="450" cy="3254"/>
                      </a:xfrm>
                    </p:grpSpPr>
                    <p:sp>
                      <p:nvSpPr>
                        <p:cNvPr id="34940" name="Arc 122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41" name="Arc 123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42" name="Arc 124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43" name="Arc 125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44" name="Arc 1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3492" name="Group 1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64" y="2618"/>
                        <a:ext cx="51" cy="467"/>
                        <a:chOff x="3448" y="4896"/>
                        <a:chExt cx="450" cy="3254"/>
                      </a:xfrm>
                    </p:grpSpPr>
                    <p:sp>
                      <p:nvSpPr>
                        <p:cNvPr id="34935" name="Arc 128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36" name="Arc 129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37" name="Arc 13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38" name="Arc 131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39" name="Arc 1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3493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9" y="3504"/>
                      <a:ext cx="258" cy="275"/>
                      <a:chOff x="1168" y="2618"/>
                      <a:chExt cx="347" cy="467"/>
                    </a:xfrm>
                  </p:grpSpPr>
                  <p:grpSp>
                    <p:nvGrpSpPr>
                      <p:cNvPr id="63494" name="Group 1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68" y="2618"/>
                        <a:ext cx="113" cy="467"/>
                        <a:chOff x="3448" y="4896"/>
                        <a:chExt cx="1001" cy="3254"/>
                      </a:xfrm>
                    </p:grpSpPr>
                    <p:grpSp>
                      <p:nvGrpSpPr>
                        <p:cNvPr id="63495" name="Group 1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48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4926" name="Arc 136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27" name="Arc 137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28" name="Arc 138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29" name="Arc 13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30" name="Arc 1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3496" name="Group 1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99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4921" name="Arc 142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22" name="Arc 143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23" name="Arc 144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24" name="Arc 145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25" name="Arc 1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63497" name="Group 1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84" y="2618"/>
                        <a:ext cx="113" cy="467"/>
                        <a:chOff x="3448" y="4896"/>
                        <a:chExt cx="1001" cy="3254"/>
                      </a:xfrm>
                    </p:grpSpPr>
                    <p:grpSp>
                      <p:nvGrpSpPr>
                        <p:cNvPr id="63499" name="Group 1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48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4914" name="Arc 14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15" name="Arc 150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16" name="Arc 15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17" name="Arc 152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18" name="Arc 1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3500" name="Group 1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99" y="4896"/>
                          <a:ext cx="450" cy="3254"/>
                          <a:chOff x="3448" y="4896"/>
                          <a:chExt cx="450" cy="3254"/>
                        </a:xfrm>
                      </p:grpSpPr>
                      <p:sp>
                        <p:nvSpPr>
                          <p:cNvPr id="34909" name="Arc 155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448" y="7535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10" name="Arc 156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3544" y="7520"/>
                            <a:ext cx="96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11" name="Arc 157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40" y="6239"/>
                            <a:ext cx="137" cy="127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14959"/>
                              <a:gd name="T2" fmla="*/ 0 w 21600"/>
                              <a:gd name="T3" fmla="*/ 0 h 14959"/>
                              <a:gd name="T4" fmla="*/ 0 w 21600"/>
                              <a:gd name="T5" fmla="*/ 0 h 14959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14959" fill="none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</a:path>
                              <a:path w="21600" h="14959" stroke="0" extrusionOk="0">
                                <a:moveTo>
                                  <a:pt x="15581" y="0"/>
                                </a:moveTo>
                                <a:cubicBezTo>
                                  <a:pt x="19443" y="4022"/>
                                  <a:pt x="21600" y="9382"/>
                                  <a:pt x="21600" y="14959"/>
                                </a:cubicBezTo>
                                <a:lnTo>
                                  <a:pt x="0" y="14959"/>
                                </a:lnTo>
                                <a:lnTo>
                                  <a:pt x="1558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12" name="Arc 158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661" y="4909"/>
                            <a:ext cx="137" cy="1537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913" name="Arc 1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4896"/>
                            <a:ext cx="95" cy="615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10800000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63501" name="Group 1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02" y="2618"/>
                        <a:ext cx="51" cy="467"/>
                        <a:chOff x="3448" y="4896"/>
                        <a:chExt cx="450" cy="3254"/>
                      </a:xfrm>
                    </p:grpSpPr>
                    <p:sp>
                      <p:nvSpPr>
                        <p:cNvPr id="34902" name="Arc 161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03" name="Arc 162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04" name="Arc 163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05" name="Arc 164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06" name="Arc 1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3502" name="Group 1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64" y="2618"/>
                        <a:ext cx="51" cy="467"/>
                        <a:chOff x="3448" y="4896"/>
                        <a:chExt cx="450" cy="3254"/>
                      </a:xfrm>
                    </p:grpSpPr>
                    <p:sp>
                      <p:nvSpPr>
                        <p:cNvPr id="34897" name="Arc 167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898" name="Arc 168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899" name="Arc 16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00" name="Arc 17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01" name="Arc 1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4885" name="AutoShape 172"/>
              <p:cNvSpPr>
                <a:spLocks noChangeArrowheads="1"/>
              </p:cNvSpPr>
              <p:nvPr/>
            </p:nvSpPr>
            <p:spPr bwMode="auto">
              <a:xfrm>
                <a:off x="2011" y="1536"/>
                <a:ext cx="72" cy="644"/>
              </a:xfrm>
              <a:prstGeom prst="cube">
                <a:avLst>
                  <a:gd name="adj" fmla="val 89583"/>
                </a:avLst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vi-VN" sz="2000">
                  <a:latin typeface=".VnTime" pitchFamily="34" charset="0"/>
                </a:endParaRPr>
              </a:p>
            </p:txBody>
          </p:sp>
          <p:sp>
            <p:nvSpPr>
              <p:cNvPr id="34886" name="Oval 173"/>
              <p:cNvSpPr>
                <a:spLocks noChangeArrowheads="1"/>
              </p:cNvSpPr>
              <p:nvPr/>
            </p:nvSpPr>
            <p:spPr bwMode="auto">
              <a:xfrm>
                <a:off x="2039" y="1635"/>
                <a:ext cx="29" cy="3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vi-VN" sz="2000">
                  <a:latin typeface=".VnTime" pitchFamily="34" charset="0"/>
                </a:endParaRPr>
              </a:p>
            </p:txBody>
          </p:sp>
        </p:grpSp>
        <p:sp>
          <p:nvSpPr>
            <p:cNvPr id="34832" name="AutoShape 174"/>
            <p:cNvSpPr>
              <a:spLocks noChangeArrowheads="1"/>
            </p:cNvSpPr>
            <p:nvPr/>
          </p:nvSpPr>
          <p:spPr bwMode="auto">
            <a:xfrm rot="5400000">
              <a:off x="4056" y="1464"/>
              <a:ext cx="192" cy="48"/>
            </a:xfrm>
            <a:prstGeom prst="homePlate">
              <a:avLst>
                <a:gd name="adj" fmla="val 100000"/>
              </a:avLst>
            </a:prstGeom>
            <a:solidFill>
              <a:schemeClr val="bg2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vi-VN" sz="2000">
                <a:latin typeface=".VnTime" pitchFamily="34" charset="0"/>
              </a:endParaRPr>
            </a:p>
          </p:txBody>
        </p:sp>
        <p:sp>
          <p:nvSpPr>
            <p:cNvPr id="34833" name="Oval 175"/>
            <p:cNvSpPr>
              <a:spLocks noChangeArrowheads="1"/>
            </p:cNvSpPr>
            <p:nvPr/>
          </p:nvSpPr>
          <p:spPr bwMode="auto">
            <a:xfrm>
              <a:off x="2778" y="3135"/>
              <a:ext cx="29" cy="29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sz="2000">
                <a:latin typeface=".VnTime" pitchFamily="34" charset="0"/>
              </a:endParaRPr>
            </a:p>
          </p:txBody>
        </p:sp>
        <p:sp>
          <p:nvSpPr>
            <p:cNvPr id="34834" name="Text Box 176"/>
            <p:cNvSpPr txBox="1">
              <a:spLocks noChangeArrowheads="1"/>
            </p:cNvSpPr>
            <p:nvPr/>
          </p:nvSpPr>
          <p:spPr bwMode="auto">
            <a:xfrm>
              <a:off x="2766" y="2860"/>
              <a:ext cx="1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" charset="0"/>
                </a:rPr>
                <a:t>K</a:t>
              </a:r>
            </a:p>
          </p:txBody>
        </p:sp>
        <p:sp>
          <p:nvSpPr>
            <p:cNvPr id="34835" name="Rectangle 177"/>
            <p:cNvSpPr>
              <a:spLocks noChangeArrowheads="1"/>
            </p:cNvSpPr>
            <p:nvPr/>
          </p:nvSpPr>
          <p:spPr bwMode="auto">
            <a:xfrm>
              <a:off x="2550" y="3183"/>
              <a:ext cx="504" cy="7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vi-VN" sz="2000">
                <a:latin typeface=".VnTime" pitchFamily="34" charset="0"/>
              </a:endParaRPr>
            </a:p>
          </p:txBody>
        </p:sp>
        <p:sp>
          <p:nvSpPr>
            <p:cNvPr id="34836" name="Oval 178"/>
            <p:cNvSpPr>
              <a:spLocks noChangeArrowheads="1"/>
            </p:cNvSpPr>
            <p:nvPr/>
          </p:nvSpPr>
          <p:spPr bwMode="auto">
            <a:xfrm>
              <a:off x="2676" y="3118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sz="2000">
                <a:latin typeface=".VnTime" pitchFamily="34" charset="0"/>
              </a:endParaRPr>
            </a:p>
          </p:txBody>
        </p:sp>
        <p:sp>
          <p:nvSpPr>
            <p:cNvPr id="34837" name="Oval 179"/>
            <p:cNvSpPr>
              <a:spLocks noChangeArrowheads="1"/>
            </p:cNvSpPr>
            <p:nvPr/>
          </p:nvSpPr>
          <p:spPr bwMode="auto">
            <a:xfrm>
              <a:off x="2959" y="3124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sz="2000">
                <a:latin typeface=".VnTime" pitchFamily="34" charset="0"/>
              </a:endParaRPr>
            </a:p>
          </p:txBody>
        </p:sp>
        <p:grpSp>
          <p:nvGrpSpPr>
            <p:cNvPr id="63503" name="Group 180"/>
            <p:cNvGrpSpPr>
              <a:grpSpLocks/>
            </p:cNvGrpSpPr>
            <p:nvPr/>
          </p:nvGrpSpPr>
          <p:grpSpPr bwMode="auto">
            <a:xfrm>
              <a:off x="2613" y="2982"/>
              <a:ext cx="432" cy="446"/>
              <a:chOff x="1287" y="2064"/>
              <a:chExt cx="432" cy="446"/>
            </a:xfrm>
          </p:grpSpPr>
          <p:sp>
            <p:nvSpPr>
              <p:cNvPr id="34879" name="Line 181"/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0" name="Oval 182"/>
              <p:cNvSpPr>
                <a:spLocks noChangeArrowheads="1"/>
              </p:cNvSpPr>
              <p:nvPr/>
            </p:nvSpPr>
            <p:spPr bwMode="auto">
              <a:xfrm>
                <a:off x="1287" y="2078"/>
                <a:ext cx="432" cy="432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vi-VN" sz="2000">
                  <a:latin typeface=".VnTime" pitchFamily="34" charset="0"/>
                </a:endParaRPr>
              </a:p>
            </p:txBody>
          </p:sp>
        </p:grpSp>
        <p:sp>
          <p:nvSpPr>
            <p:cNvPr id="34839" name="AutoShape 183"/>
            <p:cNvSpPr>
              <a:spLocks noChangeArrowheads="1"/>
            </p:cNvSpPr>
            <p:nvPr/>
          </p:nvSpPr>
          <p:spPr bwMode="auto">
            <a:xfrm>
              <a:off x="2658" y="3052"/>
              <a:ext cx="48" cy="96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sz="2000">
                <a:latin typeface=".VnTime" pitchFamily="34" charset="0"/>
              </a:endParaRPr>
            </a:p>
          </p:txBody>
        </p:sp>
        <p:sp>
          <p:nvSpPr>
            <p:cNvPr id="34840" name="Oval 184"/>
            <p:cNvSpPr>
              <a:spLocks noChangeArrowheads="1"/>
            </p:cNvSpPr>
            <p:nvPr/>
          </p:nvSpPr>
          <p:spPr bwMode="auto">
            <a:xfrm>
              <a:off x="2755" y="3114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sz="2000">
                <a:latin typeface=".VnTime" pitchFamily="34" charset="0"/>
              </a:endParaRPr>
            </a:p>
          </p:txBody>
        </p:sp>
        <p:sp>
          <p:nvSpPr>
            <p:cNvPr id="34841" name="AutoShape 185"/>
            <p:cNvSpPr>
              <a:spLocks noChangeArrowheads="1"/>
            </p:cNvSpPr>
            <p:nvPr/>
          </p:nvSpPr>
          <p:spPr bwMode="auto">
            <a:xfrm>
              <a:off x="3036" y="3064"/>
              <a:ext cx="48" cy="96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sz="2000">
                <a:latin typeface=".VnTime" pitchFamily="34" charset="0"/>
              </a:endParaRPr>
            </a:p>
          </p:txBody>
        </p:sp>
        <p:grpSp>
          <p:nvGrpSpPr>
            <p:cNvPr id="63504" name="Group 186"/>
            <p:cNvGrpSpPr>
              <a:grpSpLocks/>
            </p:cNvGrpSpPr>
            <p:nvPr/>
          </p:nvGrpSpPr>
          <p:grpSpPr bwMode="auto">
            <a:xfrm>
              <a:off x="3564" y="2640"/>
              <a:ext cx="372" cy="580"/>
              <a:chOff x="1402" y="2202"/>
              <a:chExt cx="449" cy="696"/>
            </a:xfrm>
          </p:grpSpPr>
          <p:sp>
            <p:nvSpPr>
              <p:cNvPr id="34876" name="Litebulb"/>
              <p:cNvSpPr>
                <a:spLocks noEditPoints="1" noChangeArrowheads="1"/>
              </p:cNvSpPr>
              <p:nvPr/>
            </p:nvSpPr>
            <p:spPr bwMode="auto">
              <a:xfrm>
                <a:off x="1402" y="2202"/>
                <a:ext cx="449" cy="6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60 w 21600"/>
                  <a:gd name="T13" fmla="*/ 2177 h 21600"/>
                  <a:gd name="T14" fmla="*/ 18281 w 21600"/>
                  <a:gd name="T15" fmla="*/ 92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7" name="Oval 188"/>
              <p:cNvSpPr>
                <a:spLocks noChangeArrowheads="1"/>
              </p:cNvSpPr>
              <p:nvPr/>
            </p:nvSpPr>
            <p:spPr bwMode="auto">
              <a:xfrm>
                <a:off x="1453" y="2774"/>
                <a:ext cx="350" cy="124"/>
              </a:xfrm>
              <a:prstGeom prst="ellipse">
                <a:avLst/>
              </a:prstGeom>
              <a:solidFill>
                <a:srgbClr val="0099FF"/>
              </a:solidFill>
              <a:ln w="9525">
                <a:round/>
                <a:headEnd/>
                <a:tailEnd/>
              </a:ln>
              <a:effectLst/>
              <a:scene3d>
                <a:camera prst="legacyObliqueTopRight">
                  <a:rot lat="16199984" lon="0" rev="0"/>
                </a:camera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00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vi-VN" sz="2000">
                  <a:latin typeface=".VnTime" pitchFamily="34" charset="0"/>
                </a:endParaRPr>
              </a:p>
            </p:txBody>
          </p:sp>
          <p:sp>
            <p:nvSpPr>
              <p:cNvPr id="63677" name="AutoShape 189"/>
              <p:cNvSpPr>
                <a:spLocks noChangeArrowheads="1"/>
              </p:cNvSpPr>
              <p:nvPr/>
            </p:nvSpPr>
            <p:spPr bwMode="auto">
              <a:xfrm rot="16200000">
                <a:off x="1541" y="2686"/>
                <a:ext cx="173" cy="16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vi-VN" sz="2000">
                  <a:latin typeface=".VnTime" pitchFamily="34" charset="0"/>
                </a:endParaRPr>
              </a:p>
            </p:txBody>
          </p:sp>
        </p:grpSp>
        <p:sp>
          <p:nvSpPr>
            <p:cNvPr id="34843" name="Freeform 190"/>
            <p:cNvSpPr>
              <a:spLocks/>
            </p:cNvSpPr>
            <p:nvPr/>
          </p:nvSpPr>
          <p:spPr bwMode="auto">
            <a:xfrm>
              <a:off x="3064" y="2960"/>
              <a:ext cx="594" cy="208"/>
            </a:xfrm>
            <a:custGeom>
              <a:avLst/>
              <a:gdLst>
                <a:gd name="T0" fmla="*/ 0 w 594"/>
                <a:gd name="T1" fmla="*/ 101 h 208"/>
                <a:gd name="T2" fmla="*/ 120 w 594"/>
                <a:gd name="T3" fmla="*/ 7 h 208"/>
                <a:gd name="T4" fmla="*/ 321 w 594"/>
                <a:gd name="T5" fmla="*/ 61 h 208"/>
                <a:gd name="T6" fmla="*/ 549 w 594"/>
                <a:gd name="T7" fmla="*/ 88 h 208"/>
                <a:gd name="T8" fmla="*/ 589 w 594"/>
                <a:gd name="T9" fmla="*/ 208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208">
                  <a:moveTo>
                    <a:pt x="0" y="101"/>
                  </a:moveTo>
                  <a:cubicBezTo>
                    <a:pt x="22" y="85"/>
                    <a:pt x="67" y="14"/>
                    <a:pt x="120" y="7"/>
                  </a:cubicBezTo>
                  <a:cubicBezTo>
                    <a:pt x="173" y="0"/>
                    <a:pt x="250" y="48"/>
                    <a:pt x="321" y="61"/>
                  </a:cubicBezTo>
                  <a:cubicBezTo>
                    <a:pt x="392" y="74"/>
                    <a:pt x="504" y="64"/>
                    <a:pt x="549" y="88"/>
                  </a:cubicBezTo>
                  <a:cubicBezTo>
                    <a:pt x="594" y="112"/>
                    <a:pt x="581" y="183"/>
                    <a:pt x="589" y="208"/>
                  </a:cubicBezTo>
                </a:path>
              </a:pathLst>
            </a:custGeom>
            <a:noFill/>
            <a:ln w="952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Freeform 191"/>
            <p:cNvSpPr>
              <a:spLocks/>
            </p:cNvSpPr>
            <p:nvPr/>
          </p:nvSpPr>
          <p:spPr bwMode="auto">
            <a:xfrm>
              <a:off x="1248" y="2666"/>
              <a:ext cx="695" cy="486"/>
            </a:xfrm>
            <a:custGeom>
              <a:avLst/>
              <a:gdLst>
                <a:gd name="T0" fmla="*/ 17 w 872"/>
                <a:gd name="T1" fmla="*/ 0 h 674"/>
                <a:gd name="T2" fmla="*/ 97 w 872"/>
                <a:gd name="T3" fmla="*/ 0 h 674"/>
                <a:gd name="T4" fmla="*/ 114 w 872"/>
                <a:gd name="T5" fmla="*/ 35 h 674"/>
                <a:gd name="T6" fmla="*/ 0 w 872"/>
                <a:gd name="T7" fmla="*/ 35 h 674"/>
                <a:gd name="T8" fmla="*/ 17 w 872"/>
                <a:gd name="T9" fmla="*/ 0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2" h="674">
                  <a:moveTo>
                    <a:pt x="131" y="0"/>
                  </a:moveTo>
                  <a:lnTo>
                    <a:pt x="749" y="0"/>
                  </a:lnTo>
                  <a:lnTo>
                    <a:pt x="872" y="672"/>
                  </a:lnTo>
                  <a:lnTo>
                    <a:pt x="0" y="67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Freeform 192"/>
            <p:cNvSpPr>
              <a:spLocks/>
            </p:cNvSpPr>
            <p:nvPr/>
          </p:nvSpPr>
          <p:spPr bwMode="auto">
            <a:xfrm>
              <a:off x="1333" y="2760"/>
              <a:ext cx="524" cy="324"/>
            </a:xfrm>
            <a:custGeom>
              <a:avLst/>
              <a:gdLst>
                <a:gd name="T0" fmla="*/ 11 w 657"/>
                <a:gd name="T1" fmla="*/ 0 h 449"/>
                <a:gd name="T2" fmla="*/ 77 w 657"/>
                <a:gd name="T3" fmla="*/ 0 h 449"/>
                <a:gd name="T4" fmla="*/ 86 w 657"/>
                <a:gd name="T5" fmla="*/ 24 h 449"/>
                <a:gd name="T6" fmla="*/ 0 w 657"/>
                <a:gd name="T7" fmla="*/ 24 h 449"/>
                <a:gd name="T8" fmla="*/ 11 w 657"/>
                <a:gd name="T9" fmla="*/ 0 h 4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7" h="449">
                  <a:moveTo>
                    <a:pt x="85" y="0"/>
                  </a:moveTo>
                  <a:lnTo>
                    <a:pt x="590" y="0"/>
                  </a:lnTo>
                  <a:lnTo>
                    <a:pt x="657" y="449"/>
                  </a:lnTo>
                  <a:lnTo>
                    <a:pt x="0" y="44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05" name="Group 193"/>
            <p:cNvGrpSpPr>
              <a:grpSpLocks/>
            </p:cNvGrpSpPr>
            <p:nvPr/>
          </p:nvGrpSpPr>
          <p:grpSpPr bwMode="auto">
            <a:xfrm>
              <a:off x="1421" y="2809"/>
              <a:ext cx="359" cy="107"/>
              <a:chOff x="1824" y="1536"/>
              <a:chExt cx="2784" cy="645"/>
            </a:xfrm>
          </p:grpSpPr>
          <p:pic>
            <p:nvPicPr>
              <p:cNvPr id="34874" name="Picture 19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68" y="1536"/>
                <a:ext cx="2640" cy="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75" name="Picture 19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512320">
                <a:off x="1824" y="1920"/>
                <a:ext cx="336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4847" name="Text Box 196"/>
            <p:cNvSpPr txBox="1">
              <a:spLocks noChangeArrowheads="1"/>
            </p:cNvSpPr>
            <p:nvPr/>
          </p:nvSpPr>
          <p:spPr bwMode="auto">
            <a:xfrm>
              <a:off x="1488" y="2710"/>
              <a:ext cx="3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>
                  <a:latin typeface="Arial" charset="0"/>
                </a:rPr>
                <a:t>2.5</a:t>
              </a:r>
            </a:p>
          </p:txBody>
        </p:sp>
        <p:sp>
          <p:nvSpPr>
            <p:cNvPr id="34848" name="Text Box 197"/>
            <p:cNvSpPr txBox="1">
              <a:spLocks noChangeArrowheads="1"/>
            </p:cNvSpPr>
            <p:nvPr/>
          </p:nvSpPr>
          <p:spPr bwMode="auto">
            <a:xfrm>
              <a:off x="1344" y="2742"/>
              <a:ext cx="1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dirty="0"/>
                <a:t>0</a:t>
              </a:r>
            </a:p>
          </p:txBody>
        </p:sp>
        <p:sp>
          <p:nvSpPr>
            <p:cNvPr id="34849" name="Text Box 198"/>
            <p:cNvSpPr txBox="1">
              <a:spLocks noChangeArrowheads="1"/>
            </p:cNvSpPr>
            <p:nvPr/>
          </p:nvSpPr>
          <p:spPr bwMode="auto">
            <a:xfrm>
              <a:off x="1688" y="2745"/>
              <a:ext cx="19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>
                  <a:latin typeface="Arial" charset="0"/>
                </a:rPr>
                <a:t>5</a:t>
              </a:r>
            </a:p>
          </p:txBody>
        </p:sp>
        <p:sp>
          <p:nvSpPr>
            <p:cNvPr id="63687" name="Freeform 199"/>
            <p:cNvSpPr>
              <a:spLocks/>
            </p:cNvSpPr>
            <p:nvPr/>
          </p:nvSpPr>
          <p:spPr bwMode="auto">
            <a:xfrm>
              <a:off x="1348" y="2562"/>
              <a:ext cx="613" cy="104"/>
            </a:xfrm>
            <a:custGeom>
              <a:avLst/>
              <a:gdLst>
                <a:gd name="T0" fmla="*/ 0 w 768"/>
                <a:gd name="T1" fmla="*/ 144 h 144"/>
                <a:gd name="T2" fmla="*/ 144 w 768"/>
                <a:gd name="T3" fmla="*/ 0 h 144"/>
                <a:gd name="T4" fmla="*/ 768 w 768"/>
                <a:gd name="T5" fmla="*/ 0 h 144"/>
                <a:gd name="T6" fmla="*/ 624 w 768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lnTo>
                    <a:pt x="144" y="0"/>
                  </a:lnTo>
                  <a:lnTo>
                    <a:pt x="768" y="0"/>
                  </a:lnTo>
                  <a:lnTo>
                    <a:pt x="624" y="144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6275"/>
                    <a:invGamma/>
                  </a:schemeClr>
                </a:gs>
                <a:gs pos="100000">
                  <a:schemeClr val="accent1">
                    <a:alpha val="64999"/>
                  </a:schemeClr>
                </a:gs>
              </a:gsLst>
              <a:lin ang="54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4851" name="Freeform 200"/>
            <p:cNvSpPr>
              <a:spLocks/>
            </p:cNvSpPr>
            <p:nvPr/>
          </p:nvSpPr>
          <p:spPr bwMode="auto">
            <a:xfrm>
              <a:off x="1846" y="2562"/>
              <a:ext cx="229" cy="589"/>
            </a:xfrm>
            <a:custGeom>
              <a:avLst/>
              <a:gdLst>
                <a:gd name="T0" fmla="*/ 0 w 288"/>
                <a:gd name="T1" fmla="*/ 7 h 817"/>
                <a:gd name="T2" fmla="*/ 18 w 288"/>
                <a:gd name="T3" fmla="*/ 0 h 817"/>
                <a:gd name="T4" fmla="*/ 36 w 288"/>
                <a:gd name="T5" fmla="*/ 38 h 817"/>
                <a:gd name="T6" fmla="*/ 15 w 288"/>
                <a:gd name="T7" fmla="*/ 43 h 817"/>
                <a:gd name="T8" fmla="*/ 0 w 288"/>
                <a:gd name="T9" fmla="*/ 7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817">
                  <a:moveTo>
                    <a:pt x="0" y="144"/>
                  </a:moveTo>
                  <a:lnTo>
                    <a:pt x="144" y="0"/>
                  </a:lnTo>
                  <a:lnTo>
                    <a:pt x="288" y="720"/>
                  </a:lnTo>
                  <a:lnTo>
                    <a:pt x="121" y="81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1">
                <a:alpha val="43921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Freeform 201"/>
            <p:cNvSpPr>
              <a:spLocks/>
            </p:cNvSpPr>
            <p:nvPr/>
          </p:nvSpPr>
          <p:spPr bwMode="auto">
            <a:xfrm>
              <a:off x="1942" y="3084"/>
              <a:ext cx="139" cy="174"/>
            </a:xfrm>
            <a:custGeom>
              <a:avLst/>
              <a:gdLst>
                <a:gd name="T0" fmla="*/ 0 w 174"/>
                <a:gd name="T1" fmla="*/ 12 h 242"/>
                <a:gd name="T2" fmla="*/ 24 w 174"/>
                <a:gd name="T3" fmla="*/ 7 h 242"/>
                <a:gd name="T4" fmla="*/ 24 w 174"/>
                <a:gd name="T5" fmla="*/ 0 h 242"/>
                <a:gd name="T6" fmla="*/ 0 w 174"/>
                <a:gd name="T7" fmla="*/ 4 h 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4" h="242">
                  <a:moveTo>
                    <a:pt x="0" y="242"/>
                  </a:moveTo>
                  <a:lnTo>
                    <a:pt x="174" y="135"/>
                  </a:lnTo>
                  <a:lnTo>
                    <a:pt x="174" y="0"/>
                  </a:lnTo>
                  <a:lnTo>
                    <a:pt x="0" y="94"/>
                  </a:lnTo>
                </a:path>
              </a:pathLst>
            </a:custGeom>
            <a:gradFill rotWithShape="1">
              <a:gsLst>
                <a:gs pos="0">
                  <a:srgbClr val="C0C0C0">
                    <a:alpha val="34000"/>
                  </a:srgbClr>
                </a:gs>
                <a:gs pos="100000">
                  <a:srgbClr val="FDFDFD"/>
                </a:gs>
              </a:gsLst>
              <a:lin ang="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Freeform 202"/>
            <p:cNvSpPr>
              <a:spLocks/>
            </p:cNvSpPr>
            <p:nvPr/>
          </p:nvSpPr>
          <p:spPr bwMode="auto">
            <a:xfrm>
              <a:off x="1251" y="3160"/>
              <a:ext cx="689" cy="104"/>
            </a:xfrm>
            <a:custGeom>
              <a:avLst/>
              <a:gdLst>
                <a:gd name="T0" fmla="*/ 0 w 864"/>
                <a:gd name="T1" fmla="*/ 0 h 144"/>
                <a:gd name="T2" fmla="*/ 0 w 864"/>
                <a:gd name="T3" fmla="*/ 7 h 144"/>
                <a:gd name="T4" fmla="*/ 112 w 864"/>
                <a:gd name="T5" fmla="*/ 7 h 144"/>
                <a:gd name="T6" fmla="*/ 112 w 864"/>
                <a:gd name="T7" fmla="*/ 0 h 144"/>
                <a:gd name="T8" fmla="*/ 0 w 864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0" y="144"/>
                  </a:lnTo>
                  <a:lnTo>
                    <a:pt x="864" y="144"/>
                  </a:lnTo>
                  <a:lnTo>
                    <a:pt x="86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71999"/>
                  </a:srgbClr>
                </a:gs>
              </a:gsLst>
              <a:lin ang="54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1" name="AutoShape 203"/>
            <p:cNvSpPr>
              <a:spLocks noChangeArrowheads="1"/>
            </p:cNvSpPr>
            <p:nvPr/>
          </p:nvSpPr>
          <p:spPr bwMode="auto">
            <a:xfrm>
              <a:off x="1505" y="2518"/>
              <a:ext cx="63" cy="110"/>
            </a:xfrm>
            <a:prstGeom prst="can">
              <a:avLst>
                <a:gd name="adj" fmla="val 43651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vi-VN" sz="2000">
                <a:latin typeface=".VnTime" pitchFamily="34" charset="0"/>
              </a:endParaRPr>
            </a:p>
          </p:txBody>
        </p:sp>
        <p:sp>
          <p:nvSpPr>
            <p:cNvPr id="63692" name="AutoShape 204"/>
            <p:cNvSpPr>
              <a:spLocks noChangeArrowheads="1"/>
            </p:cNvSpPr>
            <p:nvPr/>
          </p:nvSpPr>
          <p:spPr bwMode="auto">
            <a:xfrm>
              <a:off x="1727" y="2522"/>
              <a:ext cx="63" cy="110"/>
            </a:xfrm>
            <a:prstGeom prst="can">
              <a:avLst>
                <a:gd name="adj" fmla="val 43651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vi-VN" sz="2000">
                <a:latin typeface=".VnTime" pitchFamily="34" charset="0"/>
              </a:endParaRPr>
            </a:p>
          </p:txBody>
        </p:sp>
        <p:sp>
          <p:nvSpPr>
            <p:cNvPr id="34856" name="Oval 205"/>
            <p:cNvSpPr>
              <a:spLocks noChangeArrowheads="1"/>
            </p:cNvSpPr>
            <p:nvPr/>
          </p:nvSpPr>
          <p:spPr bwMode="auto">
            <a:xfrm>
              <a:off x="1579" y="2998"/>
              <a:ext cx="48" cy="48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sz="2000">
                <a:latin typeface=".VnTime" pitchFamily="34" charset="0"/>
              </a:endParaRPr>
            </a:p>
          </p:txBody>
        </p:sp>
        <p:grpSp>
          <p:nvGrpSpPr>
            <p:cNvPr id="63506" name="Group 206"/>
            <p:cNvGrpSpPr>
              <a:grpSpLocks/>
            </p:cNvGrpSpPr>
            <p:nvPr/>
          </p:nvGrpSpPr>
          <p:grpSpPr bwMode="auto">
            <a:xfrm>
              <a:off x="1776" y="1488"/>
              <a:ext cx="672" cy="575"/>
              <a:chOff x="816" y="624"/>
              <a:chExt cx="1861" cy="1679"/>
            </a:xfrm>
          </p:grpSpPr>
          <p:sp>
            <p:nvSpPr>
              <p:cNvPr id="63695" name="Freeform 207"/>
              <p:cNvSpPr>
                <a:spLocks/>
              </p:cNvSpPr>
              <p:nvPr/>
            </p:nvSpPr>
            <p:spPr bwMode="auto">
              <a:xfrm>
                <a:off x="1500" y="1004"/>
                <a:ext cx="1177" cy="1299"/>
              </a:xfrm>
              <a:custGeom>
                <a:avLst/>
                <a:gdLst>
                  <a:gd name="T0" fmla="*/ 0 w 1177"/>
                  <a:gd name="T1" fmla="*/ 1087 h 1300"/>
                  <a:gd name="T2" fmla="*/ 1167 w 1177"/>
                  <a:gd name="T3" fmla="*/ 0 h 1300"/>
                  <a:gd name="T4" fmla="*/ 1177 w 1177"/>
                  <a:gd name="T5" fmla="*/ 174 h 1300"/>
                  <a:gd name="T6" fmla="*/ 38 w 1177"/>
                  <a:gd name="T7" fmla="*/ 1300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7" h="1300">
                    <a:moveTo>
                      <a:pt x="0" y="1087"/>
                    </a:moveTo>
                    <a:lnTo>
                      <a:pt x="1167" y="0"/>
                    </a:lnTo>
                    <a:lnTo>
                      <a:pt x="1177" y="174"/>
                    </a:lnTo>
                    <a:lnTo>
                      <a:pt x="38" y="1300"/>
                    </a:lnTo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34868" name="Line 208"/>
              <p:cNvSpPr>
                <a:spLocks noChangeShapeType="1"/>
              </p:cNvSpPr>
              <p:nvPr/>
            </p:nvSpPr>
            <p:spPr bwMode="auto">
              <a:xfrm rot="-192789" flipH="1" flipV="1">
                <a:off x="2322" y="776"/>
                <a:ext cx="331" cy="2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9" name="Line 209"/>
              <p:cNvSpPr>
                <a:spLocks noChangeShapeType="1"/>
              </p:cNvSpPr>
              <p:nvPr/>
            </p:nvSpPr>
            <p:spPr bwMode="auto">
              <a:xfrm rot="21407211" flipV="1">
                <a:off x="1392" y="1152"/>
                <a:ext cx="1091" cy="87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0" name="Line 210"/>
              <p:cNvSpPr>
                <a:spLocks noChangeShapeType="1"/>
              </p:cNvSpPr>
              <p:nvPr/>
            </p:nvSpPr>
            <p:spPr bwMode="auto">
              <a:xfrm>
                <a:off x="1248" y="196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9" name="Freeform 211"/>
              <p:cNvSpPr>
                <a:spLocks/>
              </p:cNvSpPr>
              <p:nvPr/>
            </p:nvSpPr>
            <p:spPr bwMode="auto">
              <a:xfrm>
                <a:off x="816" y="1777"/>
                <a:ext cx="712" cy="514"/>
              </a:xfrm>
              <a:custGeom>
                <a:avLst/>
                <a:gdLst>
                  <a:gd name="T0" fmla="*/ 711 w 711"/>
                  <a:gd name="T1" fmla="*/ 515 h 515"/>
                  <a:gd name="T2" fmla="*/ 0 w 711"/>
                  <a:gd name="T3" fmla="*/ 192 h 515"/>
                  <a:gd name="T4" fmla="*/ 0 w 711"/>
                  <a:gd name="T5" fmla="*/ 0 h 515"/>
                  <a:gd name="T6" fmla="*/ 192 w 711"/>
                  <a:gd name="T7" fmla="*/ 96 h 515"/>
                  <a:gd name="T8" fmla="*/ 242 w 711"/>
                  <a:gd name="T9" fmla="*/ 220 h 515"/>
                  <a:gd name="T10" fmla="*/ 309 w 711"/>
                  <a:gd name="T11" fmla="*/ 273 h 515"/>
                  <a:gd name="T12" fmla="*/ 403 w 711"/>
                  <a:gd name="T13" fmla="*/ 314 h 515"/>
                  <a:gd name="T14" fmla="*/ 497 w 711"/>
                  <a:gd name="T15" fmla="*/ 327 h 515"/>
                  <a:gd name="T16" fmla="*/ 591 w 711"/>
                  <a:gd name="T17" fmla="*/ 273 h 515"/>
                  <a:gd name="T18" fmla="*/ 684 w 711"/>
                  <a:gd name="T19" fmla="*/ 34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1" h="515">
                    <a:moveTo>
                      <a:pt x="711" y="515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92" y="96"/>
                    </a:lnTo>
                    <a:lnTo>
                      <a:pt x="242" y="220"/>
                    </a:lnTo>
                    <a:lnTo>
                      <a:pt x="309" y="273"/>
                    </a:lnTo>
                    <a:lnTo>
                      <a:pt x="403" y="314"/>
                    </a:lnTo>
                    <a:lnTo>
                      <a:pt x="497" y="327"/>
                    </a:lnTo>
                    <a:lnTo>
                      <a:pt x="591" y="273"/>
                    </a:lnTo>
                    <a:lnTo>
                      <a:pt x="684" y="340"/>
                    </a:lnTo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3137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34872" name="Line 212"/>
              <p:cNvSpPr>
                <a:spLocks noChangeShapeType="1"/>
              </p:cNvSpPr>
              <p:nvPr/>
            </p:nvSpPr>
            <p:spPr bwMode="auto">
              <a:xfrm flipV="1">
                <a:off x="816" y="1632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4873" name="Picture 213" descr="battery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998360">
                <a:off x="923" y="702"/>
                <a:ext cx="1568" cy="1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4858" name="Freeform 214"/>
            <p:cNvSpPr>
              <a:spLocks/>
            </p:cNvSpPr>
            <p:nvPr/>
          </p:nvSpPr>
          <p:spPr bwMode="auto">
            <a:xfrm>
              <a:off x="1193" y="1811"/>
              <a:ext cx="727" cy="692"/>
            </a:xfrm>
            <a:custGeom>
              <a:avLst/>
              <a:gdLst>
                <a:gd name="T0" fmla="*/ 727 w 727"/>
                <a:gd name="T1" fmla="*/ 61 h 692"/>
                <a:gd name="T2" fmla="*/ 391 w 727"/>
                <a:gd name="T3" fmla="*/ 13 h 692"/>
                <a:gd name="T4" fmla="*/ 116 w 727"/>
                <a:gd name="T5" fmla="*/ 142 h 692"/>
                <a:gd name="T6" fmla="*/ 36 w 727"/>
                <a:gd name="T7" fmla="*/ 544 h 692"/>
                <a:gd name="T8" fmla="*/ 331 w 727"/>
                <a:gd name="T9" fmla="*/ 598 h 692"/>
                <a:gd name="T10" fmla="*/ 344 w 727"/>
                <a:gd name="T11" fmla="*/ 692 h 6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7" h="692">
                  <a:moveTo>
                    <a:pt x="727" y="61"/>
                  </a:moveTo>
                  <a:cubicBezTo>
                    <a:pt x="639" y="29"/>
                    <a:pt x="493" y="0"/>
                    <a:pt x="391" y="13"/>
                  </a:cubicBezTo>
                  <a:cubicBezTo>
                    <a:pt x="289" y="26"/>
                    <a:pt x="175" y="54"/>
                    <a:pt x="116" y="142"/>
                  </a:cubicBezTo>
                  <a:cubicBezTo>
                    <a:pt x="57" y="230"/>
                    <a:pt x="0" y="468"/>
                    <a:pt x="36" y="544"/>
                  </a:cubicBezTo>
                  <a:cubicBezTo>
                    <a:pt x="72" y="620"/>
                    <a:pt x="280" y="573"/>
                    <a:pt x="331" y="598"/>
                  </a:cubicBezTo>
                  <a:cubicBezTo>
                    <a:pt x="382" y="623"/>
                    <a:pt x="341" y="673"/>
                    <a:pt x="344" y="692"/>
                  </a:cubicBezTo>
                </a:path>
              </a:pathLst>
            </a:custGeom>
            <a:noFill/>
            <a:ln w="952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Freeform 215"/>
            <p:cNvSpPr>
              <a:spLocks/>
            </p:cNvSpPr>
            <p:nvPr/>
          </p:nvSpPr>
          <p:spPr bwMode="auto">
            <a:xfrm>
              <a:off x="1728" y="2400"/>
              <a:ext cx="960" cy="712"/>
            </a:xfrm>
            <a:custGeom>
              <a:avLst/>
              <a:gdLst>
                <a:gd name="T0" fmla="*/ 39 w 942"/>
                <a:gd name="T1" fmla="*/ 171 h 678"/>
                <a:gd name="T2" fmla="*/ 83 w 942"/>
                <a:gd name="T3" fmla="*/ 46 h 678"/>
                <a:gd name="T4" fmla="*/ 548 w 942"/>
                <a:gd name="T5" fmla="*/ 23 h 678"/>
                <a:gd name="T6" fmla="*/ 1002 w 942"/>
                <a:gd name="T7" fmla="*/ 171 h 678"/>
                <a:gd name="T8" fmla="*/ 1002 w 942"/>
                <a:gd name="T9" fmla="*/ 918 h 678"/>
                <a:gd name="T10" fmla="*/ 1117 w 942"/>
                <a:gd name="T11" fmla="*/ 991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2" h="678">
                  <a:moveTo>
                    <a:pt x="30" y="110"/>
                  </a:moveTo>
                  <a:cubicBezTo>
                    <a:pt x="37" y="97"/>
                    <a:pt x="0" y="45"/>
                    <a:pt x="72" y="29"/>
                  </a:cubicBezTo>
                  <a:cubicBezTo>
                    <a:pt x="144" y="13"/>
                    <a:pt x="333" y="0"/>
                    <a:pt x="462" y="14"/>
                  </a:cubicBezTo>
                  <a:cubicBezTo>
                    <a:pt x="591" y="28"/>
                    <a:pt x="782" y="14"/>
                    <a:pt x="846" y="110"/>
                  </a:cubicBezTo>
                  <a:cubicBezTo>
                    <a:pt x="910" y="206"/>
                    <a:pt x="830" y="502"/>
                    <a:pt x="846" y="590"/>
                  </a:cubicBezTo>
                  <a:cubicBezTo>
                    <a:pt x="862" y="678"/>
                    <a:pt x="902" y="658"/>
                    <a:pt x="942" y="638"/>
                  </a:cubicBezTo>
                </a:path>
              </a:pathLst>
            </a:custGeom>
            <a:noFill/>
            <a:ln w="952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Freeform 216"/>
            <p:cNvSpPr>
              <a:spLocks/>
            </p:cNvSpPr>
            <p:nvPr/>
          </p:nvSpPr>
          <p:spPr bwMode="auto">
            <a:xfrm>
              <a:off x="2352" y="1426"/>
              <a:ext cx="1152" cy="339"/>
            </a:xfrm>
            <a:custGeom>
              <a:avLst/>
              <a:gdLst>
                <a:gd name="T0" fmla="*/ 0 w 1152"/>
                <a:gd name="T1" fmla="*/ 110 h 339"/>
                <a:gd name="T2" fmla="*/ 230 w 1152"/>
                <a:gd name="T3" fmla="*/ 32 h 339"/>
                <a:gd name="T4" fmla="*/ 768 w 1152"/>
                <a:gd name="T5" fmla="*/ 302 h 339"/>
                <a:gd name="T6" fmla="*/ 1152 w 1152"/>
                <a:gd name="T7" fmla="*/ 254 h 3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" h="339">
                  <a:moveTo>
                    <a:pt x="0" y="110"/>
                  </a:moveTo>
                  <a:cubicBezTo>
                    <a:pt x="38" y="97"/>
                    <a:pt x="102" y="0"/>
                    <a:pt x="230" y="32"/>
                  </a:cubicBezTo>
                  <a:cubicBezTo>
                    <a:pt x="358" y="64"/>
                    <a:pt x="614" y="265"/>
                    <a:pt x="768" y="302"/>
                  </a:cubicBezTo>
                  <a:cubicBezTo>
                    <a:pt x="922" y="339"/>
                    <a:pt x="1036" y="302"/>
                    <a:pt x="1152" y="254"/>
                  </a:cubicBezTo>
                </a:path>
              </a:pathLst>
            </a:custGeom>
            <a:noFill/>
            <a:ln w="952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Freeform 217"/>
            <p:cNvSpPr>
              <a:spLocks/>
            </p:cNvSpPr>
            <p:nvPr/>
          </p:nvSpPr>
          <p:spPr bwMode="auto">
            <a:xfrm>
              <a:off x="3888" y="1410"/>
              <a:ext cx="1046" cy="1758"/>
            </a:xfrm>
            <a:custGeom>
              <a:avLst/>
              <a:gdLst>
                <a:gd name="T0" fmla="*/ 624 w 1046"/>
                <a:gd name="T1" fmla="*/ 78 h 1758"/>
                <a:gd name="T2" fmla="*/ 918 w 1046"/>
                <a:gd name="T3" fmla="*/ 88 h 1758"/>
                <a:gd name="T4" fmla="*/ 1008 w 1046"/>
                <a:gd name="T5" fmla="*/ 606 h 1758"/>
                <a:gd name="T6" fmla="*/ 690 w 1046"/>
                <a:gd name="T7" fmla="*/ 1079 h 1758"/>
                <a:gd name="T8" fmla="*/ 743 w 1046"/>
                <a:gd name="T9" fmla="*/ 1387 h 1758"/>
                <a:gd name="T10" fmla="*/ 528 w 1046"/>
                <a:gd name="T11" fmla="*/ 1566 h 1758"/>
                <a:gd name="T12" fmla="*/ 100 w 1046"/>
                <a:gd name="T13" fmla="*/ 1615 h 1758"/>
                <a:gd name="T14" fmla="*/ 0 w 1046"/>
                <a:gd name="T15" fmla="*/ 1758 h 17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6" h="1758">
                  <a:moveTo>
                    <a:pt x="624" y="78"/>
                  </a:moveTo>
                  <a:cubicBezTo>
                    <a:pt x="673" y="80"/>
                    <a:pt x="854" y="0"/>
                    <a:pt x="918" y="88"/>
                  </a:cubicBezTo>
                  <a:cubicBezTo>
                    <a:pt x="982" y="176"/>
                    <a:pt x="1046" y="441"/>
                    <a:pt x="1008" y="606"/>
                  </a:cubicBezTo>
                  <a:cubicBezTo>
                    <a:pt x="970" y="771"/>
                    <a:pt x="734" y="949"/>
                    <a:pt x="690" y="1079"/>
                  </a:cubicBezTo>
                  <a:cubicBezTo>
                    <a:pt x="646" y="1209"/>
                    <a:pt x="770" y="1306"/>
                    <a:pt x="743" y="1387"/>
                  </a:cubicBezTo>
                  <a:cubicBezTo>
                    <a:pt x="716" y="1468"/>
                    <a:pt x="635" y="1528"/>
                    <a:pt x="528" y="1566"/>
                  </a:cubicBezTo>
                  <a:cubicBezTo>
                    <a:pt x="421" y="1604"/>
                    <a:pt x="188" y="1583"/>
                    <a:pt x="100" y="1615"/>
                  </a:cubicBezTo>
                  <a:cubicBezTo>
                    <a:pt x="12" y="1647"/>
                    <a:pt x="21" y="1728"/>
                    <a:pt x="0" y="1758"/>
                  </a:cubicBezTo>
                </a:path>
              </a:pathLst>
            </a:custGeom>
            <a:noFill/>
            <a:ln w="952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07" name="Group 218"/>
            <p:cNvGrpSpPr>
              <a:grpSpLocks/>
            </p:cNvGrpSpPr>
            <p:nvPr/>
          </p:nvGrpSpPr>
          <p:grpSpPr bwMode="auto">
            <a:xfrm rot="-6007551">
              <a:off x="1436" y="2858"/>
              <a:ext cx="336" cy="336"/>
              <a:chOff x="999" y="912"/>
              <a:chExt cx="576" cy="576"/>
            </a:xfrm>
          </p:grpSpPr>
          <p:sp>
            <p:nvSpPr>
              <p:cNvPr id="34865" name="Line 219"/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192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6" name="Oval 220"/>
              <p:cNvSpPr>
                <a:spLocks noChangeArrowheads="1"/>
              </p:cNvSpPr>
              <p:nvPr/>
            </p:nvSpPr>
            <p:spPr bwMode="auto">
              <a:xfrm>
                <a:off x="999" y="912"/>
                <a:ext cx="576" cy="576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vi-VN" sz="2000">
                  <a:latin typeface=".VnTime" pitchFamily="34" charset="0"/>
                </a:endParaRPr>
              </a:p>
            </p:txBody>
          </p:sp>
        </p:grpSp>
        <p:sp>
          <p:nvSpPr>
            <p:cNvPr id="34863" name="Text Box 221"/>
            <p:cNvSpPr txBox="1">
              <a:spLocks noChangeArrowheads="1"/>
            </p:cNvSpPr>
            <p:nvPr/>
          </p:nvSpPr>
          <p:spPr bwMode="auto">
            <a:xfrm>
              <a:off x="1496" y="2896"/>
              <a:ext cx="36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dirty="0" err="1">
                  <a:latin typeface="Arial" charset="0"/>
                </a:rPr>
                <a:t>mA</a:t>
              </a:r>
              <a:endParaRPr lang="en-US" sz="800" dirty="0">
                <a:latin typeface="Arial" charset="0"/>
              </a:endParaRPr>
            </a:p>
          </p:txBody>
        </p:sp>
        <p:sp>
          <p:nvSpPr>
            <p:cNvPr id="34864" name="AutoShape 222"/>
            <p:cNvSpPr>
              <a:spLocks noChangeArrowheads="1"/>
            </p:cNvSpPr>
            <p:nvPr/>
          </p:nvSpPr>
          <p:spPr bwMode="auto">
            <a:xfrm>
              <a:off x="4490" y="1641"/>
              <a:ext cx="48" cy="87"/>
            </a:xfrm>
            <a:prstGeom prst="star4">
              <a:avLst>
                <a:gd name="adj" fmla="val 12500"/>
              </a:avLst>
            </a:prstGeom>
            <a:noFill/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>
                <a:latin typeface="Arial" charset="0"/>
              </a:endParaRPr>
            </a:p>
          </p:txBody>
        </p:sp>
      </p:grpSp>
      <p:sp>
        <p:nvSpPr>
          <p:cNvPr id="63711" name="Rectangle 223"/>
          <p:cNvSpPr>
            <a:spLocks noChangeArrowheads="1"/>
          </p:cNvSpPr>
          <p:nvPr/>
        </p:nvSpPr>
        <p:spPr bwMode="auto">
          <a:xfrm>
            <a:off x="5562601" y="4171951"/>
            <a:ext cx="80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Đèn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712" name="Rectangle 224"/>
          <p:cNvSpPr>
            <a:spLocks noChangeArrowheads="1"/>
          </p:cNvSpPr>
          <p:nvPr/>
        </p:nvSpPr>
        <p:spPr bwMode="auto">
          <a:xfrm>
            <a:off x="2542206" y="1121618"/>
            <a:ext cx="19527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điện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713" name="Rectangle 225"/>
          <p:cNvSpPr>
            <a:spLocks noChangeArrowheads="1"/>
          </p:cNvSpPr>
          <p:nvPr/>
        </p:nvSpPr>
        <p:spPr bwMode="auto">
          <a:xfrm>
            <a:off x="5707011" y="1022063"/>
            <a:ext cx="1449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717" name="Rectangle 229"/>
          <p:cNvSpPr>
            <a:spLocks noChangeArrowheads="1"/>
          </p:cNvSpPr>
          <p:nvPr/>
        </p:nvSpPr>
        <p:spPr bwMode="auto">
          <a:xfrm>
            <a:off x="1371600" y="4171951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723" name="Rectangle 235"/>
          <p:cNvSpPr>
            <a:spLocks noChangeArrowheads="1"/>
          </p:cNvSpPr>
          <p:nvPr/>
        </p:nvSpPr>
        <p:spPr bwMode="auto">
          <a:xfrm>
            <a:off x="3629025" y="4167686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K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107504" y="-92546"/>
            <a:ext cx="48245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vi-VN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 độ dòng điện</a:t>
            </a:r>
          </a:p>
          <a:p>
            <a:pPr marL="914400" lvl="1" indent="-457200" algn="just">
              <a:lnSpc>
                <a:spcPct val="150000"/>
              </a:lnSpc>
              <a:buAutoNum type="arabicPeriod"/>
            </a:pPr>
            <a:r>
              <a:rPr lang="en-US" sz="2400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hí nghiệm</a:t>
            </a:r>
            <a:endParaRPr lang="vi-VN" sz="2400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11" grpId="0"/>
      <p:bldP spid="63712" grpId="0"/>
      <p:bldP spid="63713" grpId="0"/>
      <p:bldP spid="63717" grpId="0"/>
      <p:bldP spid="637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AutoShape 5" descr="Blue tissue paper"/>
          <p:cNvSpPr>
            <a:spLocks noChangeArrowheads="1"/>
          </p:cNvSpPr>
          <p:nvPr/>
        </p:nvSpPr>
        <p:spPr bwMode="auto">
          <a:xfrm>
            <a:off x="378542" y="1622322"/>
            <a:ext cx="8305800" cy="2628900"/>
          </a:xfrm>
          <a:prstGeom prst="parallelogram">
            <a:avLst>
              <a:gd name="adj" fmla="val 545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800600" y="2743200"/>
            <a:ext cx="1828800" cy="1252538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800600" y="1771650"/>
            <a:ext cx="2514600" cy="742950"/>
            <a:chOff x="624" y="1536"/>
            <a:chExt cx="1680" cy="720"/>
          </a:xfrm>
        </p:grpSpPr>
        <p:sp>
          <p:nvSpPr>
            <p:cNvPr id="35902" name="AutoShape 8" descr="Oak"/>
            <p:cNvSpPr>
              <a:spLocks noChangeArrowheads="1"/>
            </p:cNvSpPr>
            <p:nvPr/>
          </p:nvSpPr>
          <p:spPr bwMode="auto">
            <a:xfrm>
              <a:off x="624" y="2064"/>
              <a:ext cx="1680" cy="192"/>
            </a:xfrm>
            <a:prstGeom prst="parallelogram">
              <a:avLst>
                <a:gd name="adj" fmla="val 141742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5903" name="AutoShape 9"/>
            <p:cNvSpPr>
              <a:spLocks noChangeArrowheads="1"/>
            </p:cNvSpPr>
            <p:nvPr/>
          </p:nvSpPr>
          <p:spPr bwMode="auto">
            <a:xfrm>
              <a:off x="965" y="1536"/>
              <a:ext cx="73" cy="644"/>
            </a:xfrm>
            <a:prstGeom prst="cube">
              <a:avLst>
                <a:gd name="adj" fmla="val 89583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802" name="AutoShape 10"/>
            <p:cNvSpPr>
              <a:spLocks noChangeArrowheads="1"/>
            </p:cNvSpPr>
            <p:nvPr/>
          </p:nvSpPr>
          <p:spPr bwMode="auto">
            <a:xfrm rot="5400000">
              <a:off x="1512" y="1113"/>
              <a:ext cx="50" cy="1093"/>
            </a:xfrm>
            <a:prstGeom prst="can">
              <a:avLst>
                <a:gd name="adj" fmla="val 7651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014" y="1759"/>
              <a:ext cx="1045" cy="235"/>
              <a:chOff x="2064" y="3164"/>
              <a:chExt cx="1536" cy="456"/>
            </a:xfrm>
          </p:grpSpPr>
          <p:sp>
            <p:nvSpPr>
              <p:cNvPr id="35908" name="AutoShape 12"/>
              <p:cNvSpPr>
                <a:spLocks noChangeArrowheads="1"/>
              </p:cNvSpPr>
              <p:nvPr/>
            </p:nvSpPr>
            <p:spPr bwMode="auto">
              <a:xfrm rot="16200000" flipV="1">
                <a:off x="2688" y="2627"/>
                <a:ext cx="288" cy="1536"/>
              </a:xfrm>
              <a:prstGeom prst="can">
                <a:avLst>
                  <a:gd name="adj" fmla="val 23259"/>
                </a:avLst>
              </a:prstGeom>
              <a:gradFill rotWithShape="1">
                <a:gsLst>
                  <a:gs pos="0">
                    <a:srgbClr val="BEBEBE"/>
                  </a:gs>
                  <a:gs pos="50000">
                    <a:srgbClr val="FFFFFF"/>
                  </a:gs>
                  <a:gs pos="100000">
                    <a:srgbClr val="BEBEBE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grpSp>
            <p:nvGrpSpPr>
              <p:cNvPr id="9" name="Group 13"/>
              <p:cNvGrpSpPr>
                <a:grpSpLocks/>
              </p:cNvGrpSpPr>
              <p:nvPr/>
            </p:nvGrpSpPr>
            <p:grpSpPr bwMode="auto">
              <a:xfrm>
                <a:off x="2160" y="3164"/>
                <a:ext cx="1342" cy="456"/>
                <a:chOff x="2160" y="2976"/>
                <a:chExt cx="1342" cy="696"/>
              </a:xfrm>
            </p:grpSpPr>
            <p:grpSp>
              <p:nvGrpSpPr>
                <p:cNvPr id="10" name="Group 14"/>
                <p:cNvGrpSpPr>
                  <a:grpSpLocks/>
                </p:cNvGrpSpPr>
                <p:nvPr/>
              </p:nvGrpSpPr>
              <p:grpSpPr bwMode="auto">
                <a:xfrm flipV="1">
                  <a:off x="2160" y="2976"/>
                  <a:ext cx="670" cy="696"/>
                  <a:chOff x="2016" y="3504"/>
                  <a:chExt cx="511" cy="275"/>
                </a:xfrm>
              </p:grpSpPr>
              <p:grpSp>
                <p:nvGrpSpPr>
                  <p:cNvPr id="1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016" y="3504"/>
                    <a:ext cx="258" cy="275"/>
                    <a:chOff x="1168" y="2618"/>
                    <a:chExt cx="347" cy="467"/>
                  </a:xfrm>
                </p:grpSpPr>
                <p:grpSp>
                  <p:nvGrpSpPr>
                    <p:cNvPr id="12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8" y="2618"/>
                      <a:ext cx="113" cy="467"/>
                      <a:chOff x="3448" y="4896"/>
                      <a:chExt cx="1001" cy="3254"/>
                    </a:xfrm>
                  </p:grpSpPr>
                  <p:grpSp>
                    <p:nvGrpSpPr>
                      <p:cNvPr id="13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48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6063" name="Arc 18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64" name="Arc 19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65" name="Arc 2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66" name="Arc 21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67" name="Arc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99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6058" name="Arc 24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59" name="Arc 25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60" name="Arc 26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61" name="Arc 27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62" name="Arc 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84" y="2618"/>
                      <a:ext cx="113" cy="467"/>
                      <a:chOff x="3448" y="4896"/>
                      <a:chExt cx="1001" cy="3254"/>
                    </a:xfrm>
                  </p:grpSpPr>
                  <p:grpSp>
                    <p:nvGrpSpPr>
                      <p:cNvPr id="16" name="Group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48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6051" name="Arc 31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52" name="Arc 32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53" name="Arc 33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54" name="Arc 34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55" name="Arc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99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6046" name="Arc 37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47" name="Arc 38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48" name="Arc 3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49" name="Arc 4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50" name="Arc 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2" y="2618"/>
                      <a:ext cx="51" cy="467"/>
                      <a:chOff x="3448" y="4896"/>
                      <a:chExt cx="450" cy="3254"/>
                    </a:xfrm>
                  </p:grpSpPr>
                  <p:sp>
                    <p:nvSpPr>
                      <p:cNvPr id="36039" name="Arc 4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3448" y="7535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40" name="Arc 44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3544" y="7520"/>
                        <a:ext cx="96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41" name="Arc 4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40" y="6239"/>
                        <a:ext cx="137" cy="1277"/>
                      </a:xfrm>
                      <a:custGeom>
                        <a:avLst/>
                        <a:gdLst>
                          <a:gd name="T0" fmla="*/ 0 w 21600"/>
                          <a:gd name="T1" fmla="*/ 0 h 14959"/>
                          <a:gd name="T2" fmla="*/ 0 w 21600"/>
                          <a:gd name="T3" fmla="*/ 0 h 14959"/>
                          <a:gd name="T4" fmla="*/ 0 w 21600"/>
                          <a:gd name="T5" fmla="*/ 0 h 1495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14959" fill="none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</a:path>
                          <a:path w="21600" h="14959" stroke="0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  <a:lnTo>
                              <a:pt x="0" y="14959"/>
                            </a:lnTo>
                            <a:lnTo>
                              <a:pt x="1558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42" name="Arc 4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61" y="4909"/>
                        <a:ext cx="137" cy="1537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43" name="Arc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3" y="4896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4" y="2618"/>
                      <a:ext cx="51" cy="467"/>
                      <a:chOff x="3448" y="4896"/>
                      <a:chExt cx="450" cy="3254"/>
                    </a:xfrm>
                  </p:grpSpPr>
                  <p:sp>
                    <p:nvSpPr>
                      <p:cNvPr id="36034" name="Arc 49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3448" y="7535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35" name="Arc 5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3544" y="7520"/>
                        <a:ext cx="96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36" name="Arc 5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40" y="6239"/>
                        <a:ext cx="137" cy="1277"/>
                      </a:xfrm>
                      <a:custGeom>
                        <a:avLst/>
                        <a:gdLst>
                          <a:gd name="T0" fmla="*/ 0 w 21600"/>
                          <a:gd name="T1" fmla="*/ 0 h 14959"/>
                          <a:gd name="T2" fmla="*/ 0 w 21600"/>
                          <a:gd name="T3" fmla="*/ 0 h 14959"/>
                          <a:gd name="T4" fmla="*/ 0 w 21600"/>
                          <a:gd name="T5" fmla="*/ 0 h 1495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14959" fill="none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</a:path>
                          <a:path w="21600" h="14959" stroke="0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  <a:lnTo>
                              <a:pt x="0" y="14959"/>
                            </a:lnTo>
                            <a:lnTo>
                              <a:pt x="1558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37" name="Arc 5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61" y="4909"/>
                        <a:ext cx="137" cy="1537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38" name="Arc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3" y="4896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2269" y="3504"/>
                    <a:ext cx="258" cy="275"/>
                    <a:chOff x="1168" y="2618"/>
                    <a:chExt cx="347" cy="467"/>
                  </a:xfrm>
                </p:grpSpPr>
                <p:grpSp>
                  <p:nvGrpSpPr>
                    <p:cNvPr id="21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8" y="2618"/>
                      <a:ext cx="113" cy="467"/>
                      <a:chOff x="3448" y="4896"/>
                      <a:chExt cx="1001" cy="3254"/>
                    </a:xfrm>
                  </p:grpSpPr>
                  <p:grpSp>
                    <p:nvGrpSpPr>
                      <p:cNvPr id="22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48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6025" name="Arc 57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26" name="Arc 58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27" name="Arc 5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28" name="Arc 6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29" name="Arc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99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6020" name="Arc 63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21" name="Arc 64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22" name="Arc 65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23" name="Arc 66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24" name="Arc 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4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84" y="2618"/>
                      <a:ext cx="113" cy="467"/>
                      <a:chOff x="3448" y="4896"/>
                      <a:chExt cx="1001" cy="3254"/>
                    </a:xfrm>
                  </p:grpSpPr>
                  <p:grpSp>
                    <p:nvGrpSpPr>
                      <p:cNvPr id="25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48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6013" name="Arc 70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14" name="Arc 71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15" name="Arc 72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16" name="Arc 73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17" name="Arc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6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99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6008" name="Arc 76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09" name="Arc 77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10" name="Arc 78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11" name="Arc 7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12" name="Arc 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7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2" y="2618"/>
                      <a:ext cx="51" cy="467"/>
                      <a:chOff x="3448" y="4896"/>
                      <a:chExt cx="450" cy="3254"/>
                    </a:xfrm>
                  </p:grpSpPr>
                  <p:sp>
                    <p:nvSpPr>
                      <p:cNvPr id="36001" name="Arc 82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3448" y="7535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02" name="Arc 8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3544" y="7520"/>
                        <a:ext cx="96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03" name="Arc 8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40" y="6239"/>
                        <a:ext cx="137" cy="1277"/>
                      </a:xfrm>
                      <a:custGeom>
                        <a:avLst/>
                        <a:gdLst>
                          <a:gd name="T0" fmla="*/ 0 w 21600"/>
                          <a:gd name="T1" fmla="*/ 0 h 14959"/>
                          <a:gd name="T2" fmla="*/ 0 w 21600"/>
                          <a:gd name="T3" fmla="*/ 0 h 14959"/>
                          <a:gd name="T4" fmla="*/ 0 w 21600"/>
                          <a:gd name="T5" fmla="*/ 0 h 1495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14959" fill="none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</a:path>
                          <a:path w="21600" h="14959" stroke="0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  <a:lnTo>
                              <a:pt x="0" y="14959"/>
                            </a:lnTo>
                            <a:lnTo>
                              <a:pt x="1558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04" name="Arc 8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61" y="4909"/>
                        <a:ext cx="137" cy="1537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05" name="Arc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3" y="4896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8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4" y="2618"/>
                      <a:ext cx="51" cy="467"/>
                      <a:chOff x="3448" y="4896"/>
                      <a:chExt cx="450" cy="3254"/>
                    </a:xfrm>
                  </p:grpSpPr>
                  <p:sp>
                    <p:nvSpPr>
                      <p:cNvPr id="35996" name="Arc 88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3448" y="7535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97" name="Arc 89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3544" y="7520"/>
                        <a:ext cx="96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98" name="Arc 9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40" y="6239"/>
                        <a:ext cx="137" cy="1277"/>
                      </a:xfrm>
                      <a:custGeom>
                        <a:avLst/>
                        <a:gdLst>
                          <a:gd name="T0" fmla="*/ 0 w 21600"/>
                          <a:gd name="T1" fmla="*/ 0 h 14959"/>
                          <a:gd name="T2" fmla="*/ 0 w 21600"/>
                          <a:gd name="T3" fmla="*/ 0 h 14959"/>
                          <a:gd name="T4" fmla="*/ 0 w 21600"/>
                          <a:gd name="T5" fmla="*/ 0 h 1495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14959" fill="none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</a:path>
                          <a:path w="21600" h="14959" stroke="0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  <a:lnTo>
                              <a:pt x="0" y="14959"/>
                            </a:lnTo>
                            <a:lnTo>
                              <a:pt x="1558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99" name="Arc 9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61" y="4909"/>
                        <a:ext cx="137" cy="1537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00" name="Arc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3" y="4896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9" name="Group 93"/>
                <p:cNvGrpSpPr>
                  <a:grpSpLocks/>
                </p:cNvGrpSpPr>
                <p:nvPr/>
              </p:nvGrpSpPr>
              <p:grpSpPr bwMode="auto">
                <a:xfrm flipV="1">
                  <a:off x="2832" y="2976"/>
                  <a:ext cx="670" cy="696"/>
                  <a:chOff x="2016" y="3504"/>
                  <a:chExt cx="511" cy="275"/>
                </a:xfrm>
              </p:grpSpPr>
              <p:grpSp>
                <p:nvGrpSpPr>
                  <p:cNvPr id="30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2016" y="3504"/>
                    <a:ext cx="258" cy="275"/>
                    <a:chOff x="1168" y="2618"/>
                    <a:chExt cx="347" cy="467"/>
                  </a:xfrm>
                </p:grpSpPr>
                <p:grpSp>
                  <p:nvGrpSpPr>
                    <p:cNvPr id="31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8" y="2618"/>
                      <a:ext cx="113" cy="467"/>
                      <a:chOff x="3448" y="4896"/>
                      <a:chExt cx="1001" cy="3254"/>
                    </a:xfrm>
                  </p:grpSpPr>
                  <p:grpSp>
                    <p:nvGrpSpPr>
                      <p:cNvPr id="36068" name="Group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48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5985" name="Arc 97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86" name="Arc 98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87" name="Arc 9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88" name="Arc 10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89" name="Arc 1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6069" name="Group 1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99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5980" name="Arc 103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81" name="Arc 104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82" name="Arc 105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83" name="Arc 106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84" name="Arc 1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6070" name="Group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84" y="2618"/>
                      <a:ext cx="113" cy="467"/>
                      <a:chOff x="3448" y="4896"/>
                      <a:chExt cx="1001" cy="3254"/>
                    </a:xfrm>
                  </p:grpSpPr>
                  <p:grpSp>
                    <p:nvGrpSpPr>
                      <p:cNvPr id="36071" name="Group 1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48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5973" name="Arc 110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74" name="Arc 111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75" name="Arc 112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76" name="Arc 113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77" name="Arc 1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6072" name="Group 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99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5968" name="Arc 116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69" name="Arc 117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70" name="Arc 118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71" name="Arc 11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72" name="Arc 1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6073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2" y="2618"/>
                      <a:ext cx="51" cy="467"/>
                      <a:chOff x="3448" y="4896"/>
                      <a:chExt cx="450" cy="3254"/>
                    </a:xfrm>
                  </p:grpSpPr>
                  <p:sp>
                    <p:nvSpPr>
                      <p:cNvPr id="35961" name="Arc 122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3448" y="7535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62" name="Arc 12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3544" y="7520"/>
                        <a:ext cx="96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63" name="Arc 12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40" y="6239"/>
                        <a:ext cx="137" cy="1277"/>
                      </a:xfrm>
                      <a:custGeom>
                        <a:avLst/>
                        <a:gdLst>
                          <a:gd name="T0" fmla="*/ 0 w 21600"/>
                          <a:gd name="T1" fmla="*/ 0 h 14959"/>
                          <a:gd name="T2" fmla="*/ 0 w 21600"/>
                          <a:gd name="T3" fmla="*/ 0 h 14959"/>
                          <a:gd name="T4" fmla="*/ 0 w 21600"/>
                          <a:gd name="T5" fmla="*/ 0 h 1495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14959" fill="none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</a:path>
                          <a:path w="21600" h="14959" stroke="0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  <a:lnTo>
                              <a:pt x="0" y="14959"/>
                            </a:lnTo>
                            <a:lnTo>
                              <a:pt x="1558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64" name="Arc 12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61" y="4909"/>
                        <a:ext cx="137" cy="1537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65" name="Arc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3" y="4896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6074" name="Group 1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4" y="2618"/>
                      <a:ext cx="51" cy="467"/>
                      <a:chOff x="3448" y="4896"/>
                      <a:chExt cx="450" cy="3254"/>
                    </a:xfrm>
                  </p:grpSpPr>
                  <p:sp>
                    <p:nvSpPr>
                      <p:cNvPr id="35956" name="Arc 128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3448" y="7535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57" name="Arc 129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3544" y="7520"/>
                        <a:ext cx="96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58" name="Arc 13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40" y="6239"/>
                        <a:ext cx="137" cy="1277"/>
                      </a:xfrm>
                      <a:custGeom>
                        <a:avLst/>
                        <a:gdLst>
                          <a:gd name="T0" fmla="*/ 0 w 21600"/>
                          <a:gd name="T1" fmla="*/ 0 h 14959"/>
                          <a:gd name="T2" fmla="*/ 0 w 21600"/>
                          <a:gd name="T3" fmla="*/ 0 h 14959"/>
                          <a:gd name="T4" fmla="*/ 0 w 21600"/>
                          <a:gd name="T5" fmla="*/ 0 h 1495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14959" fill="none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</a:path>
                          <a:path w="21600" h="14959" stroke="0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  <a:lnTo>
                              <a:pt x="0" y="14959"/>
                            </a:lnTo>
                            <a:lnTo>
                              <a:pt x="1558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59" name="Arc 13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61" y="4909"/>
                        <a:ext cx="137" cy="1537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60" name="Arc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3" y="4896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075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2269" y="3504"/>
                    <a:ext cx="258" cy="275"/>
                    <a:chOff x="1168" y="2618"/>
                    <a:chExt cx="347" cy="467"/>
                  </a:xfrm>
                </p:grpSpPr>
                <p:grpSp>
                  <p:nvGrpSpPr>
                    <p:cNvPr id="36076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8" y="2618"/>
                      <a:ext cx="113" cy="467"/>
                      <a:chOff x="3448" y="4896"/>
                      <a:chExt cx="1001" cy="3254"/>
                    </a:xfrm>
                  </p:grpSpPr>
                  <p:grpSp>
                    <p:nvGrpSpPr>
                      <p:cNvPr id="36077" name="Group 1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48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5947" name="Arc 136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48" name="Arc 137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49" name="Arc 138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50" name="Arc 13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51" name="Arc 1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6078" name="Group 1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99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5942" name="Arc 142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43" name="Arc 143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44" name="Arc 144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45" name="Arc 145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46" name="Arc 1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6079" name="Group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84" y="2618"/>
                      <a:ext cx="113" cy="467"/>
                      <a:chOff x="3448" y="4896"/>
                      <a:chExt cx="1001" cy="3254"/>
                    </a:xfrm>
                  </p:grpSpPr>
                  <p:grpSp>
                    <p:nvGrpSpPr>
                      <p:cNvPr id="36080" name="Group 1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48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5935" name="Arc 149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36" name="Arc 150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37" name="Arc 151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38" name="Arc 152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39" name="Arc 1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6081" name="Group 1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99" y="4896"/>
                        <a:ext cx="450" cy="3254"/>
                        <a:chOff x="3448" y="4896"/>
                        <a:chExt cx="450" cy="3254"/>
                      </a:xfrm>
                    </p:grpSpPr>
                    <p:sp>
                      <p:nvSpPr>
                        <p:cNvPr id="35930" name="Arc 155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448" y="7535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31" name="Arc 156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44" y="7520"/>
                          <a:ext cx="96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32" name="Arc 157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40" y="6239"/>
                          <a:ext cx="137" cy="1277"/>
                        </a:xfrm>
                        <a:custGeom>
                          <a:avLst/>
                          <a:gdLst>
                            <a:gd name="T0" fmla="*/ 0 w 21600"/>
                            <a:gd name="T1" fmla="*/ 0 h 14959"/>
                            <a:gd name="T2" fmla="*/ 0 w 21600"/>
                            <a:gd name="T3" fmla="*/ 0 h 14959"/>
                            <a:gd name="T4" fmla="*/ 0 w 21600"/>
                            <a:gd name="T5" fmla="*/ 0 h 1495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14959" fill="none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</a:path>
                            <a:path w="21600" h="14959" stroke="0" extrusionOk="0">
                              <a:moveTo>
                                <a:pt x="15581" y="0"/>
                              </a:moveTo>
                              <a:cubicBezTo>
                                <a:pt x="19443" y="4022"/>
                                <a:pt x="21600" y="9382"/>
                                <a:pt x="21600" y="14959"/>
                              </a:cubicBezTo>
                              <a:lnTo>
                                <a:pt x="0" y="14959"/>
                              </a:lnTo>
                              <a:lnTo>
                                <a:pt x="1558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33" name="Arc 158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661" y="4909"/>
                          <a:ext cx="137" cy="153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34" name="Arc 1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4896"/>
                          <a:ext cx="95" cy="615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6082" name="Group 1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2" y="2618"/>
                      <a:ext cx="51" cy="467"/>
                      <a:chOff x="3448" y="4896"/>
                      <a:chExt cx="450" cy="3254"/>
                    </a:xfrm>
                  </p:grpSpPr>
                  <p:sp>
                    <p:nvSpPr>
                      <p:cNvPr id="35923" name="Arc 161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3448" y="7535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24" name="Arc 162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3544" y="7520"/>
                        <a:ext cx="96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25" name="Arc 163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40" y="6239"/>
                        <a:ext cx="137" cy="1277"/>
                      </a:xfrm>
                      <a:custGeom>
                        <a:avLst/>
                        <a:gdLst>
                          <a:gd name="T0" fmla="*/ 0 w 21600"/>
                          <a:gd name="T1" fmla="*/ 0 h 14959"/>
                          <a:gd name="T2" fmla="*/ 0 w 21600"/>
                          <a:gd name="T3" fmla="*/ 0 h 14959"/>
                          <a:gd name="T4" fmla="*/ 0 w 21600"/>
                          <a:gd name="T5" fmla="*/ 0 h 1495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14959" fill="none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</a:path>
                          <a:path w="21600" h="14959" stroke="0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  <a:lnTo>
                              <a:pt x="0" y="14959"/>
                            </a:lnTo>
                            <a:lnTo>
                              <a:pt x="1558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26" name="Arc 16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61" y="4909"/>
                        <a:ext cx="137" cy="1537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27" name="Arc 1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3" y="4896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6083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4" y="2618"/>
                      <a:ext cx="51" cy="467"/>
                      <a:chOff x="3448" y="4896"/>
                      <a:chExt cx="450" cy="3254"/>
                    </a:xfrm>
                  </p:grpSpPr>
                  <p:sp>
                    <p:nvSpPr>
                      <p:cNvPr id="35918" name="Arc 167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3448" y="7535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19" name="Arc 16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3544" y="7520"/>
                        <a:ext cx="96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20" name="Arc 16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40" y="6239"/>
                        <a:ext cx="137" cy="1277"/>
                      </a:xfrm>
                      <a:custGeom>
                        <a:avLst/>
                        <a:gdLst>
                          <a:gd name="T0" fmla="*/ 0 w 21600"/>
                          <a:gd name="T1" fmla="*/ 0 h 14959"/>
                          <a:gd name="T2" fmla="*/ 0 w 21600"/>
                          <a:gd name="T3" fmla="*/ 0 h 14959"/>
                          <a:gd name="T4" fmla="*/ 0 w 21600"/>
                          <a:gd name="T5" fmla="*/ 0 h 1495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14959" fill="none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</a:path>
                          <a:path w="21600" h="14959" stroke="0" extrusionOk="0">
                            <a:moveTo>
                              <a:pt x="15581" y="0"/>
                            </a:moveTo>
                            <a:cubicBezTo>
                              <a:pt x="19443" y="4022"/>
                              <a:pt x="21600" y="9382"/>
                              <a:pt x="21600" y="14959"/>
                            </a:cubicBezTo>
                            <a:lnTo>
                              <a:pt x="0" y="14959"/>
                            </a:lnTo>
                            <a:lnTo>
                              <a:pt x="1558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21" name="Arc 17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61" y="4909"/>
                        <a:ext cx="137" cy="1537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22" name="Arc 1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3" y="4896"/>
                        <a:ext cx="95" cy="61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  <p:sp>
          <p:nvSpPr>
            <p:cNvPr id="35906" name="AutoShape 172"/>
            <p:cNvSpPr>
              <a:spLocks noChangeArrowheads="1"/>
            </p:cNvSpPr>
            <p:nvPr/>
          </p:nvSpPr>
          <p:spPr bwMode="auto">
            <a:xfrm>
              <a:off x="2011" y="1536"/>
              <a:ext cx="72" cy="644"/>
            </a:xfrm>
            <a:prstGeom prst="cube">
              <a:avLst>
                <a:gd name="adj" fmla="val 89583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5907" name="Oval 173"/>
            <p:cNvSpPr>
              <a:spLocks noChangeArrowheads="1"/>
            </p:cNvSpPr>
            <p:nvPr/>
          </p:nvSpPr>
          <p:spPr bwMode="auto">
            <a:xfrm>
              <a:off x="2039" y="1635"/>
              <a:ext cx="29" cy="3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3966" name="AutoShape 174"/>
          <p:cNvSpPr>
            <a:spLocks noChangeArrowheads="1"/>
          </p:cNvSpPr>
          <p:nvPr/>
        </p:nvSpPr>
        <p:spPr bwMode="auto">
          <a:xfrm rot="5400000">
            <a:off x="6248400" y="1847850"/>
            <a:ext cx="228600" cy="76200"/>
          </a:xfrm>
          <a:prstGeom prst="homePlate">
            <a:avLst>
              <a:gd name="adj" fmla="val 100000"/>
            </a:avLst>
          </a:prstGeom>
          <a:solidFill>
            <a:schemeClr val="bg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5849" name="Oval 175"/>
          <p:cNvSpPr>
            <a:spLocks noChangeArrowheads="1"/>
          </p:cNvSpPr>
          <p:nvPr/>
        </p:nvSpPr>
        <p:spPr bwMode="auto">
          <a:xfrm>
            <a:off x="4181475" y="3846910"/>
            <a:ext cx="46038" cy="3452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5850" name="Text Box 176"/>
          <p:cNvSpPr txBox="1">
            <a:spLocks noChangeArrowheads="1"/>
          </p:cNvSpPr>
          <p:nvPr/>
        </p:nvSpPr>
        <p:spPr bwMode="auto">
          <a:xfrm>
            <a:off x="4162425" y="351948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K</a:t>
            </a:r>
          </a:p>
        </p:txBody>
      </p:sp>
      <p:sp>
        <p:nvSpPr>
          <p:cNvPr id="35851" name="Rectangle 177"/>
          <p:cNvSpPr>
            <a:spLocks noChangeArrowheads="1"/>
          </p:cNvSpPr>
          <p:nvPr/>
        </p:nvSpPr>
        <p:spPr bwMode="auto">
          <a:xfrm>
            <a:off x="3819525" y="3904060"/>
            <a:ext cx="800100" cy="92869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35852" name="Oval 178"/>
          <p:cNvSpPr>
            <a:spLocks noChangeArrowheads="1"/>
          </p:cNvSpPr>
          <p:nvPr/>
        </p:nvSpPr>
        <p:spPr bwMode="auto">
          <a:xfrm>
            <a:off x="4019550" y="3826669"/>
            <a:ext cx="46038" cy="3452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5853" name="Oval 179"/>
          <p:cNvSpPr>
            <a:spLocks noChangeArrowheads="1"/>
          </p:cNvSpPr>
          <p:nvPr/>
        </p:nvSpPr>
        <p:spPr bwMode="auto">
          <a:xfrm>
            <a:off x="4468814" y="3833812"/>
            <a:ext cx="46037" cy="3452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grpSp>
        <p:nvGrpSpPr>
          <p:cNvPr id="36084" name="Group 180"/>
          <p:cNvGrpSpPr>
            <a:grpSpLocks/>
          </p:cNvGrpSpPr>
          <p:nvPr/>
        </p:nvGrpSpPr>
        <p:grpSpPr bwMode="auto">
          <a:xfrm>
            <a:off x="3810000" y="3600450"/>
            <a:ext cx="685800" cy="514350"/>
            <a:chOff x="1218" y="2010"/>
            <a:chExt cx="432" cy="432"/>
          </a:xfrm>
        </p:grpSpPr>
        <p:sp>
          <p:nvSpPr>
            <p:cNvPr id="35900" name="Line 181"/>
            <p:cNvSpPr>
              <a:spLocks noChangeShapeType="1"/>
            </p:cNvSpPr>
            <p:nvPr/>
          </p:nvSpPr>
          <p:spPr bwMode="auto">
            <a:xfrm flipV="1">
              <a:off x="1440" y="2064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Oval 182"/>
            <p:cNvSpPr>
              <a:spLocks noChangeArrowheads="1"/>
            </p:cNvSpPr>
            <p:nvPr/>
          </p:nvSpPr>
          <p:spPr bwMode="auto">
            <a:xfrm>
              <a:off x="1218" y="2010"/>
              <a:ext cx="432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5855" name="AutoShape 183"/>
          <p:cNvSpPr>
            <a:spLocks noChangeArrowheads="1"/>
          </p:cNvSpPr>
          <p:nvPr/>
        </p:nvSpPr>
        <p:spPr bwMode="auto">
          <a:xfrm>
            <a:off x="3990975" y="3748088"/>
            <a:ext cx="76200" cy="1143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5856" name="Oval 184"/>
          <p:cNvSpPr>
            <a:spLocks noChangeArrowheads="1"/>
          </p:cNvSpPr>
          <p:nvPr/>
        </p:nvSpPr>
        <p:spPr bwMode="auto">
          <a:xfrm>
            <a:off x="4144964" y="3821906"/>
            <a:ext cx="46037" cy="3452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5857" name="AutoShape 185"/>
          <p:cNvSpPr>
            <a:spLocks noChangeArrowheads="1"/>
          </p:cNvSpPr>
          <p:nvPr/>
        </p:nvSpPr>
        <p:spPr bwMode="auto">
          <a:xfrm>
            <a:off x="4591050" y="3762375"/>
            <a:ext cx="76200" cy="1143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grpSp>
        <p:nvGrpSpPr>
          <p:cNvPr id="36085" name="Group 186"/>
          <p:cNvGrpSpPr>
            <a:grpSpLocks/>
          </p:cNvGrpSpPr>
          <p:nvPr/>
        </p:nvGrpSpPr>
        <p:grpSpPr bwMode="auto">
          <a:xfrm>
            <a:off x="5429250" y="3257550"/>
            <a:ext cx="590550" cy="690563"/>
            <a:chOff x="1402" y="2202"/>
            <a:chExt cx="449" cy="696"/>
          </a:xfrm>
        </p:grpSpPr>
        <p:sp>
          <p:nvSpPr>
            <p:cNvPr id="35897" name="Litebulb"/>
            <p:cNvSpPr>
              <a:spLocks noEditPoints="1" noChangeArrowheads="1"/>
            </p:cNvSpPr>
            <p:nvPr/>
          </p:nvSpPr>
          <p:spPr bwMode="auto">
            <a:xfrm>
              <a:off x="1402" y="2202"/>
              <a:ext cx="449" cy="6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Oval 188"/>
            <p:cNvSpPr>
              <a:spLocks noChangeArrowheads="1"/>
            </p:cNvSpPr>
            <p:nvPr/>
          </p:nvSpPr>
          <p:spPr bwMode="auto">
            <a:xfrm>
              <a:off x="1453" y="2774"/>
              <a:ext cx="350" cy="124"/>
            </a:xfrm>
            <a:prstGeom prst="ellipse">
              <a:avLst/>
            </a:prstGeom>
            <a:solidFill>
              <a:srgbClr val="0099FF"/>
            </a:solidFill>
            <a:ln w="9525">
              <a:round/>
              <a:headEnd/>
              <a:tailEnd/>
            </a:ln>
            <a:effectLst/>
            <a:scene3d>
              <a:camera prst="legacyObliqueTopRight">
                <a:rot lat="16199984" lon="0" rev="0"/>
              </a:camera>
              <a:lightRig rig="legacyFlat1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33981" name="AutoShape 189"/>
            <p:cNvSpPr>
              <a:spLocks noChangeArrowheads="1"/>
            </p:cNvSpPr>
            <p:nvPr/>
          </p:nvSpPr>
          <p:spPr bwMode="auto">
            <a:xfrm rot="16200000">
              <a:off x="1541" y="2686"/>
              <a:ext cx="173" cy="163"/>
            </a:xfrm>
            <a:prstGeom prst="flowChartOnlineStorag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35859" name="Freeform 190"/>
          <p:cNvSpPr>
            <a:spLocks/>
          </p:cNvSpPr>
          <p:nvPr/>
        </p:nvSpPr>
        <p:spPr bwMode="auto">
          <a:xfrm>
            <a:off x="4635501" y="3638550"/>
            <a:ext cx="942975" cy="247650"/>
          </a:xfrm>
          <a:custGeom>
            <a:avLst/>
            <a:gdLst>
              <a:gd name="T0" fmla="*/ 0 w 594"/>
              <a:gd name="T1" fmla="*/ 2147483647 h 208"/>
              <a:gd name="T2" fmla="*/ 2147483647 w 594"/>
              <a:gd name="T3" fmla="*/ 2147483647 h 208"/>
              <a:gd name="T4" fmla="*/ 2147483647 w 594"/>
              <a:gd name="T5" fmla="*/ 2147483647 h 208"/>
              <a:gd name="T6" fmla="*/ 2147483647 w 594"/>
              <a:gd name="T7" fmla="*/ 2147483647 h 208"/>
              <a:gd name="T8" fmla="*/ 2147483647 w 594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4" h="208">
                <a:moveTo>
                  <a:pt x="0" y="101"/>
                </a:moveTo>
                <a:cubicBezTo>
                  <a:pt x="22" y="85"/>
                  <a:pt x="67" y="14"/>
                  <a:pt x="120" y="7"/>
                </a:cubicBezTo>
                <a:cubicBezTo>
                  <a:pt x="173" y="0"/>
                  <a:pt x="250" y="48"/>
                  <a:pt x="321" y="61"/>
                </a:cubicBezTo>
                <a:cubicBezTo>
                  <a:pt x="392" y="74"/>
                  <a:pt x="504" y="64"/>
                  <a:pt x="549" y="88"/>
                </a:cubicBezTo>
                <a:cubicBezTo>
                  <a:pt x="594" y="112"/>
                  <a:pt x="581" y="183"/>
                  <a:pt x="589" y="208"/>
                </a:cubicBezTo>
              </a:path>
            </a:pathLst>
          </a:custGeom>
          <a:noFill/>
          <a:ln w="9525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Freeform 191"/>
          <p:cNvSpPr>
            <a:spLocks/>
          </p:cNvSpPr>
          <p:nvPr/>
        </p:nvSpPr>
        <p:spPr bwMode="auto">
          <a:xfrm>
            <a:off x="1752601" y="3288507"/>
            <a:ext cx="1103313" cy="578644"/>
          </a:xfrm>
          <a:custGeom>
            <a:avLst/>
            <a:gdLst>
              <a:gd name="T0" fmla="*/ 2147483647 w 872"/>
              <a:gd name="T1" fmla="*/ 0 h 674"/>
              <a:gd name="T2" fmla="*/ 2147483647 w 872"/>
              <a:gd name="T3" fmla="*/ 0 h 674"/>
              <a:gd name="T4" fmla="*/ 2147483647 w 872"/>
              <a:gd name="T5" fmla="*/ 2147483647 h 674"/>
              <a:gd name="T6" fmla="*/ 0 w 872"/>
              <a:gd name="T7" fmla="*/ 2147483647 h 674"/>
              <a:gd name="T8" fmla="*/ 2147483647 w 872"/>
              <a:gd name="T9" fmla="*/ 0 h 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2" h="674">
                <a:moveTo>
                  <a:pt x="131" y="0"/>
                </a:moveTo>
                <a:lnTo>
                  <a:pt x="749" y="0"/>
                </a:lnTo>
                <a:lnTo>
                  <a:pt x="872" y="672"/>
                </a:lnTo>
                <a:lnTo>
                  <a:pt x="0" y="674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Freeform 192"/>
          <p:cNvSpPr>
            <a:spLocks/>
          </p:cNvSpPr>
          <p:nvPr/>
        </p:nvSpPr>
        <p:spPr bwMode="auto">
          <a:xfrm>
            <a:off x="1887538" y="3400425"/>
            <a:ext cx="831850" cy="385763"/>
          </a:xfrm>
          <a:custGeom>
            <a:avLst/>
            <a:gdLst>
              <a:gd name="T0" fmla="*/ 2147483647 w 657"/>
              <a:gd name="T1" fmla="*/ 0 h 449"/>
              <a:gd name="T2" fmla="*/ 2147483647 w 657"/>
              <a:gd name="T3" fmla="*/ 0 h 449"/>
              <a:gd name="T4" fmla="*/ 2147483647 w 657"/>
              <a:gd name="T5" fmla="*/ 2147483647 h 449"/>
              <a:gd name="T6" fmla="*/ 0 w 657"/>
              <a:gd name="T7" fmla="*/ 2147483647 h 449"/>
              <a:gd name="T8" fmla="*/ 2147483647 w 657"/>
              <a:gd name="T9" fmla="*/ 0 h 4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7" h="449">
                <a:moveTo>
                  <a:pt x="85" y="0"/>
                </a:moveTo>
                <a:lnTo>
                  <a:pt x="590" y="0"/>
                </a:lnTo>
                <a:lnTo>
                  <a:pt x="657" y="449"/>
                </a:lnTo>
                <a:lnTo>
                  <a:pt x="0" y="449"/>
                </a:lnTo>
                <a:lnTo>
                  <a:pt x="85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086" name="Group 193"/>
          <p:cNvGrpSpPr>
            <a:grpSpLocks/>
          </p:cNvGrpSpPr>
          <p:nvPr/>
        </p:nvGrpSpPr>
        <p:grpSpPr bwMode="auto">
          <a:xfrm>
            <a:off x="2027238" y="3458766"/>
            <a:ext cx="569912" cy="127397"/>
            <a:chOff x="1824" y="1536"/>
            <a:chExt cx="2784" cy="645"/>
          </a:xfrm>
        </p:grpSpPr>
        <p:pic>
          <p:nvPicPr>
            <p:cNvPr id="35895" name="Picture 19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8" y="1536"/>
              <a:ext cx="2640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96" name="Picture 19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12320">
              <a:off x="1824" y="1920"/>
              <a:ext cx="33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63" name="Text Box 196"/>
          <p:cNvSpPr txBox="1">
            <a:spLocks noChangeArrowheads="1"/>
          </p:cNvSpPr>
          <p:nvPr/>
        </p:nvSpPr>
        <p:spPr bwMode="auto">
          <a:xfrm>
            <a:off x="1897063" y="3387329"/>
            <a:ext cx="4000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latin typeface="Arial" charset="0"/>
              </a:rPr>
              <a:t>0</a:t>
            </a:r>
          </a:p>
        </p:txBody>
      </p:sp>
      <p:sp>
        <p:nvSpPr>
          <p:cNvPr id="9240" name="Text Box 197"/>
          <p:cNvSpPr txBox="1">
            <a:spLocks noChangeArrowheads="1"/>
          </p:cNvSpPr>
          <p:nvPr/>
        </p:nvSpPr>
        <p:spPr bwMode="auto">
          <a:xfrm>
            <a:off x="2133600" y="3350419"/>
            <a:ext cx="3810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50" dirty="0" smtClean="0">
                <a:latin typeface="Times New Roman"/>
              </a:rPr>
              <a:t>2.5</a:t>
            </a:r>
          </a:p>
        </p:txBody>
      </p:sp>
      <p:sp>
        <p:nvSpPr>
          <p:cNvPr id="35865" name="Text Box 198"/>
          <p:cNvSpPr txBox="1">
            <a:spLocks noChangeArrowheads="1"/>
          </p:cNvSpPr>
          <p:nvPr/>
        </p:nvSpPr>
        <p:spPr bwMode="auto">
          <a:xfrm>
            <a:off x="2451100" y="3367088"/>
            <a:ext cx="304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latin typeface="Arial" charset="0"/>
              </a:rPr>
              <a:t>5</a:t>
            </a:r>
          </a:p>
        </p:txBody>
      </p:sp>
      <p:sp>
        <p:nvSpPr>
          <p:cNvPr id="33991" name="Freeform 199"/>
          <p:cNvSpPr>
            <a:spLocks/>
          </p:cNvSpPr>
          <p:nvPr/>
        </p:nvSpPr>
        <p:spPr bwMode="auto">
          <a:xfrm>
            <a:off x="1911350" y="3164681"/>
            <a:ext cx="973138" cy="123825"/>
          </a:xfrm>
          <a:custGeom>
            <a:avLst/>
            <a:gdLst>
              <a:gd name="T0" fmla="*/ 0 w 768"/>
              <a:gd name="T1" fmla="*/ 144 h 144"/>
              <a:gd name="T2" fmla="*/ 144 w 768"/>
              <a:gd name="T3" fmla="*/ 0 h 144"/>
              <a:gd name="T4" fmla="*/ 768 w 768"/>
              <a:gd name="T5" fmla="*/ 0 h 144"/>
              <a:gd name="T6" fmla="*/ 624 w 768"/>
              <a:gd name="T7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144">
                <a:moveTo>
                  <a:pt x="0" y="144"/>
                </a:moveTo>
                <a:lnTo>
                  <a:pt x="144" y="0"/>
                </a:lnTo>
                <a:lnTo>
                  <a:pt x="768" y="0"/>
                </a:lnTo>
                <a:lnTo>
                  <a:pt x="624" y="144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tint val="6275"/>
                  <a:invGamma/>
                </a:schemeClr>
              </a:gs>
              <a:gs pos="100000">
                <a:schemeClr val="accent1">
                  <a:alpha val="64999"/>
                </a:schemeClr>
              </a:gs>
            </a:gsLst>
            <a:lin ang="5400000" scaled="1"/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5867" name="Freeform 200"/>
          <p:cNvSpPr>
            <a:spLocks/>
          </p:cNvSpPr>
          <p:nvPr/>
        </p:nvSpPr>
        <p:spPr bwMode="auto">
          <a:xfrm>
            <a:off x="2701925" y="3164681"/>
            <a:ext cx="363538" cy="701279"/>
          </a:xfrm>
          <a:custGeom>
            <a:avLst/>
            <a:gdLst>
              <a:gd name="T0" fmla="*/ 0 w 288"/>
              <a:gd name="T1" fmla="*/ 2147483647 h 817"/>
              <a:gd name="T2" fmla="*/ 2147483647 w 288"/>
              <a:gd name="T3" fmla="*/ 0 h 817"/>
              <a:gd name="T4" fmla="*/ 2147483647 w 288"/>
              <a:gd name="T5" fmla="*/ 2147483647 h 817"/>
              <a:gd name="T6" fmla="*/ 2147483647 w 288"/>
              <a:gd name="T7" fmla="*/ 2147483647 h 817"/>
              <a:gd name="T8" fmla="*/ 0 w 288"/>
              <a:gd name="T9" fmla="*/ 2147483647 h 8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817">
                <a:moveTo>
                  <a:pt x="0" y="144"/>
                </a:moveTo>
                <a:lnTo>
                  <a:pt x="144" y="0"/>
                </a:lnTo>
                <a:lnTo>
                  <a:pt x="288" y="720"/>
                </a:lnTo>
                <a:lnTo>
                  <a:pt x="121" y="817"/>
                </a:lnTo>
                <a:lnTo>
                  <a:pt x="0" y="144"/>
                </a:lnTo>
                <a:close/>
              </a:path>
            </a:pathLst>
          </a:custGeom>
          <a:solidFill>
            <a:schemeClr val="accent1">
              <a:alpha val="43921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Freeform 201"/>
          <p:cNvSpPr>
            <a:spLocks/>
          </p:cNvSpPr>
          <p:nvPr/>
        </p:nvSpPr>
        <p:spPr bwMode="auto">
          <a:xfrm>
            <a:off x="2854326" y="3786188"/>
            <a:ext cx="220663" cy="207169"/>
          </a:xfrm>
          <a:custGeom>
            <a:avLst/>
            <a:gdLst>
              <a:gd name="T0" fmla="*/ 0 w 174"/>
              <a:gd name="T1" fmla="*/ 2147483647 h 242"/>
              <a:gd name="T2" fmla="*/ 2147483647 w 174"/>
              <a:gd name="T3" fmla="*/ 2147483647 h 242"/>
              <a:gd name="T4" fmla="*/ 2147483647 w 174"/>
              <a:gd name="T5" fmla="*/ 0 h 242"/>
              <a:gd name="T6" fmla="*/ 0 w 174"/>
              <a:gd name="T7" fmla="*/ 2147483647 h 2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4" h="242">
                <a:moveTo>
                  <a:pt x="0" y="242"/>
                </a:moveTo>
                <a:lnTo>
                  <a:pt x="174" y="135"/>
                </a:lnTo>
                <a:lnTo>
                  <a:pt x="174" y="0"/>
                </a:lnTo>
                <a:lnTo>
                  <a:pt x="0" y="94"/>
                </a:lnTo>
              </a:path>
            </a:pathLst>
          </a:custGeom>
          <a:gradFill rotWithShape="1">
            <a:gsLst>
              <a:gs pos="0">
                <a:srgbClr val="C0C0C0">
                  <a:alpha val="34000"/>
                </a:srgbClr>
              </a:gs>
              <a:gs pos="100000">
                <a:srgbClr val="FDFDFD"/>
              </a:gs>
            </a:gsLst>
            <a:lin ang="0" scaled="1"/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Freeform 202"/>
          <p:cNvSpPr>
            <a:spLocks/>
          </p:cNvSpPr>
          <p:nvPr/>
        </p:nvSpPr>
        <p:spPr bwMode="auto">
          <a:xfrm>
            <a:off x="1757364" y="3876675"/>
            <a:ext cx="1093787" cy="123825"/>
          </a:xfrm>
          <a:custGeom>
            <a:avLst/>
            <a:gdLst>
              <a:gd name="T0" fmla="*/ 0 w 864"/>
              <a:gd name="T1" fmla="*/ 0 h 144"/>
              <a:gd name="T2" fmla="*/ 0 w 864"/>
              <a:gd name="T3" fmla="*/ 2147483647 h 144"/>
              <a:gd name="T4" fmla="*/ 2147483647 w 864"/>
              <a:gd name="T5" fmla="*/ 2147483647 h 144"/>
              <a:gd name="T6" fmla="*/ 2147483647 w 864"/>
              <a:gd name="T7" fmla="*/ 0 h 144"/>
              <a:gd name="T8" fmla="*/ 0 w 864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4" h="144">
                <a:moveTo>
                  <a:pt x="0" y="0"/>
                </a:moveTo>
                <a:lnTo>
                  <a:pt x="0" y="144"/>
                </a:lnTo>
                <a:lnTo>
                  <a:pt x="864" y="144"/>
                </a:lnTo>
                <a:lnTo>
                  <a:pt x="864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0C0C0">
                  <a:alpha val="71999"/>
                </a:srgbClr>
              </a:gs>
            </a:gsLst>
            <a:lin ang="5400000" scaled="1"/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5" name="AutoShape 203"/>
          <p:cNvSpPr>
            <a:spLocks noChangeArrowheads="1"/>
          </p:cNvSpPr>
          <p:nvPr/>
        </p:nvSpPr>
        <p:spPr bwMode="auto">
          <a:xfrm>
            <a:off x="2160588" y="3112294"/>
            <a:ext cx="100012" cy="130969"/>
          </a:xfrm>
          <a:prstGeom prst="can">
            <a:avLst>
              <a:gd name="adj" fmla="val 43651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3996" name="AutoShape 204"/>
          <p:cNvSpPr>
            <a:spLocks noChangeArrowheads="1"/>
          </p:cNvSpPr>
          <p:nvPr/>
        </p:nvSpPr>
        <p:spPr bwMode="auto">
          <a:xfrm>
            <a:off x="2513013" y="3117057"/>
            <a:ext cx="100012" cy="130969"/>
          </a:xfrm>
          <a:prstGeom prst="can">
            <a:avLst>
              <a:gd name="adj" fmla="val 43651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5872" name="Oval 205"/>
          <p:cNvSpPr>
            <a:spLocks noChangeArrowheads="1"/>
          </p:cNvSpPr>
          <p:nvPr/>
        </p:nvSpPr>
        <p:spPr bwMode="auto">
          <a:xfrm>
            <a:off x="2278063" y="3683794"/>
            <a:ext cx="76200" cy="5715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grpSp>
        <p:nvGrpSpPr>
          <p:cNvPr id="36087" name="Group 206"/>
          <p:cNvGrpSpPr>
            <a:grpSpLocks/>
          </p:cNvGrpSpPr>
          <p:nvPr/>
        </p:nvGrpSpPr>
        <p:grpSpPr bwMode="auto">
          <a:xfrm>
            <a:off x="2590800" y="1885950"/>
            <a:ext cx="1066800" cy="684610"/>
            <a:chOff x="816" y="624"/>
            <a:chExt cx="1861" cy="1679"/>
          </a:xfrm>
        </p:grpSpPr>
        <p:sp>
          <p:nvSpPr>
            <p:cNvPr id="33999" name="Freeform 207"/>
            <p:cNvSpPr>
              <a:spLocks/>
            </p:cNvSpPr>
            <p:nvPr/>
          </p:nvSpPr>
          <p:spPr bwMode="auto">
            <a:xfrm>
              <a:off x="1500" y="1004"/>
              <a:ext cx="1177" cy="1299"/>
            </a:xfrm>
            <a:custGeom>
              <a:avLst/>
              <a:gdLst>
                <a:gd name="T0" fmla="*/ 0 w 1177"/>
                <a:gd name="T1" fmla="*/ 1087 h 1300"/>
                <a:gd name="T2" fmla="*/ 1167 w 1177"/>
                <a:gd name="T3" fmla="*/ 0 h 1300"/>
                <a:gd name="T4" fmla="*/ 1177 w 1177"/>
                <a:gd name="T5" fmla="*/ 174 h 1300"/>
                <a:gd name="T6" fmla="*/ 38 w 1177"/>
                <a:gd name="T7" fmla="*/ 130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7" h="1300">
                  <a:moveTo>
                    <a:pt x="0" y="1087"/>
                  </a:moveTo>
                  <a:lnTo>
                    <a:pt x="1167" y="0"/>
                  </a:lnTo>
                  <a:lnTo>
                    <a:pt x="1177" y="174"/>
                  </a:lnTo>
                  <a:lnTo>
                    <a:pt x="38" y="1300"/>
                  </a:ln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5889" name="Line 208"/>
            <p:cNvSpPr>
              <a:spLocks noChangeShapeType="1"/>
            </p:cNvSpPr>
            <p:nvPr/>
          </p:nvSpPr>
          <p:spPr bwMode="auto">
            <a:xfrm rot="-192789" flipH="1" flipV="1">
              <a:off x="2322" y="776"/>
              <a:ext cx="331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0" name="Line 209"/>
            <p:cNvSpPr>
              <a:spLocks noChangeShapeType="1"/>
            </p:cNvSpPr>
            <p:nvPr/>
          </p:nvSpPr>
          <p:spPr bwMode="auto">
            <a:xfrm rot="21407211" flipV="1">
              <a:off x="1392" y="1152"/>
              <a:ext cx="1091" cy="8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1" name="Line 210"/>
            <p:cNvSpPr>
              <a:spLocks noChangeShapeType="1"/>
            </p:cNvSpPr>
            <p:nvPr/>
          </p:nvSpPr>
          <p:spPr bwMode="auto">
            <a:xfrm>
              <a:off x="1248" y="196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3" name="Freeform 211"/>
            <p:cNvSpPr>
              <a:spLocks/>
            </p:cNvSpPr>
            <p:nvPr/>
          </p:nvSpPr>
          <p:spPr bwMode="auto">
            <a:xfrm>
              <a:off x="816" y="1777"/>
              <a:ext cx="712" cy="514"/>
            </a:xfrm>
            <a:custGeom>
              <a:avLst/>
              <a:gdLst>
                <a:gd name="T0" fmla="*/ 711 w 711"/>
                <a:gd name="T1" fmla="*/ 515 h 515"/>
                <a:gd name="T2" fmla="*/ 0 w 711"/>
                <a:gd name="T3" fmla="*/ 192 h 515"/>
                <a:gd name="T4" fmla="*/ 0 w 711"/>
                <a:gd name="T5" fmla="*/ 0 h 515"/>
                <a:gd name="T6" fmla="*/ 192 w 711"/>
                <a:gd name="T7" fmla="*/ 96 h 515"/>
                <a:gd name="T8" fmla="*/ 242 w 711"/>
                <a:gd name="T9" fmla="*/ 220 h 515"/>
                <a:gd name="T10" fmla="*/ 309 w 711"/>
                <a:gd name="T11" fmla="*/ 273 h 515"/>
                <a:gd name="T12" fmla="*/ 403 w 711"/>
                <a:gd name="T13" fmla="*/ 314 h 515"/>
                <a:gd name="T14" fmla="*/ 497 w 711"/>
                <a:gd name="T15" fmla="*/ 327 h 515"/>
                <a:gd name="T16" fmla="*/ 591 w 711"/>
                <a:gd name="T17" fmla="*/ 273 h 515"/>
                <a:gd name="T18" fmla="*/ 684 w 711"/>
                <a:gd name="T19" fmla="*/ 34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515">
                  <a:moveTo>
                    <a:pt x="711" y="515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92" y="96"/>
                  </a:lnTo>
                  <a:lnTo>
                    <a:pt x="242" y="220"/>
                  </a:lnTo>
                  <a:lnTo>
                    <a:pt x="309" y="273"/>
                  </a:lnTo>
                  <a:lnTo>
                    <a:pt x="403" y="314"/>
                  </a:lnTo>
                  <a:lnTo>
                    <a:pt x="497" y="327"/>
                  </a:lnTo>
                  <a:lnTo>
                    <a:pt x="591" y="273"/>
                  </a:lnTo>
                  <a:lnTo>
                    <a:pt x="684" y="340"/>
                  </a:ln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13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5893" name="Line 212"/>
            <p:cNvSpPr>
              <a:spLocks noChangeShapeType="1"/>
            </p:cNvSpPr>
            <p:nvPr/>
          </p:nvSpPr>
          <p:spPr bwMode="auto">
            <a:xfrm flipV="1">
              <a:off x="816" y="1632"/>
              <a:ext cx="19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94" name="Picture 213" descr="battery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998360">
              <a:off x="923" y="702"/>
              <a:ext cx="1568" cy="1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74" name="Freeform 214"/>
          <p:cNvSpPr>
            <a:spLocks/>
          </p:cNvSpPr>
          <p:nvPr/>
        </p:nvSpPr>
        <p:spPr bwMode="auto">
          <a:xfrm>
            <a:off x="1665288" y="2270522"/>
            <a:ext cx="1154112" cy="823913"/>
          </a:xfrm>
          <a:custGeom>
            <a:avLst/>
            <a:gdLst>
              <a:gd name="T0" fmla="*/ 2147483647 w 727"/>
              <a:gd name="T1" fmla="*/ 2147483647 h 692"/>
              <a:gd name="T2" fmla="*/ 2147483647 w 727"/>
              <a:gd name="T3" fmla="*/ 2147483647 h 692"/>
              <a:gd name="T4" fmla="*/ 2147483647 w 727"/>
              <a:gd name="T5" fmla="*/ 2147483647 h 692"/>
              <a:gd name="T6" fmla="*/ 2147483647 w 727"/>
              <a:gd name="T7" fmla="*/ 2147483647 h 692"/>
              <a:gd name="T8" fmla="*/ 2147483647 w 727"/>
              <a:gd name="T9" fmla="*/ 2147483647 h 692"/>
              <a:gd name="T10" fmla="*/ 2147483647 w 727"/>
              <a:gd name="T11" fmla="*/ 2147483647 h 6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27" h="692">
                <a:moveTo>
                  <a:pt x="727" y="61"/>
                </a:moveTo>
                <a:cubicBezTo>
                  <a:pt x="639" y="29"/>
                  <a:pt x="493" y="0"/>
                  <a:pt x="391" y="13"/>
                </a:cubicBezTo>
                <a:cubicBezTo>
                  <a:pt x="289" y="26"/>
                  <a:pt x="175" y="54"/>
                  <a:pt x="116" y="142"/>
                </a:cubicBezTo>
                <a:cubicBezTo>
                  <a:pt x="57" y="230"/>
                  <a:pt x="0" y="468"/>
                  <a:pt x="36" y="544"/>
                </a:cubicBezTo>
                <a:cubicBezTo>
                  <a:pt x="72" y="620"/>
                  <a:pt x="280" y="573"/>
                  <a:pt x="331" y="598"/>
                </a:cubicBezTo>
                <a:cubicBezTo>
                  <a:pt x="382" y="623"/>
                  <a:pt x="341" y="673"/>
                  <a:pt x="344" y="692"/>
                </a:cubicBezTo>
              </a:path>
            </a:pathLst>
          </a:custGeom>
          <a:noFill/>
          <a:ln w="9525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Freeform 215"/>
          <p:cNvSpPr>
            <a:spLocks/>
          </p:cNvSpPr>
          <p:nvPr/>
        </p:nvSpPr>
        <p:spPr bwMode="auto">
          <a:xfrm>
            <a:off x="2514600" y="2971800"/>
            <a:ext cx="1524000" cy="847725"/>
          </a:xfrm>
          <a:custGeom>
            <a:avLst/>
            <a:gdLst>
              <a:gd name="T0" fmla="*/ 2147483647 w 942"/>
              <a:gd name="T1" fmla="*/ 2147483647 h 678"/>
              <a:gd name="T2" fmla="*/ 2147483647 w 942"/>
              <a:gd name="T3" fmla="*/ 2147483647 h 678"/>
              <a:gd name="T4" fmla="*/ 2147483647 w 942"/>
              <a:gd name="T5" fmla="*/ 2147483647 h 678"/>
              <a:gd name="T6" fmla="*/ 2147483647 w 942"/>
              <a:gd name="T7" fmla="*/ 2147483647 h 678"/>
              <a:gd name="T8" fmla="*/ 2147483647 w 942"/>
              <a:gd name="T9" fmla="*/ 2147483647 h 678"/>
              <a:gd name="T10" fmla="*/ 2147483647 w 942"/>
              <a:gd name="T11" fmla="*/ 2147483647 h 6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2" h="678">
                <a:moveTo>
                  <a:pt x="30" y="110"/>
                </a:moveTo>
                <a:cubicBezTo>
                  <a:pt x="37" y="97"/>
                  <a:pt x="0" y="45"/>
                  <a:pt x="72" y="29"/>
                </a:cubicBezTo>
                <a:cubicBezTo>
                  <a:pt x="144" y="13"/>
                  <a:pt x="333" y="0"/>
                  <a:pt x="462" y="14"/>
                </a:cubicBezTo>
                <a:cubicBezTo>
                  <a:pt x="591" y="28"/>
                  <a:pt x="782" y="14"/>
                  <a:pt x="846" y="110"/>
                </a:cubicBezTo>
                <a:cubicBezTo>
                  <a:pt x="910" y="206"/>
                  <a:pt x="830" y="502"/>
                  <a:pt x="846" y="590"/>
                </a:cubicBezTo>
                <a:cubicBezTo>
                  <a:pt x="862" y="678"/>
                  <a:pt x="902" y="658"/>
                  <a:pt x="942" y="638"/>
                </a:cubicBezTo>
              </a:path>
            </a:pathLst>
          </a:custGeom>
          <a:noFill/>
          <a:ln w="9525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6" name="Freeform 216"/>
          <p:cNvSpPr>
            <a:spLocks/>
          </p:cNvSpPr>
          <p:nvPr/>
        </p:nvSpPr>
        <p:spPr bwMode="auto">
          <a:xfrm>
            <a:off x="3505200" y="1812132"/>
            <a:ext cx="1828800" cy="403622"/>
          </a:xfrm>
          <a:custGeom>
            <a:avLst/>
            <a:gdLst>
              <a:gd name="T0" fmla="*/ 0 w 1152"/>
              <a:gd name="T1" fmla="*/ 2147483647 h 339"/>
              <a:gd name="T2" fmla="*/ 2147483647 w 1152"/>
              <a:gd name="T3" fmla="*/ 2147483647 h 339"/>
              <a:gd name="T4" fmla="*/ 2147483647 w 1152"/>
              <a:gd name="T5" fmla="*/ 2147483647 h 339"/>
              <a:gd name="T6" fmla="*/ 2147483647 w 1152"/>
              <a:gd name="T7" fmla="*/ 2147483647 h 3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339">
                <a:moveTo>
                  <a:pt x="0" y="110"/>
                </a:moveTo>
                <a:cubicBezTo>
                  <a:pt x="38" y="97"/>
                  <a:pt x="102" y="0"/>
                  <a:pt x="230" y="32"/>
                </a:cubicBezTo>
                <a:cubicBezTo>
                  <a:pt x="358" y="64"/>
                  <a:pt x="614" y="265"/>
                  <a:pt x="768" y="302"/>
                </a:cubicBezTo>
                <a:cubicBezTo>
                  <a:pt x="922" y="339"/>
                  <a:pt x="1036" y="302"/>
                  <a:pt x="1152" y="254"/>
                </a:cubicBezTo>
              </a:path>
            </a:pathLst>
          </a:custGeom>
          <a:noFill/>
          <a:ln w="9525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Freeform 217"/>
          <p:cNvSpPr>
            <a:spLocks/>
          </p:cNvSpPr>
          <p:nvPr/>
        </p:nvSpPr>
        <p:spPr bwMode="auto">
          <a:xfrm>
            <a:off x="5943601" y="1793082"/>
            <a:ext cx="1660525" cy="2093119"/>
          </a:xfrm>
          <a:custGeom>
            <a:avLst/>
            <a:gdLst>
              <a:gd name="T0" fmla="*/ 2147483647 w 1046"/>
              <a:gd name="T1" fmla="*/ 2147483647 h 1758"/>
              <a:gd name="T2" fmla="*/ 2147483647 w 1046"/>
              <a:gd name="T3" fmla="*/ 2147483647 h 1758"/>
              <a:gd name="T4" fmla="*/ 2147483647 w 1046"/>
              <a:gd name="T5" fmla="*/ 2147483647 h 1758"/>
              <a:gd name="T6" fmla="*/ 2147483647 w 1046"/>
              <a:gd name="T7" fmla="*/ 2147483647 h 1758"/>
              <a:gd name="T8" fmla="*/ 2147483647 w 1046"/>
              <a:gd name="T9" fmla="*/ 2147483647 h 1758"/>
              <a:gd name="T10" fmla="*/ 2147483647 w 1046"/>
              <a:gd name="T11" fmla="*/ 2147483647 h 1758"/>
              <a:gd name="T12" fmla="*/ 2147483647 w 1046"/>
              <a:gd name="T13" fmla="*/ 2147483647 h 1758"/>
              <a:gd name="T14" fmla="*/ 0 w 1046"/>
              <a:gd name="T15" fmla="*/ 2147483647 h 17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46" h="1758">
                <a:moveTo>
                  <a:pt x="624" y="78"/>
                </a:moveTo>
                <a:cubicBezTo>
                  <a:pt x="673" y="80"/>
                  <a:pt x="854" y="0"/>
                  <a:pt x="918" y="88"/>
                </a:cubicBezTo>
                <a:cubicBezTo>
                  <a:pt x="982" y="176"/>
                  <a:pt x="1046" y="441"/>
                  <a:pt x="1008" y="606"/>
                </a:cubicBezTo>
                <a:cubicBezTo>
                  <a:pt x="970" y="771"/>
                  <a:pt x="734" y="949"/>
                  <a:pt x="690" y="1079"/>
                </a:cubicBezTo>
                <a:cubicBezTo>
                  <a:pt x="646" y="1209"/>
                  <a:pt x="770" y="1306"/>
                  <a:pt x="743" y="1387"/>
                </a:cubicBezTo>
                <a:cubicBezTo>
                  <a:pt x="716" y="1468"/>
                  <a:pt x="635" y="1528"/>
                  <a:pt x="528" y="1566"/>
                </a:cubicBezTo>
                <a:cubicBezTo>
                  <a:pt x="421" y="1604"/>
                  <a:pt x="188" y="1583"/>
                  <a:pt x="100" y="1615"/>
                </a:cubicBezTo>
                <a:cubicBezTo>
                  <a:pt x="12" y="1647"/>
                  <a:pt x="21" y="1728"/>
                  <a:pt x="0" y="1758"/>
                </a:cubicBezTo>
              </a:path>
            </a:pathLst>
          </a:custGeom>
          <a:noFill/>
          <a:ln w="9525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088" name="Group 218"/>
          <p:cNvGrpSpPr>
            <a:grpSpLocks/>
          </p:cNvGrpSpPr>
          <p:nvPr/>
        </p:nvGrpSpPr>
        <p:grpSpPr bwMode="auto">
          <a:xfrm rot="-5868724">
            <a:off x="2081213" y="3434953"/>
            <a:ext cx="400050" cy="533400"/>
            <a:chOff x="999" y="912"/>
            <a:chExt cx="576" cy="576"/>
          </a:xfrm>
        </p:grpSpPr>
        <p:sp>
          <p:nvSpPr>
            <p:cNvPr id="35886" name="Line 219"/>
            <p:cNvSpPr>
              <a:spLocks noChangeShapeType="1"/>
            </p:cNvSpPr>
            <p:nvPr/>
          </p:nvSpPr>
          <p:spPr bwMode="auto">
            <a:xfrm flipV="1">
              <a:off x="1265" y="1008"/>
              <a:ext cx="223" cy="22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7" name="Oval 220"/>
            <p:cNvSpPr>
              <a:spLocks noChangeArrowheads="1"/>
            </p:cNvSpPr>
            <p:nvPr/>
          </p:nvSpPr>
          <p:spPr bwMode="auto">
            <a:xfrm>
              <a:off x="999" y="912"/>
              <a:ext cx="576" cy="576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5879" name="Text Box 221"/>
          <p:cNvSpPr txBox="1">
            <a:spLocks noChangeArrowheads="1"/>
          </p:cNvSpPr>
          <p:nvPr/>
        </p:nvSpPr>
        <p:spPr bwMode="auto">
          <a:xfrm>
            <a:off x="2133600" y="3543300"/>
            <a:ext cx="3540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err="1">
                <a:latin typeface="Arial" charset="0"/>
              </a:rPr>
              <a:t>mA</a:t>
            </a:r>
            <a:endParaRPr lang="en-US" sz="800" dirty="0">
              <a:latin typeface="Arial" charset="0"/>
            </a:endParaRPr>
          </a:p>
        </p:txBody>
      </p:sp>
      <p:sp>
        <p:nvSpPr>
          <p:cNvPr id="35880" name="AutoShape 222"/>
          <p:cNvSpPr>
            <a:spLocks noChangeArrowheads="1"/>
          </p:cNvSpPr>
          <p:nvPr/>
        </p:nvSpPr>
        <p:spPr bwMode="auto">
          <a:xfrm>
            <a:off x="6899275" y="2068116"/>
            <a:ext cx="76200" cy="103584"/>
          </a:xfrm>
          <a:prstGeom prst="star4">
            <a:avLst>
              <a:gd name="adj" fmla="val 12500"/>
            </a:avLst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0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1000" fill="hold"/>
                                        <p:tgtEl>
                                          <p:spTgt spid="36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4" dur="2000" fill="hold"/>
                                        <p:tgtEl>
                                          <p:spTgt spid="36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9203E-6 L -0.0625 -3.4920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37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22" dur="2000" fill="hold"/>
                                        <p:tgtEl>
                                          <p:spTgt spid="36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3.49203E-6 L 0.0375 -3.4920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3798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0" dur="2000" fill="hold"/>
                                        <p:tgtEl>
                                          <p:spTgt spid="36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8" grpId="1" animBg="1"/>
      <p:bldP spid="33798" grpId="2" animBg="1"/>
      <p:bldP spid="33966" grpId="0" animBg="1"/>
      <p:bldP spid="3396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5486"/>
            <a:ext cx="87849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romanUcPeriod"/>
            </a:pPr>
            <a:r>
              <a:rPr lang="vi-VN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 độ dòng điện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US" sz="2400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hí </a:t>
            </a:r>
            <a:r>
              <a:rPr lang="vi-VN" sz="24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luận: 	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 một bóng đèn nhất định, khi đèn sáng càng ...................... thì chỉ số ampe kế càng ....................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199568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vi-V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(yếu)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54213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r>
              <a:rPr lang="vi-V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(nhỏ)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097" y="3651870"/>
            <a:ext cx="6873805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?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chỉ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Ampe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605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20538"/>
            <a:ext cx="87849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romanUcPeriod"/>
            </a:pPr>
            <a:r>
              <a:rPr lang="vi-VN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 độ dòng điện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 độ dòng điện</a:t>
            </a:r>
          </a:p>
          <a:p>
            <a:pPr marL="0" lvl="1">
              <a:lnSpc>
                <a:spcPct val="150000"/>
              </a:lnSpc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Khái 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niệm: Cường độ dòng điện là đại lượng đặc trưng cho độ mạnh yếu của dòng điện.</a:t>
            </a:r>
          </a:p>
          <a:p>
            <a:pPr marL="0" lvl="1">
              <a:lnSpc>
                <a:spcPct val="150000"/>
              </a:lnSpc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 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hiệu: I</a:t>
            </a:r>
          </a:p>
          <a:p>
            <a:pPr marL="0" lvl="1">
              <a:lnSpc>
                <a:spcPct val="150000"/>
              </a:lnSpc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 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vị: ampe (A), miliampe	(mA)</a:t>
            </a:r>
          </a:p>
          <a:p>
            <a:pPr lvl="1" indent="-457200">
              <a:lnSpc>
                <a:spcPct val="150000"/>
              </a:lnSpc>
              <a:buFontTx/>
              <a:buChar char="-"/>
            </a:pPr>
            <a:endParaRPr lang="vi-VN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4020542"/>
            <a:ext cx="6480720" cy="792088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1A=1000mA	1mA=0,001A</a:t>
            </a:r>
            <a:endParaRPr lang="vi-VN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95486"/>
            <a:ext cx="6480720" cy="792088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1A=1000mA	1mA=0,001A</a:t>
            </a:r>
            <a:endParaRPr lang="vi-VN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275606"/>
            <a:ext cx="6912768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C3.</a:t>
            </a: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Đổi đơn vị cho các giá trị sau</a:t>
            </a:r>
          </a:p>
          <a:p>
            <a:pPr marL="457200" indent="-457200" algn="ctr">
              <a:lnSpc>
                <a:spcPct val="150000"/>
              </a:lnSpc>
              <a:buAutoNum type="alphaLcPeriod"/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0,175A   = 		mA</a:t>
            </a:r>
          </a:p>
          <a:p>
            <a:pPr marL="457200" indent="-457200" algn="ctr">
              <a:lnSpc>
                <a:spcPct val="150000"/>
              </a:lnSpc>
              <a:buAutoNum type="alphaLcPeriod"/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0,38A     = 		mA</a:t>
            </a:r>
          </a:p>
          <a:p>
            <a:pPr marL="457200" indent="-457200" algn="ctr">
              <a:lnSpc>
                <a:spcPct val="150000"/>
              </a:lnSpc>
              <a:buAutoNum type="alphaLcPeriod"/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1250mA = 	   A</a:t>
            </a:r>
          </a:p>
          <a:p>
            <a:pPr marL="457200" indent="-457200" algn="ctr">
              <a:lnSpc>
                <a:spcPct val="150000"/>
              </a:lnSpc>
              <a:buAutoNum type="alphaLcPeriod"/>
            </a:pPr>
            <a:r>
              <a:rPr lang="vi-VN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280mA   =		    A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92367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175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44275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380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300379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55024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0,28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 Lý K39 - Tổ 2 - Thiết bị dạy học</Template>
  <TotalTime>966</TotalTime>
  <Words>709</Words>
  <Application>Microsoft Office PowerPoint</Application>
  <PresentationFormat>On-screen Show (16:9)</PresentationFormat>
  <Paragraphs>163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TS103431377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soo</dc:creator>
  <cp:lastModifiedBy>Windows User</cp:lastModifiedBy>
  <cp:revision>45</cp:revision>
  <dcterms:created xsi:type="dcterms:W3CDTF">2016-03-22T17:54:58Z</dcterms:created>
  <dcterms:modified xsi:type="dcterms:W3CDTF">2020-04-19T09:25:12Z</dcterms:modified>
</cp:coreProperties>
</file>