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84" r:id="rId5"/>
    <p:sldId id="287" r:id="rId6"/>
    <p:sldId id="300" r:id="rId7"/>
    <p:sldId id="288" r:id="rId8"/>
    <p:sldId id="294" r:id="rId9"/>
    <p:sldId id="301" r:id="rId10"/>
    <p:sldId id="283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3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A4395-BCFB-40BD-8643-DF26405291A6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7550-8885-453D-9AD3-343D5CEF3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7550-8885-453D-9AD3-343D5CEF35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6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7550-8885-453D-9AD3-343D5CEF359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8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7550-8885-453D-9AD3-343D5CEF35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4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7550-8885-453D-9AD3-343D5CEF35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42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7550-8885-453D-9AD3-343D5CEF35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1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7550-8885-453D-9AD3-343D5CEF359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37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02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82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07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36080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50449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326045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389471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108391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95821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127002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16950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4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24" y="4597399"/>
            <a:ext cx="9576247" cy="560027"/>
          </a:xfrm>
          <a:prstGeom prst="rect">
            <a:avLst/>
          </a:prstGeom>
        </p:spPr>
      </p:pic>
      <p:sp>
        <p:nvSpPr>
          <p:cNvPr id="9" name="五边形 8"/>
          <p:cNvSpPr/>
          <p:nvPr userDrawn="1"/>
        </p:nvSpPr>
        <p:spPr>
          <a:xfrm>
            <a:off x="0" y="152400"/>
            <a:ext cx="508000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508000" y="1524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42639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333169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337286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223400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245803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31608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91525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404746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94262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162859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177332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85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141583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258721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187160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1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42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64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6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48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67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C709B-91CA-425D-B2BC-27E7F899750A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2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4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1" y="3060700"/>
            <a:ext cx="9576247" cy="21098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65" y="3002087"/>
            <a:ext cx="3458004" cy="2083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6" y="3231592"/>
            <a:ext cx="2022898" cy="12632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" y="258835"/>
            <a:ext cx="1147694" cy="7794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07992" y="1268740"/>
            <a:ext cx="584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IẾT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43: KHÔNG KHÍ – SỰ CHÁY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	(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tiếp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7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4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1" y="3060700"/>
            <a:ext cx="9576247" cy="21098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65" y="3002087"/>
            <a:ext cx="3458004" cy="2083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6" y="3231592"/>
            <a:ext cx="2022898" cy="12632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" y="258835"/>
            <a:ext cx="1147694" cy="77941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38587" y="1434002"/>
            <a:ext cx="5800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YOU!!!</a:t>
            </a:r>
            <a:endParaRPr lang="zh-CN" altLang="en-US" sz="6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405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decel="3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4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1" y="3060700"/>
            <a:ext cx="9576247" cy="2109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6" y="3231592"/>
            <a:ext cx="2022898" cy="12632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" y="258835"/>
            <a:ext cx="1147694" cy="779416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2944802" y="711687"/>
            <a:ext cx="4147799" cy="583903"/>
            <a:chOff x="2169951" y="965687"/>
            <a:chExt cx="4147799" cy="583903"/>
          </a:xfrm>
        </p:grpSpPr>
        <p:grpSp>
          <p:nvGrpSpPr>
            <p:cNvPr id="43" name="Group 11"/>
            <p:cNvGrpSpPr>
              <a:grpSpLocks/>
            </p:cNvGrpSpPr>
            <p:nvPr/>
          </p:nvGrpSpPr>
          <p:grpSpPr bwMode="auto">
            <a:xfrm>
              <a:off x="2169951" y="965687"/>
              <a:ext cx="4147799" cy="583903"/>
              <a:chOff x="0" y="0"/>
              <a:chExt cx="3978" cy="560"/>
            </a:xfrm>
          </p:grpSpPr>
          <p:pic>
            <p:nvPicPr>
              <p:cNvPr id="45" name="矩形 9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97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 Box 13"/>
              <p:cNvSpPr txBox="1">
                <a:spLocks noChangeArrowheads="1"/>
              </p:cNvSpPr>
              <p:nvPr/>
            </p:nvSpPr>
            <p:spPr bwMode="auto">
              <a:xfrm>
                <a:off x="10" y="10"/>
                <a:ext cx="39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5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4" name="Text Box 58"/>
            <p:cNvSpPr txBox="1">
              <a:spLocks noChangeArrowheads="1"/>
            </p:cNvSpPr>
            <p:nvPr/>
          </p:nvSpPr>
          <p:spPr bwMode="auto">
            <a:xfrm>
              <a:off x="3071873" y="1085596"/>
              <a:ext cx="3237536" cy="327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1400" b="1" dirty="0" smtClean="0">
                  <a:solidFill>
                    <a:srgbClr val="0070C0"/>
                  </a:solidFill>
                  <a:ea typeface="黑体" panose="02010609060101010101" pitchFamily="49" charset="-122"/>
                </a:rPr>
                <a:t>SỰ CHÁY</a:t>
              </a:r>
              <a:endParaRPr lang="zh-CN" altLang="en-US" sz="1400" b="1" dirty="0">
                <a:solidFill>
                  <a:srgbClr val="0070C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992765" y="1499957"/>
            <a:ext cx="4147799" cy="584946"/>
            <a:chOff x="2217914" y="1753957"/>
            <a:chExt cx="4147799" cy="584946"/>
          </a:xfrm>
        </p:grpSpPr>
        <p:grpSp>
          <p:nvGrpSpPr>
            <p:cNvPr id="48" name="Group 8"/>
            <p:cNvGrpSpPr>
              <a:grpSpLocks/>
            </p:cNvGrpSpPr>
            <p:nvPr/>
          </p:nvGrpSpPr>
          <p:grpSpPr bwMode="auto">
            <a:xfrm>
              <a:off x="2217914" y="1753957"/>
              <a:ext cx="4147799" cy="584946"/>
              <a:chOff x="0" y="0"/>
              <a:chExt cx="3978" cy="561"/>
            </a:xfrm>
          </p:grpSpPr>
          <p:pic>
            <p:nvPicPr>
              <p:cNvPr id="50" name="矩形 21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978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10"/>
              <p:cNvSpPr txBox="1">
                <a:spLocks noChangeArrowheads="1"/>
              </p:cNvSpPr>
              <p:nvPr/>
            </p:nvSpPr>
            <p:spPr bwMode="auto">
              <a:xfrm>
                <a:off x="9" y="10"/>
                <a:ext cx="39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5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9" name="Text Box 58"/>
            <p:cNvSpPr txBox="1">
              <a:spLocks noChangeArrowheads="1"/>
            </p:cNvSpPr>
            <p:nvPr/>
          </p:nvSpPr>
          <p:spPr bwMode="auto">
            <a:xfrm>
              <a:off x="3071873" y="1858225"/>
              <a:ext cx="2793352" cy="35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1400" b="1" dirty="0" smtClean="0">
                  <a:solidFill>
                    <a:srgbClr val="FF0000"/>
                  </a:solidFill>
                  <a:ea typeface="黑体" panose="02010609060101010101" pitchFamily="49" charset="-122"/>
                </a:rPr>
                <a:t>SỰ OXI HÓA CHẬM</a:t>
              </a:r>
              <a:endParaRPr lang="zh-CN" altLang="en-US" sz="1400" b="1" dirty="0">
                <a:solidFill>
                  <a:srgbClr val="FF000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992765" y="2336100"/>
            <a:ext cx="4157183" cy="961369"/>
            <a:chOff x="2208530" y="2533885"/>
            <a:chExt cx="4157183" cy="825806"/>
          </a:xfrm>
        </p:grpSpPr>
        <p:grpSp>
          <p:nvGrpSpPr>
            <p:cNvPr id="53" name="Group 5"/>
            <p:cNvGrpSpPr>
              <a:grpSpLocks/>
            </p:cNvGrpSpPr>
            <p:nvPr/>
          </p:nvGrpSpPr>
          <p:grpSpPr bwMode="auto">
            <a:xfrm>
              <a:off x="2208530" y="2533885"/>
              <a:ext cx="4157183" cy="825806"/>
              <a:chOff x="-9" y="-62"/>
              <a:chExt cx="3987" cy="792"/>
            </a:xfrm>
          </p:grpSpPr>
          <p:pic>
            <p:nvPicPr>
              <p:cNvPr id="55" name="矩形 22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50"/>
                <a:ext cx="3978" cy="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 Box 7"/>
              <p:cNvSpPr txBox="1">
                <a:spLocks noChangeArrowheads="1"/>
              </p:cNvSpPr>
              <p:nvPr/>
            </p:nvSpPr>
            <p:spPr bwMode="auto">
              <a:xfrm>
                <a:off x="-9" y="-62"/>
                <a:ext cx="3960" cy="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5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4" name="Text Box 58"/>
            <p:cNvSpPr txBox="1">
              <a:spLocks noChangeArrowheads="1"/>
            </p:cNvSpPr>
            <p:nvPr/>
          </p:nvSpPr>
          <p:spPr bwMode="auto">
            <a:xfrm>
              <a:off x="3071873" y="2702799"/>
              <a:ext cx="3237536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1400" b="1" dirty="0" smtClean="0">
                  <a:solidFill>
                    <a:srgbClr val="00B050"/>
                  </a:solidFill>
                  <a:ea typeface="黑体" panose="02010609060101010101" pitchFamily="49" charset="-122"/>
                </a:rPr>
                <a:t>ĐIỀU KIỆN PHÁT SINH VÀ CÁC BIỆN PHÁP DẬP TẮT SỰ CHÁY</a:t>
              </a:r>
              <a:endParaRPr lang="zh-CN" altLang="en-US" sz="1400" b="1" dirty="0">
                <a:solidFill>
                  <a:srgbClr val="00B05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144997" y="579266"/>
            <a:ext cx="483806" cy="439356"/>
            <a:chOff x="2370146" y="833266"/>
            <a:chExt cx="483806" cy="439356"/>
          </a:xfrm>
        </p:grpSpPr>
        <p:grpSp>
          <p:nvGrpSpPr>
            <p:cNvPr id="63" name="Group 14"/>
            <p:cNvGrpSpPr>
              <a:grpSpLocks/>
            </p:cNvGrpSpPr>
            <p:nvPr/>
          </p:nvGrpSpPr>
          <p:grpSpPr bwMode="auto">
            <a:xfrm>
              <a:off x="2370146" y="833266"/>
              <a:ext cx="483806" cy="432714"/>
              <a:chOff x="0" y="0"/>
              <a:chExt cx="464" cy="415"/>
            </a:xfrm>
          </p:grpSpPr>
          <p:pic>
            <p:nvPicPr>
              <p:cNvPr id="65" name="圆角矩形 8"/>
              <p:cNvPicPr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38" y="35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4" name="TextBox 19"/>
            <p:cNvSpPr txBox="1">
              <a:spLocks noChangeArrowheads="1"/>
            </p:cNvSpPr>
            <p:nvPr/>
          </p:nvSpPr>
          <p:spPr bwMode="auto">
            <a:xfrm>
              <a:off x="2432811" y="872512"/>
              <a:ext cx="2346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</a:rPr>
                <a:t>1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144997" y="1327913"/>
            <a:ext cx="483806" cy="435842"/>
            <a:chOff x="2370146" y="1581913"/>
            <a:chExt cx="483806" cy="435842"/>
          </a:xfrm>
        </p:grpSpPr>
        <p:grpSp>
          <p:nvGrpSpPr>
            <p:cNvPr id="68" name="Group 17"/>
            <p:cNvGrpSpPr>
              <a:grpSpLocks/>
            </p:cNvGrpSpPr>
            <p:nvPr/>
          </p:nvGrpSpPr>
          <p:grpSpPr bwMode="auto">
            <a:xfrm>
              <a:off x="2370146" y="1581913"/>
              <a:ext cx="483806" cy="435842"/>
              <a:chOff x="0" y="0"/>
              <a:chExt cx="464" cy="418"/>
            </a:xfrm>
          </p:grpSpPr>
          <p:pic>
            <p:nvPicPr>
              <p:cNvPr id="70" name="圆角矩形 10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Text Box 19"/>
              <p:cNvSpPr txBox="1">
                <a:spLocks noChangeArrowheads="1"/>
              </p:cNvSpPr>
              <p:nvPr/>
            </p:nvSpPr>
            <p:spPr bwMode="auto">
              <a:xfrm>
                <a:off x="38" y="37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9" name="TextBox 24"/>
            <p:cNvSpPr txBox="1">
              <a:spLocks noChangeArrowheads="1"/>
            </p:cNvSpPr>
            <p:nvPr/>
          </p:nvSpPr>
          <p:spPr bwMode="auto">
            <a:xfrm>
              <a:off x="2432811" y="1598221"/>
              <a:ext cx="2346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2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144997" y="2220451"/>
            <a:ext cx="483806" cy="440400"/>
            <a:chOff x="2370146" y="2474451"/>
            <a:chExt cx="483806" cy="440400"/>
          </a:xfrm>
        </p:grpSpPr>
        <p:grpSp>
          <p:nvGrpSpPr>
            <p:cNvPr id="73" name="Group 20"/>
            <p:cNvGrpSpPr>
              <a:grpSpLocks/>
            </p:cNvGrpSpPr>
            <p:nvPr/>
          </p:nvGrpSpPr>
          <p:grpSpPr bwMode="auto">
            <a:xfrm>
              <a:off x="2370146" y="2474451"/>
              <a:ext cx="483806" cy="432714"/>
              <a:chOff x="0" y="0"/>
              <a:chExt cx="464" cy="415"/>
            </a:xfrm>
          </p:grpSpPr>
          <p:pic>
            <p:nvPicPr>
              <p:cNvPr id="75" name="圆角矩形 12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Text Box 22"/>
              <p:cNvSpPr txBox="1">
                <a:spLocks noChangeArrowheads="1"/>
              </p:cNvSpPr>
              <p:nvPr/>
            </p:nvSpPr>
            <p:spPr bwMode="auto">
              <a:xfrm>
                <a:off x="38" y="36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4" name="TextBox 28"/>
            <p:cNvSpPr txBox="1">
              <a:spLocks noChangeArrowheads="1"/>
            </p:cNvSpPr>
            <p:nvPr/>
          </p:nvSpPr>
          <p:spPr bwMode="auto">
            <a:xfrm>
              <a:off x="2432811" y="2514741"/>
              <a:ext cx="2346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3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81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4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1" y="3060700"/>
            <a:ext cx="9576247" cy="2109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6" y="3231592"/>
            <a:ext cx="2022898" cy="12632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" y="258835"/>
            <a:ext cx="1147694" cy="779416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>
            <a:off x="2076450" y="1739982"/>
            <a:ext cx="7474481" cy="1092118"/>
            <a:chOff x="2169951" y="965687"/>
            <a:chExt cx="4386617" cy="583903"/>
          </a:xfrm>
        </p:grpSpPr>
        <p:grpSp>
          <p:nvGrpSpPr>
            <p:cNvPr id="84" name="Group 11"/>
            <p:cNvGrpSpPr>
              <a:grpSpLocks/>
            </p:cNvGrpSpPr>
            <p:nvPr/>
          </p:nvGrpSpPr>
          <p:grpSpPr bwMode="auto">
            <a:xfrm>
              <a:off x="2169951" y="965687"/>
              <a:ext cx="4147799" cy="583903"/>
              <a:chOff x="0" y="0"/>
              <a:chExt cx="3978" cy="560"/>
            </a:xfrm>
          </p:grpSpPr>
          <p:pic>
            <p:nvPicPr>
              <p:cNvPr id="86" name="矩形 9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97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Text Box 13"/>
              <p:cNvSpPr txBox="1">
                <a:spLocks noChangeArrowheads="1"/>
              </p:cNvSpPr>
              <p:nvPr/>
            </p:nvSpPr>
            <p:spPr bwMode="auto">
              <a:xfrm>
                <a:off x="10" y="10"/>
                <a:ext cx="39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5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3023699" y="1087230"/>
              <a:ext cx="3532869" cy="30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Sự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cháy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390477" y="1362259"/>
            <a:ext cx="1069469" cy="956528"/>
            <a:chOff x="2370146" y="833266"/>
            <a:chExt cx="483806" cy="432714"/>
          </a:xfrm>
        </p:grpSpPr>
        <p:grpSp>
          <p:nvGrpSpPr>
            <p:cNvPr id="89" name="Group 14"/>
            <p:cNvGrpSpPr>
              <a:grpSpLocks/>
            </p:cNvGrpSpPr>
            <p:nvPr/>
          </p:nvGrpSpPr>
          <p:grpSpPr bwMode="auto">
            <a:xfrm>
              <a:off x="2370146" y="833266"/>
              <a:ext cx="483806" cy="432714"/>
              <a:chOff x="0" y="0"/>
              <a:chExt cx="464" cy="415"/>
            </a:xfrm>
          </p:grpSpPr>
          <p:pic>
            <p:nvPicPr>
              <p:cNvPr id="91" name="圆角矩形 8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Text Box 16"/>
              <p:cNvSpPr txBox="1">
                <a:spLocks noChangeArrowheads="1"/>
              </p:cNvSpPr>
              <p:nvPr/>
            </p:nvSpPr>
            <p:spPr bwMode="auto">
              <a:xfrm>
                <a:off x="38" y="35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19"/>
            <p:cNvSpPr txBox="1">
              <a:spLocks noChangeArrowheads="1"/>
            </p:cNvSpPr>
            <p:nvPr/>
          </p:nvSpPr>
          <p:spPr bwMode="auto">
            <a:xfrm>
              <a:off x="2478485" y="860570"/>
              <a:ext cx="234604" cy="37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 dirty="0">
                  <a:solidFill>
                    <a:schemeClr val="bg1"/>
                  </a:solidFill>
                </a:rPr>
                <a:t>1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32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140" y="123752"/>
            <a:ext cx="7658959" cy="875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0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4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1" y="3060700"/>
            <a:ext cx="9576247" cy="2109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6" y="3231592"/>
            <a:ext cx="2022898" cy="12632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" y="258835"/>
            <a:ext cx="1147694" cy="779416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>
            <a:off x="2076450" y="1739982"/>
            <a:ext cx="7717278" cy="1092118"/>
            <a:chOff x="2169951" y="965687"/>
            <a:chExt cx="4529110" cy="583903"/>
          </a:xfrm>
        </p:grpSpPr>
        <p:grpSp>
          <p:nvGrpSpPr>
            <p:cNvPr id="84" name="Group 11"/>
            <p:cNvGrpSpPr>
              <a:grpSpLocks/>
            </p:cNvGrpSpPr>
            <p:nvPr/>
          </p:nvGrpSpPr>
          <p:grpSpPr bwMode="auto">
            <a:xfrm>
              <a:off x="2169951" y="965687"/>
              <a:ext cx="4147799" cy="583903"/>
              <a:chOff x="0" y="0"/>
              <a:chExt cx="3978" cy="560"/>
            </a:xfrm>
          </p:grpSpPr>
          <p:pic>
            <p:nvPicPr>
              <p:cNvPr id="86" name="矩形 9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97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Text Box 13"/>
              <p:cNvSpPr txBox="1">
                <a:spLocks noChangeArrowheads="1"/>
              </p:cNvSpPr>
              <p:nvPr/>
            </p:nvSpPr>
            <p:spPr bwMode="auto">
              <a:xfrm>
                <a:off x="10" y="10"/>
                <a:ext cx="39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5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3166192" y="1107978"/>
              <a:ext cx="3532869" cy="30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Sự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oxi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hóa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chậm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390477" y="1362259"/>
            <a:ext cx="1069469" cy="956528"/>
            <a:chOff x="2370146" y="833266"/>
            <a:chExt cx="483806" cy="432714"/>
          </a:xfrm>
        </p:grpSpPr>
        <p:grpSp>
          <p:nvGrpSpPr>
            <p:cNvPr id="89" name="Group 14"/>
            <p:cNvGrpSpPr>
              <a:grpSpLocks/>
            </p:cNvGrpSpPr>
            <p:nvPr/>
          </p:nvGrpSpPr>
          <p:grpSpPr bwMode="auto">
            <a:xfrm>
              <a:off x="2370146" y="833266"/>
              <a:ext cx="483806" cy="432714"/>
              <a:chOff x="0" y="0"/>
              <a:chExt cx="464" cy="415"/>
            </a:xfrm>
          </p:grpSpPr>
          <p:pic>
            <p:nvPicPr>
              <p:cNvPr id="91" name="圆角矩形 8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Text Box 16"/>
              <p:cNvSpPr txBox="1">
                <a:spLocks noChangeArrowheads="1"/>
              </p:cNvSpPr>
              <p:nvPr/>
            </p:nvSpPr>
            <p:spPr bwMode="auto">
              <a:xfrm>
                <a:off x="38" y="35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19"/>
            <p:cNvSpPr txBox="1">
              <a:spLocks noChangeArrowheads="1"/>
            </p:cNvSpPr>
            <p:nvPr/>
          </p:nvSpPr>
          <p:spPr bwMode="auto">
            <a:xfrm>
              <a:off x="2478485" y="860570"/>
              <a:ext cx="234604" cy="37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 dirty="0">
                  <a:solidFill>
                    <a:schemeClr val="bg1"/>
                  </a:solidFill>
                </a:rPr>
                <a:t>2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09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140" y="123752"/>
            <a:ext cx="7658959" cy="135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0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4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1" y="3060700"/>
            <a:ext cx="9576247" cy="2109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6" y="3231592"/>
            <a:ext cx="2022898" cy="12632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" y="258835"/>
            <a:ext cx="1147694" cy="779416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>
            <a:off x="2076450" y="1722808"/>
            <a:ext cx="7448830" cy="1126461"/>
            <a:chOff x="2169951" y="956506"/>
            <a:chExt cx="4371566" cy="602265"/>
          </a:xfrm>
        </p:grpSpPr>
        <p:grpSp>
          <p:nvGrpSpPr>
            <p:cNvPr id="84" name="Group 11"/>
            <p:cNvGrpSpPr>
              <a:grpSpLocks/>
            </p:cNvGrpSpPr>
            <p:nvPr/>
          </p:nvGrpSpPr>
          <p:grpSpPr bwMode="auto">
            <a:xfrm>
              <a:off x="2169951" y="965687"/>
              <a:ext cx="4147799" cy="583903"/>
              <a:chOff x="0" y="0"/>
              <a:chExt cx="3978" cy="560"/>
            </a:xfrm>
          </p:grpSpPr>
          <p:pic>
            <p:nvPicPr>
              <p:cNvPr id="86" name="矩形 9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97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Text Box 13"/>
              <p:cNvSpPr txBox="1">
                <a:spLocks noChangeArrowheads="1"/>
              </p:cNvSpPr>
              <p:nvPr/>
            </p:nvSpPr>
            <p:spPr bwMode="auto">
              <a:xfrm>
                <a:off x="10" y="10"/>
                <a:ext cx="39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5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3008648" y="956506"/>
              <a:ext cx="3532869" cy="60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Điều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kiện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phát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sự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cháy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biện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pháp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dập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tắt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đám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cháy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390477" y="1362259"/>
            <a:ext cx="1069469" cy="956528"/>
            <a:chOff x="2370146" y="833266"/>
            <a:chExt cx="483806" cy="432714"/>
          </a:xfrm>
        </p:grpSpPr>
        <p:grpSp>
          <p:nvGrpSpPr>
            <p:cNvPr id="89" name="Group 14"/>
            <p:cNvGrpSpPr>
              <a:grpSpLocks/>
            </p:cNvGrpSpPr>
            <p:nvPr/>
          </p:nvGrpSpPr>
          <p:grpSpPr bwMode="auto">
            <a:xfrm>
              <a:off x="2370146" y="833266"/>
              <a:ext cx="483806" cy="432714"/>
              <a:chOff x="0" y="0"/>
              <a:chExt cx="464" cy="415"/>
            </a:xfrm>
          </p:grpSpPr>
          <p:pic>
            <p:nvPicPr>
              <p:cNvPr id="91" name="圆角矩形 8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Text Box 16"/>
              <p:cNvSpPr txBox="1">
                <a:spLocks noChangeArrowheads="1"/>
              </p:cNvSpPr>
              <p:nvPr/>
            </p:nvSpPr>
            <p:spPr bwMode="auto">
              <a:xfrm>
                <a:off x="38" y="35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19"/>
            <p:cNvSpPr txBox="1">
              <a:spLocks noChangeArrowheads="1"/>
            </p:cNvSpPr>
            <p:nvPr/>
          </p:nvSpPr>
          <p:spPr bwMode="auto">
            <a:xfrm>
              <a:off x="2478485" y="860570"/>
              <a:ext cx="234604" cy="37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 dirty="0">
                  <a:solidFill>
                    <a:schemeClr val="bg1"/>
                  </a:solidFill>
                </a:rPr>
                <a:t>3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86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140" y="123753"/>
            <a:ext cx="7658959" cy="2193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eriod"/>
            </a:pP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2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140" y="123753"/>
            <a:ext cx="7658959" cy="2193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3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4"/>
</p:tagLst>
</file>

<file path=ppt/theme/theme1.xml><?xml version="1.0" encoding="utf-8"?>
<a:theme xmlns:a="http://schemas.openxmlformats.org/drawingml/2006/main" name="Office 主题​​">
  <a:themeElements>
    <a:clrScheme name="自定义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2E75B5"/>
      </a:accent2>
      <a:accent3>
        <a:srgbClr val="A5A5A5"/>
      </a:accent3>
      <a:accent4>
        <a:srgbClr val="BD15A5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104</Words>
  <Application>Microsoft Office PowerPoint</Application>
  <PresentationFormat>On-screen Show (16:9)</PresentationFormat>
  <Paragraphs>29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Microsoft YaHei</vt:lpstr>
      <vt:lpstr>Microsoft YaHei</vt:lpstr>
      <vt:lpstr>宋体</vt:lpstr>
      <vt:lpstr>Arial</vt:lpstr>
      <vt:lpstr>Calibri</vt:lpstr>
      <vt:lpstr>Calibri Light</vt:lpstr>
      <vt:lpstr>黑体</vt:lpstr>
      <vt:lpstr>Times New Roman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</dc:title>
  <dc:creator>User</dc:creator>
  <cp:lastModifiedBy>Admin</cp:lastModifiedBy>
  <cp:revision>38</cp:revision>
  <dcterms:created xsi:type="dcterms:W3CDTF">2016-12-20T14:12:01Z</dcterms:created>
  <dcterms:modified xsi:type="dcterms:W3CDTF">2020-04-08T06:54:35Z</dcterms:modified>
</cp:coreProperties>
</file>