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4"/>
  </p:notesMasterIdLst>
  <p:sldIdLst>
    <p:sldId id="279" r:id="rId4"/>
    <p:sldId id="288" r:id="rId5"/>
    <p:sldId id="299" r:id="rId6"/>
    <p:sldId id="320" r:id="rId7"/>
    <p:sldId id="314" r:id="rId8"/>
    <p:sldId id="321" r:id="rId9"/>
    <p:sldId id="318" r:id="rId10"/>
    <p:sldId id="317" r:id="rId11"/>
    <p:sldId id="292" r:id="rId12"/>
    <p:sldId id="308" r:id="rId13"/>
    <p:sldId id="319" r:id="rId14"/>
    <p:sldId id="293" r:id="rId15"/>
    <p:sldId id="297" r:id="rId16"/>
    <p:sldId id="294" r:id="rId17"/>
    <p:sldId id="291" r:id="rId18"/>
    <p:sldId id="295" r:id="rId19"/>
    <p:sldId id="298" r:id="rId20"/>
    <p:sldId id="303" r:id="rId21"/>
    <p:sldId id="322" r:id="rId22"/>
    <p:sldId id="323" r:id="rId23"/>
  </p:sldIdLst>
  <p:sldSz cx="9144000" cy="51450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60"/>
    <a:srgbClr val="BD7600"/>
    <a:srgbClr val="FFC400"/>
    <a:srgbClr val="FFEFBD"/>
    <a:srgbClr val="FFCD2D"/>
    <a:srgbClr val="CC8400"/>
    <a:srgbClr val="FFD44B"/>
    <a:srgbClr val="FFE181"/>
    <a:srgbClr val="FFD347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6" autoAdjust="0"/>
  </p:normalViewPr>
  <p:slideViewPr>
    <p:cSldViewPr>
      <p:cViewPr>
        <p:scale>
          <a:sx n="70" d="100"/>
          <a:sy n="70" d="100"/>
        </p:scale>
        <p:origin x="1810" y="73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54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8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6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93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55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97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12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01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35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73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97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6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50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59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43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65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4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59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48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9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4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10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2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023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775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081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91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64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28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55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54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71" r:id="rId3"/>
    <p:sldLayoutId id="2147483650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6" r:id="rId21"/>
    <p:sldLayoutId id="2147483674" r:id="rId22"/>
    <p:sldLayoutId id="2147483673" r:id="rId23"/>
    <p:sldLayoutId id="2147483672" r:id="rId24"/>
    <p:sldLayoutId id="214748367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61" r:id="rId32"/>
    <p:sldLayoutId id="2147483657" r:id="rId33"/>
    <p:sldLayoutId id="2147483658" r:id="rId34"/>
    <p:sldLayoutId id="2147483659" r:id="rId35"/>
    <p:sldLayoutId id="2147483660" r:id="rId36"/>
    <p:sldLayoutId id="2147483690" r:id="rId37"/>
    <p:sldLayoutId id="2147483677" r:id="rId38"/>
    <p:sldLayoutId id="2147483675" r:id="rId3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png"/><Relationship Id="rId11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file:///C:\Program%20Files\Inknoe%20ClassPoint\Images\multiple_choice_without%20result_default_cm.pn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12" Type="http://schemas.openxmlformats.org/officeDocument/2006/relationships/image" Target="../media/image35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file:///C:\Program%20Files\Inknoe%20ClassPoint\Images\multiple_choice_with%20result_default_cm.pn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12" Type="http://schemas.openxmlformats.org/officeDocument/2006/relationships/image" Target="../media/image41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1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file:///C:\Program%20Files\Inknoe%20ClassPoint\Images\multiple_choice_with%20result_default_cm.pn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12" Type="http://schemas.openxmlformats.org/officeDocument/2006/relationships/image" Target="../media/image41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1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01531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226618" y="74202"/>
            <a:ext cx="1536429" cy="1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916360"/>
            <a:ext cx="5564357" cy="1494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1979712" y="1400711"/>
            <a:ext cx="521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+mn-ea"/>
                <a:cs typeface="+mn-ea"/>
                <a:sym typeface="+mn-lt"/>
              </a:rPr>
              <a:t>BÀI 4: NGUYÊN TỬ</a:t>
            </a:r>
            <a:endParaRPr lang="zh-CN" alt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+mn-ea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8" y="3128313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7779240" y="424017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7030A0"/>
                </a:solidFill>
              </a:rPr>
              <a:t>HÓA 8</a:t>
            </a:r>
            <a:endParaRPr lang="ko-KR" alt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38" name="TextBox 9"/>
          <p:cNvSpPr txBox="1"/>
          <p:nvPr/>
        </p:nvSpPr>
        <p:spPr>
          <a:xfrm>
            <a:off x="647564" y="1971151"/>
            <a:ext cx="75608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31346" y="3652664"/>
            <a:ext cx="1728192" cy="1152128"/>
            <a:chOff x="7131346" y="3652664"/>
            <a:chExt cx="1728192" cy="115212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1346" y="3652664"/>
              <a:ext cx="1573238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9"/>
            <p:cNvSpPr txBox="1"/>
            <p:nvPr/>
          </p:nvSpPr>
          <p:spPr>
            <a:xfrm>
              <a:off x="7131346" y="3940696"/>
              <a:ext cx="1728192" cy="39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NGUYÊN TỬ</a:t>
              </a:r>
              <a:endPara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1" name="TextBox 9"/>
          <p:cNvSpPr txBox="1"/>
          <p:nvPr/>
        </p:nvSpPr>
        <p:spPr>
          <a:xfrm>
            <a:off x="660178" y="3003550"/>
            <a:ext cx="756084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 =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1346" y="3652664"/>
            <a:ext cx="1728192" cy="1152128"/>
            <a:chOff x="7131346" y="3652664"/>
            <a:chExt cx="1728192" cy="115212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1346" y="3652664"/>
              <a:ext cx="1573238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9"/>
            <p:cNvSpPr txBox="1"/>
            <p:nvPr/>
          </p:nvSpPr>
          <p:spPr>
            <a:xfrm>
              <a:off x="7131346" y="3940696"/>
              <a:ext cx="1728192" cy="39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NGUYÊN TỬ</a:t>
              </a:r>
              <a:endPara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4" name="TextBox 9"/>
          <p:cNvSpPr txBox="1"/>
          <p:nvPr/>
        </p:nvSpPr>
        <p:spPr>
          <a:xfrm>
            <a:off x="647564" y="1858399"/>
            <a:ext cx="756084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Khối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lượng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coi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khối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lượng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/>
              <p:cNvSpPr txBox="1"/>
              <p:nvPr/>
            </p:nvSpPr>
            <p:spPr>
              <a:xfrm>
                <a:off x="1554186" y="2773805"/>
                <a:ext cx="7560840" cy="631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m</a:t>
                </a:r>
                <a:r>
                  <a:rPr lang="en-US" altLang="zh-CN" sz="3200" b="1" baseline="-25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nguyên</a:t>
                </a:r>
                <a:r>
                  <a:rPr lang="en-US" altLang="zh-CN" sz="3200" b="1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baseline="-25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tử</a:t>
                </a:r>
                <a:r>
                  <a:rPr lang="en-US" altLang="zh-CN" sz="3200" b="1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200" b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lt"/>
                      </a:rPr>
                      <m:t>≈</m:t>
                    </m:r>
                    <m:r>
                      <m:rPr>
                        <m:nor/>
                      </m:rPr>
                      <a:rPr lang="en-US" altLang="zh-CN" sz="3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m</m:t>
                    </m:r>
                    <m:r>
                      <m:rPr>
                        <m:nor/>
                      </m:rPr>
                      <a:rPr lang="en-US" altLang="zh-CN" sz="3200" b="1" i="0" baseline="-25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h</m:t>
                    </m:r>
                    <m:r>
                      <m:rPr>
                        <m:nor/>
                      </m:rPr>
                      <a:rPr lang="en-US" altLang="zh-CN" sz="3200" b="1" i="0" baseline="-25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ạ</m:t>
                    </m:r>
                    <m:r>
                      <m:rPr>
                        <m:nor/>
                      </m:rPr>
                      <a:rPr lang="en-US" altLang="zh-CN" sz="3200" b="1" i="0" baseline="-25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200" b="1" i="0" baseline="-25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baseline="-25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nh</m:t>
                    </m:r>
                    <m:r>
                      <m:rPr>
                        <m:nor/>
                      </m:rPr>
                      <a:rPr lang="en-US" altLang="zh-CN" sz="3200" b="1" i="0" baseline="-25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baseline="-25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baseline="-25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= </a:t>
                </a:r>
                <a:r>
                  <a:rPr lang="en-US" altLang="zh-CN" sz="32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m</a:t>
                </a:r>
                <a:r>
                  <a:rPr lang="en-US" altLang="zh-CN" sz="3200" b="1" baseline="-25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</a:t>
                </a:r>
                <a:r>
                  <a:rPr lang="en-US" altLang="zh-CN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+ </a:t>
                </a:r>
                <a:r>
                  <a:rPr lang="en-US" altLang="zh-CN" sz="32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m</a:t>
                </a:r>
                <a:r>
                  <a:rPr lang="en-US" altLang="zh-CN" sz="3200" b="1" baseline="-25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</a:t>
                </a:r>
                <a:r>
                  <a:rPr lang="en-US" altLang="zh-CN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1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186" y="2773805"/>
                <a:ext cx="7560840" cy="631711"/>
              </a:xfrm>
              <a:prstGeom prst="rect">
                <a:avLst/>
              </a:prstGeom>
              <a:blipFill>
                <a:blip r:embed="rId7"/>
                <a:stretch>
                  <a:fillRect l="-2097" t="-5769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4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636440"/>
            <a:ext cx="2520280" cy="308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2123728" y="1581103"/>
            <a:ext cx="6258174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Điền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hay </a:t>
            </a: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cụm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chỗ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816734" y="2058097"/>
            <a:ext cx="585646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a. ………….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vô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hòa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……….,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bởi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………….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………….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c.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…………….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/>
            </a:r>
            <a:b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proton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4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9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086722"/>
            <a:ext cx="9540552" cy="62318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94" y="-58720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89" y="-58720"/>
            <a:ext cx="4549547" cy="6267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4" y="2140496"/>
            <a:ext cx="2691436" cy="260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2528015"/>
            <a:ext cx="173574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a. 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dương</a:t>
            </a:r>
            <a:endParaRPr lang="zh-CN" altLang="en-US" sz="2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49" y="2140496"/>
            <a:ext cx="2691436" cy="26054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01493" y="2468903"/>
            <a:ext cx="1735741" cy="10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endParaRPr lang="zh-CN" altLang="en-US" sz="2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62" y="2140496"/>
            <a:ext cx="2691436" cy="26054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592929" y="2528015"/>
            <a:ext cx="209542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hông</a:t>
            </a:r>
            <a:r>
              <a:rPr lang="en-US" altLang="zh-CN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endParaRPr lang="zh-CN" altLang="en-US" sz="2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22313" y="295023"/>
            <a:ext cx="814082" cy="1202852"/>
            <a:chOff x="6901851" y="627151"/>
            <a:chExt cx="1916363" cy="2881497"/>
          </a:xfrm>
        </p:grpSpPr>
        <p:pic>
          <p:nvPicPr>
            <p:cNvPr id="17" name="Picture 2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9664" y="1417667"/>
              <a:ext cx="1888550" cy="2090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22"/>
            <p:cNvSpPr txBox="1"/>
            <p:nvPr/>
          </p:nvSpPr>
          <p:spPr>
            <a:xfrm rot="6666">
              <a:off x="6901851" y="627151"/>
              <a:ext cx="1501456" cy="26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5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</a:t>
              </a:r>
              <a:endParaRPr lang="zh-CN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60979" y="672517"/>
            <a:ext cx="802267" cy="872859"/>
            <a:chOff x="6929666" y="1417668"/>
            <a:chExt cx="1888551" cy="2090980"/>
          </a:xfrm>
        </p:grpSpPr>
        <p:pic>
          <p:nvPicPr>
            <p:cNvPr id="20" name="Picture 2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9666" y="1417668"/>
              <a:ext cx="1888551" cy="209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2"/>
            <p:cNvSpPr txBox="1"/>
            <p:nvPr/>
          </p:nvSpPr>
          <p:spPr>
            <a:xfrm rot="6666">
              <a:off x="6931128" y="1492185"/>
              <a:ext cx="1501456" cy="1389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1.e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50131" y="290688"/>
            <a:ext cx="814082" cy="1202852"/>
            <a:chOff x="6901851" y="627152"/>
            <a:chExt cx="1916363" cy="2881496"/>
          </a:xfrm>
        </p:grpSpPr>
        <p:pic>
          <p:nvPicPr>
            <p:cNvPr id="23" name="Picture 2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9664" y="1417667"/>
              <a:ext cx="1888550" cy="2090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2"/>
            <p:cNvSpPr txBox="1"/>
            <p:nvPr/>
          </p:nvSpPr>
          <p:spPr>
            <a:xfrm rot="6666">
              <a:off x="6901851" y="627152"/>
              <a:ext cx="1501456" cy="26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5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endParaRPr lang="zh-CN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4" name="btnInknoeActivity" hidden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9" y="922040"/>
            <a:ext cx="143441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75521" y="2000682"/>
            <a:ext cx="2600334" cy="1243273"/>
            <a:chOff x="1087631" y="659660"/>
            <a:chExt cx="2443266" cy="1302295"/>
          </a:xfrm>
        </p:grpSpPr>
        <p:pic>
          <p:nvPicPr>
            <p:cNvPr id="21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73" y="847567"/>
              <a:ext cx="2330524" cy="111438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87631" y="659660"/>
              <a:ext cx="866784" cy="86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3600" dirty="0" smtClean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A:</a:t>
              </a:r>
              <a:endParaRPr lang="en-US" altLang="zh-CN" sz="3600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540299" y="1193585"/>
              <a:ext cx="1844427" cy="548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</a:t>
              </a:r>
              <a:r>
                <a:rPr lang="en-US" altLang="zh-CN" sz="2800" b="1" dirty="0" smtClean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n, e</a:t>
              </a:r>
              <a:endParaRPr lang="en-US" altLang="zh-CN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39484" y="2162479"/>
            <a:ext cx="2548740" cy="1308542"/>
            <a:chOff x="4902320" y="779899"/>
            <a:chExt cx="2274774" cy="1370467"/>
          </a:xfrm>
        </p:grpSpPr>
        <p:pic>
          <p:nvPicPr>
            <p:cNvPr id="25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320" y="957103"/>
              <a:ext cx="2274774" cy="119326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5322986" y="1272151"/>
              <a:ext cx="1844427" cy="54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5CA1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p, n</a:t>
              </a:r>
              <a:endParaRPr lang="en-US" altLang="zh-CN" sz="2800" b="1" dirty="0">
                <a:solidFill>
                  <a:srgbClr val="5CA1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02320" y="779899"/>
              <a:ext cx="844585" cy="9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5CA1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B:</a:t>
              </a:r>
              <a:endParaRPr lang="en-US" altLang="zh-CN" sz="4000" dirty="0">
                <a:solidFill>
                  <a:srgbClr val="5CA1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09932" y="3314528"/>
            <a:ext cx="2720811" cy="1356181"/>
            <a:chOff x="1905132" y="2928218"/>
            <a:chExt cx="2666868" cy="1324542"/>
          </a:xfrm>
        </p:grpSpPr>
        <p:grpSp>
          <p:nvGrpSpPr>
            <p:cNvPr id="29" name="组合 28"/>
            <p:cNvGrpSpPr/>
            <p:nvPr/>
          </p:nvGrpSpPr>
          <p:grpSpPr>
            <a:xfrm>
              <a:off x="2084512" y="3147814"/>
              <a:ext cx="2487488" cy="1104946"/>
              <a:chOff x="2084512" y="3147814"/>
              <a:chExt cx="2487488" cy="1104946"/>
            </a:xfrm>
          </p:grpSpPr>
          <p:pic>
            <p:nvPicPr>
              <p:cNvPr id="31" name="Picture 2" descr="F:\1-原创素材\1_mm1102\PPT\PPT_014\materaials\pageimg_g9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512" y="3147814"/>
                <a:ext cx="2487488" cy="1104946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>
                <a:off x="2458442" y="3378181"/>
                <a:ext cx="1844427" cy="511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5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</a:t>
                </a:r>
                <a:r>
                  <a:rPr lang="en-US" altLang="zh-CN" sz="2800" b="1" dirty="0" smtClean="0">
                    <a:solidFill>
                      <a:srgbClr val="FF5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e</a:t>
                </a:r>
                <a:endParaRPr lang="en-US" altLang="zh-CN" sz="28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905132" y="2928218"/>
              <a:ext cx="1020053" cy="88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C: </a:t>
              </a:r>
              <a:endParaRPr lang="en-US" altLang="zh-CN" sz="40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12749" y="3344857"/>
            <a:ext cx="2595553" cy="1366396"/>
            <a:chOff x="6086524" y="2894138"/>
            <a:chExt cx="2517924" cy="1261788"/>
          </a:xfrm>
        </p:grpSpPr>
        <p:pic>
          <p:nvPicPr>
            <p:cNvPr id="3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796" y="3075806"/>
              <a:ext cx="2442652" cy="10801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6615571" y="3374284"/>
              <a:ext cx="1844427" cy="4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e</a:t>
              </a:r>
              <a:endPara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6524" y="2894138"/>
              <a:ext cx="844585" cy="835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D: </a:t>
              </a:r>
              <a:endPara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7" name="TextBox 9"/>
          <p:cNvSpPr txBox="1"/>
          <p:nvPr/>
        </p:nvSpPr>
        <p:spPr>
          <a:xfrm>
            <a:off x="1157289" y="1537036"/>
            <a:ext cx="75608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bởi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btnInknoeActivity" hidden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12" y="2133541"/>
            <a:ext cx="1520728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34" y="-91397"/>
            <a:ext cx="1102698" cy="10224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329980" y="-365217"/>
            <a:ext cx="9473980" cy="5452429"/>
            <a:chOff x="-8188" y="-307342"/>
            <a:chExt cx="8108580" cy="5452429"/>
          </a:xfrm>
        </p:grpSpPr>
        <p:pic>
          <p:nvPicPr>
            <p:cNvPr id="8" name="Picture 2" descr="F:\1-原创素材\1_mm1102\PPT\PPT_014\materaials\pageimg_g1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8" y="-307342"/>
              <a:ext cx="8108580" cy="545242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113" y="370340"/>
              <a:ext cx="4549547" cy="626762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461232" y="1057899"/>
            <a:ext cx="504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3888" y="1476828"/>
            <a:ext cx="2425902" cy="3865608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55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55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55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</a:t>
              </a:r>
            </a:p>
          </p:txBody>
        </p:sp>
      </p:grpSp>
      <p:sp>
        <p:nvSpPr>
          <p:cNvPr id="18" name="矩形 22"/>
          <p:cNvSpPr/>
          <p:nvPr/>
        </p:nvSpPr>
        <p:spPr>
          <a:xfrm>
            <a:off x="548144" y="2054409"/>
            <a:ext cx="33364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ng.tử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luôn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n.</a:t>
            </a:r>
            <a:endParaRPr lang="zh-CN" alt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矩形 22"/>
          <p:cNvSpPr/>
          <p:nvPr/>
        </p:nvSpPr>
        <p:spPr>
          <a:xfrm>
            <a:off x="5860917" y="2538189"/>
            <a:ext cx="30088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ng.tử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e.</a:t>
            </a:r>
            <a:endParaRPr lang="zh-CN" alt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矩形 22"/>
          <p:cNvSpPr/>
          <p:nvPr/>
        </p:nvSpPr>
        <p:spPr>
          <a:xfrm>
            <a:off x="545275" y="3768673"/>
            <a:ext cx="30088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ng.tử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n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e.</a:t>
            </a:r>
            <a:endParaRPr lang="zh-CN" alt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btnInknoeActivity" hidden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40" y="1528669"/>
            <a:ext cx="1455632" cy="5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5435" y="3613940"/>
            <a:ext cx="6391901" cy="10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9" y="1492319"/>
            <a:ext cx="2312536" cy="22670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55435" y="2179583"/>
            <a:ext cx="1656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ố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proton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24" y="1492319"/>
            <a:ext cx="2312536" cy="226708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72" y="1492319"/>
            <a:ext cx="2312536" cy="22670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78422" y="2179583"/>
            <a:ext cx="1656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ố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nơtron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1039" y="2179583"/>
            <a:ext cx="1656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ố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electron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btnInknoeActivity" hidden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98" y="4148730"/>
            <a:ext cx="152501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2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385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375756" y="2212504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 DẪN VỀ NHÀ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432396"/>
            <a:ext cx="607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Thank you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448859AE-AD94-45DD-A6D5-7BA857C33738}"/>
              </a:ext>
            </a:extLst>
          </p:cNvPr>
          <p:cNvSpPr/>
          <p:nvPr/>
        </p:nvSpPr>
        <p:spPr>
          <a:xfrm>
            <a:off x="7779240" y="424017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C00000"/>
                </a:solidFill>
              </a:rPr>
              <a:t>HÓA 8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20" y="10290175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10290175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0290175"/>
            <a:ext cx="4549547" cy="62676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75521" y="10290175"/>
            <a:ext cx="2600334" cy="1243273"/>
            <a:chOff x="1087631" y="659660"/>
            <a:chExt cx="2443266" cy="1302295"/>
          </a:xfrm>
        </p:grpSpPr>
        <p:pic>
          <p:nvPicPr>
            <p:cNvPr id="21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73" y="847567"/>
              <a:ext cx="2330524" cy="111438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87631" y="659660"/>
              <a:ext cx="866784" cy="86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3600" dirty="0" smtClean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A:</a:t>
              </a:r>
              <a:endParaRPr lang="en-US" altLang="zh-CN" sz="3600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540299" y="1193585"/>
              <a:ext cx="1844427" cy="548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</a:t>
              </a:r>
              <a:r>
                <a:rPr lang="en-US" altLang="zh-CN" sz="2800" b="1" dirty="0" smtClean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n, e</a:t>
              </a:r>
              <a:endParaRPr lang="en-US" altLang="zh-CN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39484" y="10290175"/>
            <a:ext cx="2548740" cy="1308542"/>
            <a:chOff x="4902320" y="779899"/>
            <a:chExt cx="2274774" cy="1370467"/>
          </a:xfrm>
        </p:grpSpPr>
        <p:pic>
          <p:nvPicPr>
            <p:cNvPr id="25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320" y="957103"/>
              <a:ext cx="2274774" cy="119326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5322986" y="1272151"/>
              <a:ext cx="1844427" cy="54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5CA1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p, n</a:t>
              </a:r>
              <a:endParaRPr lang="en-US" altLang="zh-CN" sz="2800" b="1" dirty="0">
                <a:solidFill>
                  <a:srgbClr val="5CA1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02320" y="779899"/>
              <a:ext cx="844585" cy="9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5CA1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B:</a:t>
              </a:r>
              <a:endParaRPr lang="en-US" altLang="zh-CN" sz="4000" dirty="0">
                <a:solidFill>
                  <a:srgbClr val="5CA1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09932" y="10290175"/>
            <a:ext cx="2720811" cy="1356181"/>
            <a:chOff x="1905132" y="2928218"/>
            <a:chExt cx="2666868" cy="1324542"/>
          </a:xfrm>
        </p:grpSpPr>
        <p:grpSp>
          <p:nvGrpSpPr>
            <p:cNvPr id="29" name="组合 28"/>
            <p:cNvGrpSpPr/>
            <p:nvPr/>
          </p:nvGrpSpPr>
          <p:grpSpPr>
            <a:xfrm>
              <a:off x="2084512" y="3147814"/>
              <a:ext cx="2487488" cy="1104946"/>
              <a:chOff x="2084512" y="3147814"/>
              <a:chExt cx="2487488" cy="1104946"/>
            </a:xfrm>
          </p:grpSpPr>
          <p:pic>
            <p:nvPicPr>
              <p:cNvPr id="31" name="Picture 2" descr="F:\1-原创素材\1_mm1102\PPT\PPT_014\materaials\pageimg_g9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512" y="3147814"/>
                <a:ext cx="2487488" cy="1104946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>
                <a:off x="2458442" y="3378181"/>
                <a:ext cx="1844427" cy="511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5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</a:t>
                </a:r>
                <a:r>
                  <a:rPr lang="en-US" altLang="zh-CN" sz="2800" b="1" dirty="0" smtClean="0">
                    <a:solidFill>
                      <a:srgbClr val="FF5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e</a:t>
                </a:r>
                <a:endParaRPr lang="en-US" altLang="zh-CN" sz="28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905132" y="2928218"/>
              <a:ext cx="1020053" cy="88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C: </a:t>
              </a:r>
              <a:endParaRPr lang="en-US" altLang="zh-CN" sz="40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12749" y="10290175"/>
            <a:ext cx="2595553" cy="1366396"/>
            <a:chOff x="6086524" y="2894138"/>
            <a:chExt cx="2517924" cy="1261788"/>
          </a:xfrm>
        </p:grpSpPr>
        <p:pic>
          <p:nvPicPr>
            <p:cNvPr id="3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796" y="3075806"/>
              <a:ext cx="2442652" cy="10801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6615571" y="3374284"/>
              <a:ext cx="1844427" cy="4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e</a:t>
              </a:r>
              <a:endPara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6524" y="2894138"/>
              <a:ext cx="844585" cy="835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D: </a:t>
              </a:r>
              <a:endPara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7" name="TextBox 9"/>
          <p:cNvSpPr txBox="1"/>
          <p:nvPr/>
        </p:nvSpPr>
        <p:spPr>
          <a:xfrm>
            <a:off x="1157289" y="10290175"/>
            <a:ext cx="75608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bởi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btnInknoeActivity" hidden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12" y="2133541"/>
            <a:ext cx="1520728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3862" y="1388917"/>
            <a:ext cx="3008109" cy="3082796"/>
            <a:chOff x="600072" y="1594843"/>
            <a:chExt cx="3008109" cy="3082796"/>
          </a:xfrm>
        </p:grpSpPr>
        <p:sp>
          <p:nvSpPr>
            <p:cNvPr id="12" name="TextBox 11"/>
            <p:cNvSpPr txBox="1"/>
            <p:nvPr/>
          </p:nvSpPr>
          <p:spPr>
            <a:xfrm>
              <a:off x="600072" y="1594843"/>
              <a:ext cx="429995" cy="58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n w="22225"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32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3592" y="1653303"/>
              <a:ext cx="2694589" cy="3024336"/>
              <a:chOff x="1149863" y="1392491"/>
              <a:chExt cx="2574313" cy="3024336"/>
            </a:xfrm>
          </p:grpSpPr>
          <p:pic>
            <p:nvPicPr>
              <p:cNvPr id="25" name="Picture 4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49863" y="1392491"/>
                <a:ext cx="2574313" cy="3024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10"/>
              <p:cNvSpPr txBox="1"/>
              <p:nvPr/>
            </p:nvSpPr>
            <p:spPr>
              <a:xfrm>
                <a:off x="1806599" y="1660226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01</a:t>
                </a:r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9" name="TextBox 22"/>
              <p:cNvSpPr txBox="1"/>
              <p:nvPr/>
            </p:nvSpPr>
            <p:spPr>
              <a:xfrm rot="6666">
                <a:off x="1424449" y="2426364"/>
                <a:ext cx="170710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Nguyên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tử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b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</a:b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là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gì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?</a:t>
                </a:r>
                <a:endParaRPr lang="zh-CN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0" y="4097921"/>
            <a:ext cx="945551" cy="6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0341" y="4097062"/>
            <a:ext cx="948221" cy="6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488" y="4097062"/>
            <a:ext cx="982841" cy="6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38210" y="1431123"/>
            <a:ext cx="3170758" cy="3040590"/>
            <a:chOff x="3738210" y="1431123"/>
            <a:chExt cx="3170758" cy="3040590"/>
          </a:xfrm>
        </p:grpSpPr>
        <p:sp>
          <p:nvSpPr>
            <p:cNvPr id="13" name="TextBox 12"/>
            <p:cNvSpPr txBox="1"/>
            <p:nvPr/>
          </p:nvSpPr>
          <p:spPr>
            <a:xfrm>
              <a:off x="3738210" y="1431123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n w="22225">
                    <a:solidFill>
                      <a:schemeClr val="bg1"/>
                    </a:solidFill>
                  </a:ln>
                  <a:solidFill>
                    <a:srgbClr val="60B117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200" b="1" dirty="0">
                <a:ln w="22225">
                  <a:solidFill>
                    <a:schemeClr val="bg1"/>
                  </a:solidFill>
                </a:ln>
                <a:solidFill>
                  <a:srgbClr val="60B117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4" name="Picture 3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0407" y="1447377"/>
              <a:ext cx="2748561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10"/>
            <p:cNvSpPr txBox="1"/>
            <p:nvPr/>
          </p:nvSpPr>
          <p:spPr>
            <a:xfrm>
              <a:off x="5008489" y="173064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02</a:t>
              </a:r>
              <a:endPara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7" name="TextBox 22"/>
            <p:cNvSpPr txBox="1"/>
            <p:nvPr/>
          </p:nvSpPr>
          <p:spPr>
            <a:xfrm rot="6666">
              <a:off x="4376141" y="2544349"/>
              <a:ext cx="1913513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Hạt</a:t>
              </a:r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nhân</a:t>
              </a:r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nguyên</a:t>
              </a:r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tử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83854" y="1417667"/>
            <a:ext cx="2034360" cy="2090981"/>
            <a:chOff x="6783854" y="1417667"/>
            <a:chExt cx="2034360" cy="2090981"/>
          </a:xfrm>
        </p:grpSpPr>
        <p:pic>
          <p:nvPicPr>
            <p:cNvPr id="23" name="Picture 2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9664" y="1417667"/>
              <a:ext cx="1888550" cy="2090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22"/>
            <p:cNvSpPr txBox="1"/>
            <p:nvPr/>
          </p:nvSpPr>
          <p:spPr>
            <a:xfrm rot="6666">
              <a:off x="6783854" y="1684528"/>
              <a:ext cx="1913513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 DUNG</a:t>
              </a:r>
              <a:endParaRPr lang="zh-C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75521" y="2000682"/>
            <a:ext cx="2600334" cy="1243273"/>
            <a:chOff x="1087631" y="659660"/>
            <a:chExt cx="2443266" cy="1302295"/>
          </a:xfrm>
        </p:grpSpPr>
        <p:pic>
          <p:nvPicPr>
            <p:cNvPr id="21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73" y="847567"/>
              <a:ext cx="2330524" cy="111438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87631" y="659660"/>
              <a:ext cx="866784" cy="86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3600" dirty="0" smtClean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A:</a:t>
              </a:r>
              <a:endParaRPr lang="en-US" altLang="zh-CN" sz="3600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540299" y="1193585"/>
              <a:ext cx="1844427" cy="548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</a:t>
              </a:r>
              <a:r>
                <a:rPr lang="en-US" altLang="zh-CN" sz="2800" b="1" dirty="0" smtClean="0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n, e</a:t>
              </a:r>
              <a:endParaRPr lang="en-US" altLang="zh-CN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39484" y="2162479"/>
            <a:ext cx="2548740" cy="1308542"/>
            <a:chOff x="4902320" y="779899"/>
            <a:chExt cx="2274774" cy="1370467"/>
          </a:xfrm>
        </p:grpSpPr>
        <p:pic>
          <p:nvPicPr>
            <p:cNvPr id="25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320" y="957103"/>
              <a:ext cx="2274774" cy="119326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5322986" y="1272151"/>
              <a:ext cx="1844427" cy="54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5CA1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p, n</a:t>
              </a:r>
              <a:endParaRPr lang="en-US" altLang="zh-CN" sz="2800" b="1" dirty="0">
                <a:solidFill>
                  <a:srgbClr val="5CA1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02320" y="779899"/>
              <a:ext cx="844585" cy="9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5CA1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B:</a:t>
              </a:r>
              <a:endParaRPr lang="en-US" altLang="zh-CN" sz="4000" dirty="0">
                <a:solidFill>
                  <a:srgbClr val="5CA1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09932" y="3314528"/>
            <a:ext cx="2720811" cy="1356181"/>
            <a:chOff x="1905132" y="2928218"/>
            <a:chExt cx="2666868" cy="1324542"/>
          </a:xfrm>
        </p:grpSpPr>
        <p:grpSp>
          <p:nvGrpSpPr>
            <p:cNvPr id="29" name="组合 28"/>
            <p:cNvGrpSpPr/>
            <p:nvPr/>
          </p:nvGrpSpPr>
          <p:grpSpPr>
            <a:xfrm>
              <a:off x="2084512" y="3147814"/>
              <a:ext cx="2487488" cy="1104946"/>
              <a:chOff x="2084512" y="3147814"/>
              <a:chExt cx="2487488" cy="1104946"/>
            </a:xfrm>
          </p:grpSpPr>
          <p:pic>
            <p:nvPicPr>
              <p:cNvPr id="31" name="Picture 2" descr="F:\1-原创素材\1_mm1102\PPT\PPT_014\materaials\pageimg_g9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512" y="3147814"/>
                <a:ext cx="2487488" cy="1104946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>
                <a:off x="2458442" y="3378181"/>
                <a:ext cx="1844427" cy="511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5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</a:t>
                </a:r>
                <a:r>
                  <a:rPr lang="en-US" altLang="zh-CN" sz="2800" b="1" dirty="0" smtClean="0">
                    <a:solidFill>
                      <a:srgbClr val="FF5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e</a:t>
                </a:r>
                <a:endParaRPr lang="en-US" altLang="zh-CN" sz="28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905132" y="2928218"/>
              <a:ext cx="1020053" cy="88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C: </a:t>
              </a:r>
              <a:endParaRPr lang="en-US" altLang="zh-CN" sz="40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12749" y="3344857"/>
            <a:ext cx="2595553" cy="1366396"/>
            <a:chOff x="6086524" y="2894138"/>
            <a:chExt cx="2517924" cy="1261788"/>
          </a:xfrm>
        </p:grpSpPr>
        <p:pic>
          <p:nvPicPr>
            <p:cNvPr id="3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796" y="3075806"/>
              <a:ext cx="2442652" cy="10801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6615571" y="3374284"/>
              <a:ext cx="1844427" cy="4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e</a:t>
              </a:r>
              <a:endPara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6524" y="2894138"/>
              <a:ext cx="844585" cy="835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D: </a:t>
              </a:r>
              <a:endPara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7" name="TextBox 9"/>
          <p:cNvSpPr txBox="1"/>
          <p:nvPr/>
        </p:nvSpPr>
        <p:spPr>
          <a:xfrm>
            <a:off x="1157289" y="1537036"/>
            <a:ext cx="75608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bởi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btnInknoeActivity" hidden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12" y="2133541"/>
            <a:ext cx="1520728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2313236" y="293442"/>
            <a:ext cx="4166407" cy="3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719473" y="1312471"/>
            <a:ext cx="33539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NGUYÊN TỬ </a:t>
            </a:r>
            <a:br>
              <a:rPr lang="en-US" altLang="zh-CN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 GÌ?</a:t>
            </a:r>
            <a:endParaRPr lang="zh-CN" altLang="en-US" sz="3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026" name="Picture 2" descr="Hoá học 8 Bài 4: Nguyên tử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43"/>
          <a:stretch/>
        </p:blipFill>
        <p:spPr bwMode="auto">
          <a:xfrm>
            <a:off x="1331640" y="1780456"/>
            <a:ext cx="2522432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0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19" y="-163332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27584" y="1708448"/>
            <a:ext cx="756084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vô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hòa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129" y="2279383"/>
            <a:ext cx="662473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gồm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b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 - 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endParaRPr lang="en-US" altLang="zh-CN" sz="2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-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vỏ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electron (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gồm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 hay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electron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8" name="Freeform: Shape 4"/>
          <p:cNvSpPr/>
          <p:nvPr/>
        </p:nvSpPr>
        <p:spPr>
          <a:xfrm>
            <a:off x="1878673" y="1434558"/>
            <a:ext cx="698981" cy="364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0" name="Freeform: Shape 271"/>
          <p:cNvSpPr/>
          <p:nvPr/>
        </p:nvSpPr>
        <p:spPr>
          <a:xfrm>
            <a:off x="7697897" y="2347076"/>
            <a:ext cx="550787" cy="33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1" name="Freeform: Shape 272"/>
          <p:cNvSpPr/>
          <p:nvPr/>
        </p:nvSpPr>
        <p:spPr>
          <a:xfrm>
            <a:off x="8309388" y="2922934"/>
            <a:ext cx="367068" cy="226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2" name="Freeform: Shape 278"/>
          <p:cNvSpPr/>
          <p:nvPr/>
        </p:nvSpPr>
        <p:spPr>
          <a:xfrm>
            <a:off x="4464985" y="1461330"/>
            <a:ext cx="406733" cy="250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3" name="Freeform: Shape 278"/>
          <p:cNvSpPr/>
          <p:nvPr/>
        </p:nvSpPr>
        <p:spPr>
          <a:xfrm>
            <a:off x="6948264" y="1446365"/>
            <a:ext cx="406733" cy="250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5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08" grpId="0" animBg="1"/>
      <p:bldP spid="210" grpId="0" animBg="1"/>
      <p:bldP spid="211" grpId="0" animBg="1"/>
      <p:bldP spid="212" grpId="0" animBg="1"/>
      <p:bldP spid="2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3074" name="Picture 2" descr="Lí thuyết về thành phần nguyên tử - MÔN HÓA lớp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7147"/>
            <a:ext cx="5027056" cy="32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1467" y="1942722"/>
            <a:ext cx="756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bởi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b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- 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proton (p):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dương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(+)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-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nơtron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(n):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endParaRPr lang="en-US" altLang="zh-CN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electron (e</a:t>
            </a: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): 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(-)</a:t>
            </a:r>
            <a:endParaRPr lang="en-US" altLang="zh-CN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Group 265"/>
          <p:cNvGrpSpPr/>
          <p:nvPr/>
        </p:nvGrpSpPr>
        <p:grpSpPr>
          <a:xfrm>
            <a:off x="395536" y="3759896"/>
            <a:ext cx="757911" cy="725624"/>
            <a:chOff x="1373621" y="1694484"/>
            <a:chExt cx="1350552" cy="1293018"/>
          </a:xfrm>
        </p:grpSpPr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1796608" y="2233387"/>
              <a:ext cx="506725" cy="75411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7"/>
            <p:cNvSpPr>
              <a:spLocks/>
            </p:cNvSpPr>
            <p:nvPr/>
          </p:nvSpPr>
          <p:spPr bwMode="auto">
            <a:xfrm>
              <a:off x="1923289" y="1998929"/>
              <a:ext cx="225450" cy="218711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8"/>
            <p:cNvSpPr>
              <a:spLocks/>
            </p:cNvSpPr>
            <p:nvPr/>
          </p:nvSpPr>
          <p:spPr bwMode="auto">
            <a:xfrm>
              <a:off x="1742929" y="2077665"/>
              <a:ext cx="180360" cy="153972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9"/>
            <p:cNvSpPr>
              <a:spLocks/>
            </p:cNvSpPr>
            <p:nvPr/>
          </p:nvSpPr>
          <p:spPr bwMode="auto">
            <a:xfrm>
              <a:off x="2071442" y="1918444"/>
              <a:ext cx="191096" cy="171469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0"/>
            <p:cNvSpPr>
              <a:spLocks/>
            </p:cNvSpPr>
            <p:nvPr/>
          </p:nvSpPr>
          <p:spPr bwMode="auto">
            <a:xfrm>
              <a:off x="1669926" y="2208891"/>
              <a:ext cx="141711" cy="11722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1629131" y="2326120"/>
              <a:ext cx="173919" cy="12947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>
              <a:off x="1665632" y="2445098"/>
              <a:ext cx="171771" cy="12072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>
              <a:off x="1515332" y="2403106"/>
              <a:ext cx="173919" cy="122478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>
              <a:off x="1530363" y="2226388"/>
              <a:ext cx="173919" cy="13122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5"/>
            <p:cNvSpPr>
              <a:spLocks/>
            </p:cNvSpPr>
            <p:nvPr/>
          </p:nvSpPr>
          <p:spPr bwMode="auto">
            <a:xfrm>
              <a:off x="1465949" y="2322620"/>
              <a:ext cx="148153" cy="103232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6"/>
            <p:cNvSpPr>
              <a:spLocks/>
            </p:cNvSpPr>
            <p:nvPr/>
          </p:nvSpPr>
          <p:spPr bwMode="auto">
            <a:xfrm>
              <a:off x="1584041" y="2068917"/>
              <a:ext cx="120240" cy="104981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7"/>
            <p:cNvSpPr>
              <a:spLocks/>
            </p:cNvSpPr>
            <p:nvPr/>
          </p:nvSpPr>
          <p:spPr bwMode="auto">
            <a:xfrm>
              <a:off x="1472389" y="1998929"/>
              <a:ext cx="94474" cy="80486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8"/>
            <p:cNvSpPr>
              <a:spLocks/>
            </p:cNvSpPr>
            <p:nvPr/>
          </p:nvSpPr>
          <p:spPr bwMode="auto">
            <a:xfrm>
              <a:off x="1642014" y="1965685"/>
              <a:ext cx="118093" cy="101482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>
              <a:spLocks/>
            </p:cNvSpPr>
            <p:nvPr/>
          </p:nvSpPr>
          <p:spPr bwMode="auto">
            <a:xfrm>
              <a:off x="1657044" y="1837958"/>
              <a:ext cx="118093" cy="101482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0"/>
            <p:cNvSpPr>
              <a:spLocks/>
            </p:cNvSpPr>
            <p:nvPr/>
          </p:nvSpPr>
          <p:spPr bwMode="auto">
            <a:xfrm>
              <a:off x="1981262" y="1694484"/>
              <a:ext cx="133123" cy="113730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>
              <a:spLocks/>
            </p:cNvSpPr>
            <p:nvPr/>
          </p:nvSpPr>
          <p:spPr bwMode="auto">
            <a:xfrm>
              <a:off x="2436456" y="1970934"/>
              <a:ext cx="109505" cy="85735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2"/>
            <p:cNvSpPr>
              <a:spLocks/>
            </p:cNvSpPr>
            <p:nvPr/>
          </p:nvSpPr>
          <p:spPr bwMode="auto">
            <a:xfrm>
              <a:off x="2616816" y="2180897"/>
              <a:ext cx="107357" cy="85735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3"/>
            <p:cNvSpPr>
              <a:spLocks/>
            </p:cNvSpPr>
            <p:nvPr/>
          </p:nvSpPr>
          <p:spPr bwMode="auto">
            <a:xfrm>
              <a:off x="1373621" y="2193144"/>
              <a:ext cx="133123" cy="9273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24"/>
            <p:cNvSpPr>
              <a:spLocks/>
            </p:cNvSpPr>
            <p:nvPr/>
          </p:nvSpPr>
          <p:spPr bwMode="auto">
            <a:xfrm>
              <a:off x="1987703" y="1853705"/>
              <a:ext cx="120240" cy="12072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5"/>
            <p:cNvSpPr>
              <a:spLocks/>
            </p:cNvSpPr>
            <p:nvPr/>
          </p:nvSpPr>
          <p:spPr bwMode="auto">
            <a:xfrm>
              <a:off x="1493861" y="2140653"/>
              <a:ext cx="120240" cy="997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6"/>
            <p:cNvSpPr>
              <a:spLocks/>
            </p:cNvSpPr>
            <p:nvPr/>
          </p:nvSpPr>
          <p:spPr bwMode="auto">
            <a:xfrm>
              <a:off x="1783725" y="1911445"/>
              <a:ext cx="173919" cy="171469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27"/>
            <p:cNvSpPr>
              <a:spLocks/>
            </p:cNvSpPr>
            <p:nvPr/>
          </p:nvSpPr>
          <p:spPr bwMode="auto">
            <a:xfrm>
              <a:off x="2065000" y="2089913"/>
              <a:ext cx="251216" cy="209962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28"/>
            <p:cNvSpPr>
              <a:spLocks/>
            </p:cNvSpPr>
            <p:nvPr/>
          </p:nvSpPr>
          <p:spPr bwMode="auto">
            <a:xfrm>
              <a:off x="2253949" y="2187895"/>
              <a:ext cx="161036" cy="12947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9"/>
            <p:cNvSpPr>
              <a:spLocks/>
            </p:cNvSpPr>
            <p:nvPr/>
          </p:nvSpPr>
          <p:spPr bwMode="auto">
            <a:xfrm>
              <a:off x="2421426" y="2193144"/>
              <a:ext cx="161036" cy="12947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0"/>
            <p:cNvSpPr>
              <a:spLocks/>
            </p:cNvSpPr>
            <p:nvPr/>
          </p:nvSpPr>
          <p:spPr bwMode="auto">
            <a:xfrm>
              <a:off x="2402102" y="2089913"/>
              <a:ext cx="165330" cy="12772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31"/>
            <p:cNvSpPr>
              <a:spLocks/>
            </p:cNvSpPr>
            <p:nvPr/>
          </p:nvSpPr>
          <p:spPr bwMode="auto">
            <a:xfrm>
              <a:off x="2268979" y="2009427"/>
              <a:ext cx="161036" cy="12597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32"/>
            <p:cNvSpPr>
              <a:spLocks/>
            </p:cNvSpPr>
            <p:nvPr/>
          </p:nvSpPr>
          <p:spPr bwMode="auto">
            <a:xfrm>
              <a:off x="2234625" y="1876451"/>
              <a:ext cx="161036" cy="12772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33"/>
            <p:cNvSpPr>
              <a:spLocks/>
            </p:cNvSpPr>
            <p:nvPr/>
          </p:nvSpPr>
          <p:spPr bwMode="auto">
            <a:xfrm>
              <a:off x="2084325" y="1767971"/>
              <a:ext cx="156742" cy="12772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34"/>
            <p:cNvSpPr>
              <a:spLocks/>
            </p:cNvSpPr>
            <p:nvPr/>
          </p:nvSpPr>
          <p:spPr bwMode="auto">
            <a:xfrm>
              <a:off x="1837403" y="1739976"/>
              <a:ext cx="154594" cy="145224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35"/>
            <p:cNvSpPr>
              <a:spLocks/>
            </p:cNvSpPr>
            <p:nvPr/>
          </p:nvSpPr>
          <p:spPr bwMode="auto">
            <a:xfrm>
              <a:off x="2294745" y="2420603"/>
              <a:ext cx="178213" cy="122478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36"/>
            <p:cNvSpPr>
              <a:spLocks/>
            </p:cNvSpPr>
            <p:nvPr/>
          </p:nvSpPr>
          <p:spPr bwMode="auto">
            <a:xfrm>
              <a:off x="2322657" y="2319121"/>
              <a:ext cx="163183" cy="124228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37"/>
            <p:cNvSpPr>
              <a:spLocks/>
            </p:cNvSpPr>
            <p:nvPr/>
          </p:nvSpPr>
          <p:spPr bwMode="auto">
            <a:xfrm>
              <a:off x="2533077" y="2280628"/>
              <a:ext cx="139565" cy="1119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38"/>
            <p:cNvSpPr>
              <a:spLocks/>
            </p:cNvSpPr>
            <p:nvPr/>
          </p:nvSpPr>
          <p:spPr bwMode="auto">
            <a:xfrm>
              <a:off x="2513753" y="2371612"/>
              <a:ext cx="139565" cy="1119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Group 265"/>
          <p:cNvGrpSpPr/>
          <p:nvPr/>
        </p:nvGrpSpPr>
        <p:grpSpPr>
          <a:xfrm>
            <a:off x="1098834" y="4043489"/>
            <a:ext cx="757911" cy="725624"/>
            <a:chOff x="1373621" y="1694484"/>
            <a:chExt cx="1350552" cy="1293018"/>
          </a:xfrm>
        </p:grpSpPr>
        <p:sp>
          <p:nvSpPr>
            <p:cNvPr id="47" name="Freeform: Shape 6"/>
            <p:cNvSpPr>
              <a:spLocks/>
            </p:cNvSpPr>
            <p:nvPr/>
          </p:nvSpPr>
          <p:spPr bwMode="auto">
            <a:xfrm>
              <a:off x="1796608" y="2233387"/>
              <a:ext cx="506725" cy="75411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7"/>
            <p:cNvSpPr>
              <a:spLocks/>
            </p:cNvSpPr>
            <p:nvPr/>
          </p:nvSpPr>
          <p:spPr bwMode="auto">
            <a:xfrm>
              <a:off x="1923289" y="1998929"/>
              <a:ext cx="225450" cy="218711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8"/>
            <p:cNvSpPr>
              <a:spLocks/>
            </p:cNvSpPr>
            <p:nvPr/>
          </p:nvSpPr>
          <p:spPr bwMode="auto">
            <a:xfrm>
              <a:off x="1742929" y="2077665"/>
              <a:ext cx="180360" cy="153972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Freeform: Shape 9"/>
            <p:cNvSpPr>
              <a:spLocks/>
            </p:cNvSpPr>
            <p:nvPr/>
          </p:nvSpPr>
          <p:spPr bwMode="auto">
            <a:xfrm>
              <a:off x="2071442" y="1918444"/>
              <a:ext cx="191096" cy="171469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10"/>
            <p:cNvSpPr>
              <a:spLocks/>
            </p:cNvSpPr>
            <p:nvPr/>
          </p:nvSpPr>
          <p:spPr bwMode="auto">
            <a:xfrm>
              <a:off x="1669926" y="2208891"/>
              <a:ext cx="141711" cy="11722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11"/>
            <p:cNvSpPr>
              <a:spLocks/>
            </p:cNvSpPr>
            <p:nvPr/>
          </p:nvSpPr>
          <p:spPr bwMode="auto">
            <a:xfrm>
              <a:off x="1629131" y="2326120"/>
              <a:ext cx="173919" cy="12947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12"/>
            <p:cNvSpPr>
              <a:spLocks/>
            </p:cNvSpPr>
            <p:nvPr/>
          </p:nvSpPr>
          <p:spPr bwMode="auto">
            <a:xfrm>
              <a:off x="1665632" y="2445098"/>
              <a:ext cx="171771" cy="12072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13"/>
            <p:cNvSpPr>
              <a:spLocks/>
            </p:cNvSpPr>
            <p:nvPr/>
          </p:nvSpPr>
          <p:spPr bwMode="auto">
            <a:xfrm>
              <a:off x="1515332" y="2403106"/>
              <a:ext cx="173919" cy="122478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14"/>
            <p:cNvSpPr>
              <a:spLocks/>
            </p:cNvSpPr>
            <p:nvPr/>
          </p:nvSpPr>
          <p:spPr bwMode="auto">
            <a:xfrm>
              <a:off x="1530363" y="2226388"/>
              <a:ext cx="173919" cy="13122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15"/>
            <p:cNvSpPr>
              <a:spLocks/>
            </p:cNvSpPr>
            <p:nvPr/>
          </p:nvSpPr>
          <p:spPr bwMode="auto">
            <a:xfrm>
              <a:off x="1465949" y="2322620"/>
              <a:ext cx="148153" cy="103232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16"/>
            <p:cNvSpPr>
              <a:spLocks/>
            </p:cNvSpPr>
            <p:nvPr/>
          </p:nvSpPr>
          <p:spPr bwMode="auto">
            <a:xfrm>
              <a:off x="1584041" y="2068917"/>
              <a:ext cx="120240" cy="104981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17"/>
            <p:cNvSpPr>
              <a:spLocks/>
            </p:cNvSpPr>
            <p:nvPr/>
          </p:nvSpPr>
          <p:spPr bwMode="auto">
            <a:xfrm>
              <a:off x="1472389" y="1998929"/>
              <a:ext cx="94474" cy="80486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18"/>
            <p:cNvSpPr>
              <a:spLocks/>
            </p:cNvSpPr>
            <p:nvPr/>
          </p:nvSpPr>
          <p:spPr bwMode="auto">
            <a:xfrm>
              <a:off x="1642014" y="1965685"/>
              <a:ext cx="118093" cy="101482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19"/>
            <p:cNvSpPr>
              <a:spLocks/>
            </p:cNvSpPr>
            <p:nvPr/>
          </p:nvSpPr>
          <p:spPr bwMode="auto">
            <a:xfrm>
              <a:off x="1657044" y="1837958"/>
              <a:ext cx="118093" cy="101482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20"/>
            <p:cNvSpPr>
              <a:spLocks/>
            </p:cNvSpPr>
            <p:nvPr/>
          </p:nvSpPr>
          <p:spPr bwMode="auto">
            <a:xfrm>
              <a:off x="1981262" y="1694484"/>
              <a:ext cx="133123" cy="113730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21"/>
            <p:cNvSpPr>
              <a:spLocks/>
            </p:cNvSpPr>
            <p:nvPr/>
          </p:nvSpPr>
          <p:spPr bwMode="auto">
            <a:xfrm>
              <a:off x="2436456" y="1970934"/>
              <a:ext cx="109505" cy="85735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22"/>
            <p:cNvSpPr>
              <a:spLocks/>
            </p:cNvSpPr>
            <p:nvPr/>
          </p:nvSpPr>
          <p:spPr bwMode="auto">
            <a:xfrm>
              <a:off x="2616816" y="2180897"/>
              <a:ext cx="107357" cy="85735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Freeform: Shape 23"/>
            <p:cNvSpPr>
              <a:spLocks/>
            </p:cNvSpPr>
            <p:nvPr/>
          </p:nvSpPr>
          <p:spPr bwMode="auto">
            <a:xfrm>
              <a:off x="1373621" y="2193144"/>
              <a:ext cx="133123" cy="9273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24"/>
            <p:cNvSpPr>
              <a:spLocks/>
            </p:cNvSpPr>
            <p:nvPr/>
          </p:nvSpPr>
          <p:spPr bwMode="auto">
            <a:xfrm>
              <a:off x="1987703" y="1853705"/>
              <a:ext cx="120240" cy="12072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25"/>
            <p:cNvSpPr>
              <a:spLocks/>
            </p:cNvSpPr>
            <p:nvPr/>
          </p:nvSpPr>
          <p:spPr bwMode="auto">
            <a:xfrm>
              <a:off x="1493861" y="2140653"/>
              <a:ext cx="120240" cy="997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26"/>
            <p:cNvSpPr>
              <a:spLocks/>
            </p:cNvSpPr>
            <p:nvPr/>
          </p:nvSpPr>
          <p:spPr bwMode="auto">
            <a:xfrm>
              <a:off x="1783725" y="1911445"/>
              <a:ext cx="173919" cy="171469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27"/>
            <p:cNvSpPr>
              <a:spLocks/>
            </p:cNvSpPr>
            <p:nvPr/>
          </p:nvSpPr>
          <p:spPr bwMode="auto">
            <a:xfrm>
              <a:off x="2065000" y="2089913"/>
              <a:ext cx="251216" cy="209962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28"/>
            <p:cNvSpPr>
              <a:spLocks/>
            </p:cNvSpPr>
            <p:nvPr/>
          </p:nvSpPr>
          <p:spPr bwMode="auto">
            <a:xfrm>
              <a:off x="2253949" y="2187895"/>
              <a:ext cx="161036" cy="12947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29"/>
            <p:cNvSpPr>
              <a:spLocks/>
            </p:cNvSpPr>
            <p:nvPr/>
          </p:nvSpPr>
          <p:spPr bwMode="auto">
            <a:xfrm>
              <a:off x="2421426" y="2193144"/>
              <a:ext cx="161036" cy="12947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30"/>
            <p:cNvSpPr>
              <a:spLocks/>
            </p:cNvSpPr>
            <p:nvPr/>
          </p:nvSpPr>
          <p:spPr bwMode="auto">
            <a:xfrm>
              <a:off x="2402102" y="2089913"/>
              <a:ext cx="165330" cy="12772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31"/>
            <p:cNvSpPr>
              <a:spLocks/>
            </p:cNvSpPr>
            <p:nvPr/>
          </p:nvSpPr>
          <p:spPr bwMode="auto">
            <a:xfrm>
              <a:off x="2268979" y="2009427"/>
              <a:ext cx="161036" cy="12597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Freeform: Shape 32"/>
            <p:cNvSpPr>
              <a:spLocks/>
            </p:cNvSpPr>
            <p:nvPr/>
          </p:nvSpPr>
          <p:spPr bwMode="auto">
            <a:xfrm>
              <a:off x="2234625" y="1876451"/>
              <a:ext cx="161036" cy="12772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Freeform: Shape 33"/>
            <p:cNvSpPr>
              <a:spLocks/>
            </p:cNvSpPr>
            <p:nvPr/>
          </p:nvSpPr>
          <p:spPr bwMode="auto">
            <a:xfrm>
              <a:off x="2084325" y="1767971"/>
              <a:ext cx="156742" cy="12772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Freeform: Shape 34"/>
            <p:cNvSpPr>
              <a:spLocks/>
            </p:cNvSpPr>
            <p:nvPr/>
          </p:nvSpPr>
          <p:spPr bwMode="auto">
            <a:xfrm>
              <a:off x="1837403" y="1739976"/>
              <a:ext cx="154594" cy="145224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Freeform: Shape 35"/>
            <p:cNvSpPr>
              <a:spLocks/>
            </p:cNvSpPr>
            <p:nvPr/>
          </p:nvSpPr>
          <p:spPr bwMode="auto">
            <a:xfrm>
              <a:off x="2294745" y="2420603"/>
              <a:ext cx="178213" cy="122478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Freeform: Shape 36"/>
            <p:cNvSpPr>
              <a:spLocks/>
            </p:cNvSpPr>
            <p:nvPr/>
          </p:nvSpPr>
          <p:spPr bwMode="auto">
            <a:xfrm>
              <a:off x="2322657" y="2319121"/>
              <a:ext cx="163183" cy="124228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Freeform: Shape 37"/>
            <p:cNvSpPr>
              <a:spLocks/>
            </p:cNvSpPr>
            <p:nvPr/>
          </p:nvSpPr>
          <p:spPr bwMode="auto">
            <a:xfrm>
              <a:off x="2533077" y="2280628"/>
              <a:ext cx="139565" cy="1119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Freeform: Shape 38"/>
            <p:cNvSpPr>
              <a:spLocks/>
            </p:cNvSpPr>
            <p:nvPr/>
          </p:nvSpPr>
          <p:spPr bwMode="auto">
            <a:xfrm>
              <a:off x="2513753" y="2371612"/>
              <a:ext cx="139565" cy="1119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0" name="Group 265"/>
          <p:cNvGrpSpPr/>
          <p:nvPr/>
        </p:nvGrpSpPr>
        <p:grpSpPr>
          <a:xfrm>
            <a:off x="1907704" y="4187294"/>
            <a:ext cx="757911" cy="725624"/>
            <a:chOff x="1373621" y="1694484"/>
            <a:chExt cx="1350552" cy="1293018"/>
          </a:xfrm>
        </p:grpSpPr>
        <p:sp>
          <p:nvSpPr>
            <p:cNvPr id="81" name="Freeform: Shape 6"/>
            <p:cNvSpPr>
              <a:spLocks/>
            </p:cNvSpPr>
            <p:nvPr/>
          </p:nvSpPr>
          <p:spPr bwMode="auto">
            <a:xfrm>
              <a:off x="1796608" y="2233387"/>
              <a:ext cx="506725" cy="75411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Freeform: Shape 7"/>
            <p:cNvSpPr>
              <a:spLocks/>
            </p:cNvSpPr>
            <p:nvPr/>
          </p:nvSpPr>
          <p:spPr bwMode="auto">
            <a:xfrm>
              <a:off x="1923289" y="1998929"/>
              <a:ext cx="225450" cy="218711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8"/>
            <p:cNvSpPr>
              <a:spLocks/>
            </p:cNvSpPr>
            <p:nvPr/>
          </p:nvSpPr>
          <p:spPr bwMode="auto">
            <a:xfrm>
              <a:off x="1742929" y="2077665"/>
              <a:ext cx="180360" cy="153972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Freeform: Shape 9"/>
            <p:cNvSpPr>
              <a:spLocks/>
            </p:cNvSpPr>
            <p:nvPr/>
          </p:nvSpPr>
          <p:spPr bwMode="auto">
            <a:xfrm>
              <a:off x="2071442" y="1918444"/>
              <a:ext cx="191096" cy="171469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Freeform: Shape 10"/>
            <p:cNvSpPr>
              <a:spLocks/>
            </p:cNvSpPr>
            <p:nvPr/>
          </p:nvSpPr>
          <p:spPr bwMode="auto">
            <a:xfrm>
              <a:off x="1669926" y="2208891"/>
              <a:ext cx="141711" cy="11722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Freeform: Shape 11"/>
            <p:cNvSpPr>
              <a:spLocks/>
            </p:cNvSpPr>
            <p:nvPr/>
          </p:nvSpPr>
          <p:spPr bwMode="auto">
            <a:xfrm>
              <a:off x="1629131" y="2326120"/>
              <a:ext cx="173919" cy="12947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Freeform: Shape 12"/>
            <p:cNvSpPr>
              <a:spLocks/>
            </p:cNvSpPr>
            <p:nvPr/>
          </p:nvSpPr>
          <p:spPr bwMode="auto">
            <a:xfrm>
              <a:off x="1665632" y="2445098"/>
              <a:ext cx="171771" cy="12072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Freeform: Shape 13"/>
            <p:cNvSpPr>
              <a:spLocks/>
            </p:cNvSpPr>
            <p:nvPr/>
          </p:nvSpPr>
          <p:spPr bwMode="auto">
            <a:xfrm>
              <a:off x="1515332" y="2403106"/>
              <a:ext cx="173919" cy="122478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Freeform: Shape 14"/>
            <p:cNvSpPr>
              <a:spLocks/>
            </p:cNvSpPr>
            <p:nvPr/>
          </p:nvSpPr>
          <p:spPr bwMode="auto">
            <a:xfrm>
              <a:off x="1530363" y="2226388"/>
              <a:ext cx="173919" cy="13122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Freeform: Shape 15"/>
            <p:cNvSpPr>
              <a:spLocks/>
            </p:cNvSpPr>
            <p:nvPr/>
          </p:nvSpPr>
          <p:spPr bwMode="auto">
            <a:xfrm>
              <a:off x="1465949" y="2322620"/>
              <a:ext cx="148153" cy="103232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Freeform: Shape 16"/>
            <p:cNvSpPr>
              <a:spLocks/>
            </p:cNvSpPr>
            <p:nvPr/>
          </p:nvSpPr>
          <p:spPr bwMode="auto">
            <a:xfrm>
              <a:off x="1584041" y="2068917"/>
              <a:ext cx="120240" cy="104981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Freeform: Shape 17"/>
            <p:cNvSpPr>
              <a:spLocks/>
            </p:cNvSpPr>
            <p:nvPr/>
          </p:nvSpPr>
          <p:spPr bwMode="auto">
            <a:xfrm>
              <a:off x="1472389" y="1998929"/>
              <a:ext cx="94474" cy="80486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Freeform: Shape 18"/>
            <p:cNvSpPr>
              <a:spLocks/>
            </p:cNvSpPr>
            <p:nvPr/>
          </p:nvSpPr>
          <p:spPr bwMode="auto">
            <a:xfrm>
              <a:off x="1642014" y="1965685"/>
              <a:ext cx="118093" cy="101482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Freeform: Shape 19"/>
            <p:cNvSpPr>
              <a:spLocks/>
            </p:cNvSpPr>
            <p:nvPr/>
          </p:nvSpPr>
          <p:spPr bwMode="auto">
            <a:xfrm>
              <a:off x="1657044" y="1837958"/>
              <a:ext cx="118093" cy="101482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Freeform: Shape 20"/>
            <p:cNvSpPr>
              <a:spLocks/>
            </p:cNvSpPr>
            <p:nvPr/>
          </p:nvSpPr>
          <p:spPr bwMode="auto">
            <a:xfrm>
              <a:off x="1981262" y="1694484"/>
              <a:ext cx="133123" cy="113730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Freeform: Shape 21"/>
            <p:cNvSpPr>
              <a:spLocks/>
            </p:cNvSpPr>
            <p:nvPr/>
          </p:nvSpPr>
          <p:spPr bwMode="auto">
            <a:xfrm>
              <a:off x="2436456" y="1970934"/>
              <a:ext cx="109505" cy="85735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Freeform: Shape 22"/>
            <p:cNvSpPr>
              <a:spLocks/>
            </p:cNvSpPr>
            <p:nvPr/>
          </p:nvSpPr>
          <p:spPr bwMode="auto">
            <a:xfrm>
              <a:off x="2616816" y="2180897"/>
              <a:ext cx="107357" cy="85735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Freeform: Shape 23"/>
            <p:cNvSpPr>
              <a:spLocks/>
            </p:cNvSpPr>
            <p:nvPr/>
          </p:nvSpPr>
          <p:spPr bwMode="auto">
            <a:xfrm>
              <a:off x="1373621" y="2193144"/>
              <a:ext cx="133123" cy="9273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Freeform: Shape 24"/>
            <p:cNvSpPr>
              <a:spLocks/>
            </p:cNvSpPr>
            <p:nvPr/>
          </p:nvSpPr>
          <p:spPr bwMode="auto">
            <a:xfrm>
              <a:off x="1987703" y="1853705"/>
              <a:ext cx="120240" cy="12072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Freeform: Shape 25"/>
            <p:cNvSpPr>
              <a:spLocks/>
            </p:cNvSpPr>
            <p:nvPr/>
          </p:nvSpPr>
          <p:spPr bwMode="auto">
            <a:xfrm>
              <a:off x="1493861" y="2140653"/>
              <a:ext cx="120240" cy="997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Freeform: Shape 26"/>
            <p:cNvSpPr>
              <a:spLocks/>
            </p:cNvSpPr>
            <p:nvPr/>
          </p:nvSpPr>
          <p:spPr bwMode="auto">
            <a:xfrm>
              <a:off x="1783725" y="1911445"/>
              <a:ext cx="173919" cy="171469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Freeform: Shape 27"/>
            <p:cNvSpPr>
              <a:spLocks/>
            </p:cNvSpPr>
            <p:nvPr/>
          </p:nvSpPr>
          <p:spPr bwMode="auto">
            <a:xfrm>
              <a:off x="2065000" y="2089913"/>
              <a:ext cx="251216" cy="209962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Freeform: Shape 28"/>
            <p:cNvSpPr>
              <a:spLocks/>
            </p:cNvSpPr>
            <p:nvPr/>
          </p:nvSpPr>
          <p:spPr bwMode="auto">
            <a:xfrm>
              <a:off x="2253949" y="2187895"/>
              <a:ext cx="161036" cy="12947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Freeform: Shape 29"/>
            <p:cNvSpPr>
              <a:spLocks/>
            </p:cNvSpPr>
            <p:nvPr/>
          </p:nvSpPr>
          <p:spPr bwMode="auto">
            <a:xfrm>
              <a:off x="2421426" y="2193144"/>
              <a:ext cx="161036" cy="12947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Freeform: Shape 30"/>
            <p:cNvSpPr>
              <a:spLocks/>
            </p:cNvSpPr>
            <p:nvPr/>
          </p:nvSpPr>
          <p:spPr bwMode="auto">
            <a:xfrm>
              <a:off x="2402102" y="2089913"/>
              <a:ext cx="165330" cy="12772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Freeform: Shape 31"/>
            <p:cNvSpPr>
              <a:spLocks/>
            </p:cNvSpPr>
            <p:nvPr/>
          </p:nvSpPr>
          <p:spPr bwMode="auto">
            <a:xfrm>
              <a:off x="2268979" y="2009427"/>
              <a:ext cx="161036" cy="12597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Freeform: Shape 32"/>
            <p:cNvSpPr>
              <a:spLocks/>
            </p:cNvSpPr>
            <p:nvPr/>
          </p:nvSpPr>
          <p:spPr bwMode="auto">
            <a:xfrm>
              <a:off x="2234625" y="1876451"/>
              <a:ext cx="161036" cy="12772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Freeform: Shape 33"/>
            <p:cNvSpPr>
              <a:spLocks/>
            </p:cNvSpPr>
            <p:nvPr/>
          </p:nvSpPr>
          <p:spPr bwMode="auto">
            <a:xfrm>
              <a:off x="2084325" y="1767971"/>
              <a:ext cx="156742" cy="12772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Freeform: Shape 34"/>
            <p:cNvSpPr>
              <a:spLocks/>
            </p:cNvSpPr>
            <p:nvPr/>
          </p:nvSpPr>
          <p:spPr bwMode="auto">
            <a:xfrm>
              <a:off x="1837403" y="1739976"/>
              <a:ext cx="154594" cy="145224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Freeform: Shape 35"/>
            <p:cNvSpPr>
              <a:spLocks/>
            </p:cNvSpPr>
            <p:nvPr/>
          </p:nvSpPr>
          <p:spPr bwMode="auto">
            <a:xfrm>
              <a:off x="2294745" y="2420603"/>
              <a:ext cx="178213" cy="122478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Freeform: Shape 36"/>
            <p:cNvSpPr>
              <a:spLocks/>
            </p:cNvSpPr>
            <p:nvPr/>
          </p:nvSpPr>
          <p:spPr bwMode="auto">
            <a:xfrm>
              <a:off x="2322657" y="2319121"/>
              <a:ext cx="163183" cy="124228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Freeform: Shape 37"/>
            <p:cNvSpPr>
              <a:spLocks/>
            </p:cNvSpPr>
            <p:nvPr/>
          </p:nvSpPr>
          <p:spPr bwMode="auto">
            <a:xfrm>
              <a:off x="2533077" y="2280628"/>
              <a:ext cx="139565" cy="1119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Freeform: Shape 38"/>
            <p:cNvSpPr>
              <a:spLocks/>
            </p:cNvSpPr>
            <p:nvPr/>
          </p:nvSpPr>
          <p:spPr bwMode="auto">
            <a:xfrm>
              <a:off x="2513753" y="2371612"/>
              <a:ext cx="139565" cy="1119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4" name="Group 265"/>
          <p:cNvGrpSpPr/>
          <p:nvPr/>
        </p:nvGrpSpPr>
        <p:grpSpPr>
          <a:xfrm>
            <a:off x="2779268" y="4194701"/>
            <a:ext cx="757911" cy="725624"/>
            <a:chOff x="1373621" y="1694484"/>
            <a:chExt cx="1350552" cy="1293018"/>
          </a:xfrm>
        </p:grpSpPr>
        <p:sp>
          <p:nvSpPr>
            <p:cNvPr id="115" name="Freeform: Shape 6"/>
            <p:cNvSpPr>
              <a:spLocks/>
            </p:cNvSpPr>
            <p:nvPr/>
          </p:nvSpPr>
          <p:spPr bwMode="auto">
            <a:xfrm>
              <a:off x="1796608" y="2233387"/>
              <a:ext cx="506725" cy="75411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Freeform: Shape 7"/>
            <p:cNvSpPr>
              <a:spLocks/>
            </p:cNvSpPr>
            <p:nvPr/>
          </p:nvSpPr>
          <p:spPr bwMode="auto">
            <a:xfrm>
              <a:off x="1923289" y="1998929"/>
              <a:ext cx="225450" cy="218711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Freeform: Shape 8"/>
            <p:cNvSpPr>
              <a:spLocks/>
            </p:cNvSpPr>
            <p:nvPr/>
          </p:nvSpPr>
          <p:spPr bwMode="auto">
            <a:xfrm>
              <a:off x="1742929" y="2077665"/>
              <a:ext cx="180360" cy="153972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Freeform: Shape 9"/>
            <p:cNvSpPr>
              <a:spLocks/>
            </p:cNvSpPr>
            <p:nvPr/>
          </p:nvSpPr>
          <p:spPr bwMode="auto">
            <a:xfrm>
              <a:off x="2071442" y="1918444"/>
              <a:ext cx="191096" cy="171469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Freeform: Shape 10"/>
            <p:cNvSpPr>
              <a:spLocks/>
            </p:cNvSpPr>
            <p:nvPr/>
          </p:nvSpPr>
          <p:spPr bwMode="auto">
            <a:xfrm>
              <a:off x="1669926" y="2208891"/>
              <a:ext cx="141711" cy="11722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Freeform: Shape 11"/>
            <p:cNvSpPr>
              <a:spLocks/>
            </p:cNvSpPr>
            <p:nvPr/>
          </p:nvSpPr>
          <p:spPr bwMode="auto">
            <a:xfrm>
              <a:off x="1629131" y="2326120"/>
              <a:ext cx="173919" cy="12947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Freeform: Shape 12"/>
            <p:cNvSpPr>
              <a:spLocks/>
            </p:cNvSpPr>
            <p:nvPr/>
          </p:nvSpPr>
          <p:spPr bwMode="auto">
            <a:xfrm>
              <a:off x="1665632" y="2445098"/>
              <a:ext cx="171771" cy="12072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Freeform: Shape 13"/>
            <p:cNvSpPr>
              <a:spLocks/>
            </p:cNvSpPr>
            <p:nvPr/>
          </p:nvSpPr>
          <p:spPr bwMode="auto">
            <a:xfrm>
              <a:off x="1515332" y="2403106"/>
              <a:ext cx="173919" cy="122478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Freeform: Shape 14"/>
            <p:cNvSpPr>
              <a:spLocks/>
            </p:cNvSpPr>
            <p:nvPr/>
          </p:nvSpPr>
          <p:spPr bwMode="auto">
            <a:xfrm>
              <a:off x="1530363" y="2226388"/>
              <a:ext cx="173919" cy="13122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Freeform: Shape 15"/>
            <p:cNvSpPr>
              <a:spLocks/>
            </p:cNvSpPr>
            <p:nvPr/>
          </p:nvSpPr>
          <p:spPr bwMode="auto">
            <a:xfrm>
              <a:off x="1465949" y="2322620"/>
              <a:ext cx="148153" cy="103232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Freeform: Shape 16"/>
            <p:cNvSpPr>
              <a:spLocks/>
            </p:cNvSpPr>
            <p:nvPr/>
          </p:nvSpPr>
          <p:spPr bwMode="auto">
            <a:xfrm>
              <a:off x="1584041" y="2068917"/>
              <a:ext cx="120240" cy="104981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Freeform: Shape 17"/>
            <p:cNvSpPr>
              <a:spLocks/>
            </p:cNvSpPr>
            <p:nvPr/>
          </p:nvSpPr>
          <p:spPr bwMode="auto">
            <a:xfrm>
              <a:off x="1472389" y="1998929"/>
              <a:ext cx="94474" cy="80486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Freeform: Shape 18"/>
            <p:cNvSpPr>
              <a:spLocks/>
            </p:cNvSpPr>
            <p:nvPr/>
          </p:nvSpPr>
          <p:spPr bwMode="auto">
            <a:xfrm>
              <a:off x="1642014" y="1965685"/>
              <a:ext cx="118093" cy="101482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Freeform: Shape 19"/>
            <p:cNvSpPr>
              <a:spLocks/>
            </p:cNvSpPr>
            <p:nvPr/>
          </p:nvSpPr>
          <p:spPr bwMode="auto">
            <a:xfrm>
              <a:off x="1657044" y="1837958"/>
              <a:ext cx="118093" cy="101482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Freeform: Shape 20"/>
            <p:cNvSpPr>
              <a:spLocks/>
            </p:cNvSpPr>
            <p:nvPr/>
          </p:nvSpPr>
          <p:spPr bwMode="auto">
            <a:xfrm>
              <a:off x="1981262" y="1694484"/>
              <a:ext cx="133123" cy="113730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Freeform: Shape 21"/>
            <p:cNvSpPr>
              <a:spLocks/>
            </p:cNvSpPr>
            <p:nvPr/>
          </p:nvSpPr>
          <p:spPr bwMode="auto">
            <a:xfrm>
              <a:off x="2436456" y="1970934"/>
              <a:ext cx="109505" cy="85735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Freeform: Shape 22"/>
            <p:cNvSpPr>
              <a:spLocks/>
            </p:cNvSpPr>
            <p:nvPr/>
          </p:nvSpPr>
          <p:spPr bwMode="auto">
            <a:xfrm>
              <a:off x="2616816" y="2180897"/>
              <a:ext cx="107357" cy="85735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Freeform: Shape 23"/>
            <p:cNvSpPr>
              <a:spLocks/>
            </p:cNvSpPr>
            <p:nvPr/>
          </p:nvSpPr>
          <p:spPr bwMode="auto">
            <a:xfrm>
              <a:off x="1373621" y="2193144"/>
              <a:ext cx="133123" cy="9273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Freeform: Shape 24"/>
            <p:cNvSpPr>
              <a:spLocks/>
            </p:cNvSpPr>
            <p:nvPr/>
          </p:nvSpPr>
          <p:spPr bwMode="auto">
            <a:xfrm>
              <a:off x="1987703" y="1853705"/>
              <a:ext cx="120240" cy="12072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Freeform: Shape 25"/>
            <p:cNvSpPr>
              <a:spLocks/>
            </p:cNvSpPr>
            <p:nvPr/>
          </p:nvSpPr>
          <p:spPr bwMode="auto">
            <a:xfrm>
              <a:off x="1493861" y="2140653"/>
              <a:ext cx="120240" cy="997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Freeform: Shape 26"/>
            <p:cNvSpPr>
              <a:spLocks/>
            </p:cNvSpPr>
            <p:nvPr/>
          </p:nvSpPr>
          <p:spPr bwMode="auto">
            <a:xfrm>
              <a:off x="1783725" y="1911445"/>
              <a:ext cx="173919" cy="171469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Freeform: Shape 27"/>
            <p:cNvSpPr>
              <a:spLocks/>
            </p:cNvSpPr>
            <p:nvPr/>
          </p:nvSpPr>
          <p:spPr bwMode="auto">
            <a:xfrm>
              <a:off x="2065000" y="2089913"/>
              <a:ext cx="251216" cy="209962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Freeform: Shape 28"/>
            <p:cNvSpPr>
              <a:spLocks/>
            </p:cNvSpPr>
            <p:nvPr/>
          </p:nvSpPr>
          <p:spPr bwMode="auto">
            <a:xfrm>
              <a:off x="2253949" y="2187895"/>
              <a:ext cx="161036" cy="12947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Freeform: Shape 29"/>
            <p:cNvSpPr>
              <a:spLocks/>
            </p:cNvSpPr>
            <p:nvPr/>
          </p:nvSpPr>
          <p:spPr bwMode="auto">
            <a:xfrm>
              <a:off x="2421426" y="2193144"/>
              <a:ext cx="161036" cy="12947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Freeform: Shape 30"/>
            <p:cNvSpPr>
              <a:spLocks/>
            </p:cNvSpPr>
            <p:nvPr/>
          </p:nvSpPr>
          <p:spPr bwMode="auto">
            <a:xfrm>
              <a:off x="2402102" y="2089913"/>
              <a:ext cx="165330" cy="12772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Freeform: Shape 31"/>
            <p:cNvSpPr>
              <a:spLocks/>
            </p:cNvSpPr>
            <p:nvPr/>
          </p:nvSpPr>
          <p:spPr bwMode="auto">
            <a:xfrm>
              <a:off x="2268979" y="2009427"/>
              <a:ext cx="161036" cy="12597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Freeform: Shape 32"/>
            <p:cNvSpPr>
              <a:spLocks/>
            </p:cNvSpPr>
            <p:nvPr/>
          </p:nvSpPr>
          <p:spPr bwMode="auto">
            <a:xfrm>
              <a:off x="2234625" y="1876451"/>
              <a:ext cx="161036" cy="12772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Freeform: Shape 33"/>
            <p:cNvSpPr>
              <a:spLocks/>
            </p:cNvSpPr>
            <p:nvPr/>
          </p:nvSpPr>
          <p:spPr bwMode="auto">
            <a:xfrm>
              <a:off x="2084325" y="1767971"/>
              <a:ext cx="156742" cy="12772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Freeform: Shape 34"/>
            <p:cNvSpPr>
              <a:spLocks/>
            </p:cNvSpPr>
            <p:nvPr/>
          </p:nvSpPr>
          <p:spPr bwMode="auto">
            <a:xfrm>
              <a:off x="1837403" y="1739976"/>
              <a:ext cx="154594" cy="145224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Freeform: Shape 35"/>
            <p:cNvSpPr>
              <a:spLocks/>
            </p:cNvSpPr>
            <p:nvPr/>
          </p:nvSpPr>
          <p:spPr bwMode="auto">
            <a:xfrm>
              <a:off x="2294745" y="2420603"/>
              <a:ext cx="178213" cy="122478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Freeform: Shape 36"/>
            <p:cNvSpPr>
              <a:spLocks/>
            </p:cNvSpPr>
            <p:nvPr/>
          </p:nvSpPr>
          <p:spPr bwMode="auto">
            <a:xfrm>
              <a:off x="2322657" y="2319121"/>
              <a:ext cx="163183" cy="124228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Freeform: Shape 37"/>
            <p:cNvSpPr>
              <a:spLocks/>
            </p:cNvSpPr>
            <p:nvPr/>
          </p:nvSpPr>
          <p:spPr bwMode="auto">
            <a:xfrm>
              <a:off x="2533077" y="2280628"/>
              <a:ext cx="139565" cy="1119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Freeform: Shape 38"/>
            <p:cNvSpPr>
              <a:spLocks/>
            </p:cNvSpPr>
            <p:nvPr/>
          </p:nvSpPr>
          <p:spPr bwMode="auto">
            <a:xfrm>
              <a:off x="2513753" y="2371612"/>
              <a:ext cx="139565" cy="1119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8" name="Group 265"/>
          <p:cNvGrpSpPr/>
          <p:nvPr/>
        </p:nvGrpSpPr>
        <p:grpSpPr>
          <a:xfrm>
            <a:off x="3622340" y="4290928"/>
            <a:ext cx="842645" cy="650283"/>
            <a:chOff x="1373621" y="1694484"/>
            <a:chExt cx="1350552" cy="1293018"/>
          </a:xfrm>
        </p:grpSpPr>
        <p:sp>
          <p:nvSpPr>
            <p:cNvPr id="149" name="Freeform: Shape 6"/>
            <p:cNvSpPr>
              <a:spLocks/>
            </p:cNvSpPr>
            <p:nvPr/>
          </p:nvSpPr>
          <p:spPr bwMode="auto">
            <a:xfrm>
              <a:off x="1796608" y="2233387"/>
              <a:ext cx="506725" cy="75411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Freeform: Shape 7"/>
            <p:cNvSpPr>
              <a:spLocks/>
            </p:cNvSpPr>
            <p:nvPr/>
          </p:nvSpPr>
          <p:spPr bwMode="auto">
            <a:xfrm>
              <a:off x="1923289" y="1998929"/>
              <a:ext cx="225450" cy="218711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Freeform: Shape 8"/>
            <p:cNvSpPr>
              <a:spLocks/>
            </p:cNvSpPr>
            <p:nvPr/>
          </p:nvSpPr>
          <p:spPr bwMode="auto">
            <a:xfrm>
              <a:off x="1742929" y="2077665"/>
              <a:ext cx="180360" cy="153972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Freeform: Shape 9"/>
            <p:cNvSpPr>
              <a:spLocks/>
            </p:cNvSpPr>
            <p:nvPr/>
          </p:nvSpPr>
          <p:spPr bwMode="auto">
            <a:xfrm>
              <a:off x="2071442" y="1918444"/>
              <a:ext cx="191096" cy="171469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Freeform: Shape 10"/>
            <p:cNvSpPr>
              <a:spLocks/>
            </p:cNvSpPr>
            <p:nvPr/>
          </p:nvSpPr>
          <p:spPr bwMode="auto">
            <a:xfrm>
              <a:off x="1669926" y="2208891"/>
              <a:ext cx="141711" cy="11722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Freeform: Shape 11"/>
            <p:cNvSpPr>
              <a:spLocks/>
            </p:cNvSpPr>
            <p:nvPr/>
          </p:nvSpPr>
          <p:spPr bwMode="auto">
            <a:xfrm>
              <a:off x="1629131" y="2326120"/>
              <a:ext cx="173919" cy="12947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Freeform: Shape 12"/>
            <p:cNvSpPr>
              <a:spLocks/>
            </p:cNvSpPr>
            <p:nvPr/>
          </p:nvSpPr>
          <p:spPr bwMode="auto">
            <a:xfrm>
              <a:off x="1665632" y="2445098"/>
              <a:ext cx="171771" cy="12072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Freeform: Shape 13"/>
            <p:cNvSpPr>
              <a:spLocks/>
            </p:cNvSpPr>
            <p:nvPr/>
          </p:nvSpPr>
          <p:spPr bwMode="auto">
            <a:xfrm>
              <a:off x="1515332" y="2403106"/>
              <a:ext cx="173919" cy="122478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Freeform: Shape 14"/>
            <p:cNvSpPr>
              <a:spLocks/>
            </p:cNvSpPr>
            <p:nvPr/>
          </p:nvSpPr>
          <p:spPr bwMode="auto">
            <a:xfrm>
              <a:off x="1530363" y="2226388"/>
              <a:ext cx="173919" cy="13122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Freeform: Shape 15"/>
            <p:cNvSpPr>
              <a:spLocks/>
            </p:cNvSpPr>
            <p:nvPr/>
          </p:nvSpPr>
          <p:spPr bwMode="auto">
            <a:xfrm>
              <a:off x="1465949" y="2322620"/>
              <a:ext cx="148153" cy="103232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Freeform: Shape 16"/>
            <p:cNvSpPr>
              <a:spLocks/>
            </p:cNvSpPr>
            <p:nvPr/>
          </p:nvSpPr>
          <p:spPr bwMode="auto">
            <a:xfrm>
              <a:off x="1584041" y="2068917"/>
              <a:ext cx="120240" cy="104981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Freeform: Shape 17"/>
            <p:cNvSpPr>
              <a:spLocks/>
            </p:cNvSpPr>
            <p:nvPr/>
          </p:nvSpPr>
          <p:spPr bwMode="auto">
            <a:xfrm>
              <a:off x="1472389" y="1998929"/>
              <a:ext cx="94474" cy="80486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Freeform: Shape 18"/>
            <p:cNvSpPr>
              <a:spLocks/>
            </p:cNvSpPr>
            <p:nvPr/>
          </p:nvSpPr>
          <p:spPr bwMode="auto">
            <a:xfrm>
              <a:off x="1642014" y="1965685"/>
              <a:ext cx="118093" cy="101482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Freeform: Shape 19"/>
            <p:cNvSpPr>
              <a:spLocks/>
            </p:cNvSpPr>
            <p:nvPr/>
          </p:nvSpPr>
          <p:spPr bwMode="auto">
            <a:xfrm>
              <a:off x="1657044" y="1837958"/>
              <a:ext cx="118093" cy="101482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Freeform: Shape 20"/>
            <p:cNvSpPr>
              <a:spLocks/>
            </p:cNvSpPr>
            <p:nvPr/>
          </p:nvSpPr>
          <p:spPr bwMode="auto">
            <a:xfrm>
              <a:off x="1981262" y="1694484"/>
              <a:ext cx="133123" cy="113730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Freeform: Shape 21"/>
            <p:cNvSpPr>
              <a:spLocks/>
            </p:cNvSpPr>
            <p:nvPr/>
          </p:nvSpPr>
          <p:spPr bwMode="auto">
            <a:xfrm>
              <a:off x="2436456" y="1970934"/>
              <a:ext cx="109505" cy="85735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Freeform: Shape 22"/>
            <p:cNvSpPr>
              <a:spLocks/>
            </p:cNvSpPr>
            <p:nvPr/>
          </p:nvSpPr>
          <p:spPr bwMode="auto">
            <a:xfrm>
              <a:off x="2616816" y="2180897"/>
              <a:ext cx="107357" cy="85735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Freeform: Shape 23"/>
            <p:cNvSpPr>
              <a:spLocks/>
            </p:cNvSpPr>
            <p:nvPr/>
          </p:nvSpPr>
          <p:spPr bwMode="auto">
            <a:xfrm>
              <a:off x="1373621" y="2193144"/>
              <a:ext cx="133123" cy="9273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Freeform: Shape 24"/>
            <p:cNvSpPr>
              <a:spLocks/>
            </p:cNvSpPr>
            <p:nvPr/>
          </p:nvSpPr>
          <p:spPr bwMode="auto">
            <a:xfrm>
              <a:off x="1987703" y="1853705"/>
              <a:ext cx="120240" cy="12072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Freeform: Shape 25"/>
            <p:cNvSpPr>
              <a:spLocks/>
            </p:cNvSpPr>
            <p:nvPr/>
          </p:nvSpPr>
          <p:spPr bwMode="auto">
            <a:xfrm>
              <a:off x="1493861" y="2140653"/>
              <a:ext cx="120240" cy="997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Freeform: Shape 26"/>
            <p:cNvSpPr>
              <a:spLocks/>
            </p:cNvSpPr>
            <p:nvPr/>
          </p:nvSpPr>
          <p:spPr bwMode="auto">
            <a:xfrm>
              <a:off x="1783725" y="1911445"/>
              <a:ext cx="173919" cy="171469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Freeform: Shape 27"/>
            <p:cNvSpPr>
              <a:spLocks/>
            </p:cNvSpPr>
            <p:nvPr/>
          </p:nvSpPr>
          <p:spPr bwMode="auto">
            <a:xfrm>
              <a:off x="2065000" y="2089913"/>
              <a:ext cx="251216" cy="209962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Freeform: Shape 28"/>
            <p:cNvSpPr>
              <a:spLocks/>
            </p:cNvSpPr>
            <p:nvPr/>
          </p:nvSpPr>
          <p:spPr bwMode="auto">
            <a:xfrm>
              <a:off x="2253949" y="2187895"/>
              <a:ext cx="161036" cy="12947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Freeform: Shape 29"/>
            <p:cNvSpPr>
              <a:spLocks/>
            </p:cNvSpPr>
            <p:nvPr/>
          </p:nvSpPr>
          <p:spPr bwMode="auto">
            <a:xfrm>
              <a:off x="2421426" y="2193144"/>
              <a:ext cx="161036" cy="12947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Freeform: Shape 30"/>
            <p:cNvSpPr>
              <a:spLocks/>
            </p:cNvSpPr>
            <p:nvPr/>
          </p:nvSpPr>
          <p:spPr bwMode="auto">
            <a:xfrm>
              <a:off x="2402102" y="2089913"/>
              <a:ext cx="165330" cy="12772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Freeform: Shape 31"/>
            <p:cNvSpPr>
              <a:spLocks/>
            </p:cNvSpPr>
            <p:nvPr/>
          </p:nvSpPr>
          <p:spPr bwMode="auto">
            <a:xfrm>
              <a:off x="2268979" y="2009427"/>
              <a:ext cx="161036" cy="12597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Freeform: Shape 32"/>
            <p:cNvSpPr>
              <a:spLocks/>
            </p:cNvSpPr>
            <p:nvPr/>
          </p:nvSpPr>
          <p:spPr bwMode="auto">
            <a:xfrm>
              <a:off x="2234625" y="1876451"/>
              <a:ext cx="161036" cy="12772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Freeform: Shape 33"/>
            <p:cNvSpPr>
              <a:spLocks/>
            </p:cNvSpPr>
            <p:nvPr/>
          </p:nvSpPr>
          <p:spPr bwMode="auto">
            <a:xfrm>
              <a:off x="2084325" y="1767971"/>
              <a:ext cx="156742" cy="12772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Freeform: Shape 34"/>
            <p:cNvSpPr>
              <a:spLocks/>
            </p:cNvSpPr>
            <p:nvPr/>
          </p:nvSpPr>
          <p:spPr bwMode="auto">
            <a:xfrm>
              <a:off x="1837403" y="1739976"/>
              <a:ext cx="154594" cy="145224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Freeform: Shape 35"/>
            <p:cNvSpPr>
              <a:spLocks/>
            </p:cNvSpPr>
            <p:nvPr/>
          </p:nvSpPr>
          <p:spPr bwMode="auto">
            <a:xfrm>
              <a:off x="2294745" y="2420603"/>
              <a:ext cx="178213" cy="122478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Freeform: Shape 36"/>
            <p:cNvSpPr>
              <a:spLocks/>
            </p:cNvSpPr>
            <p:nvPr/>
          </p:nvSpPr>
          <p:spPr bwMode="auto">
            <a:xfrm>
              <a:off x="2322657" y="2319121"/>
              <a:ext cx="163183" cy="124228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Freeform: Shape 37"/>
            <p:cNvSpPr>
              <a:spLocks/>
            </p:cNvSpPr>
            <p:nvPr/>
          </p:nvSpPr>
          <p:spPr bwMode="auto">
            <a:xfrm>
              <a:off x="2533077" y="2280628"/>
              <a:ext cx="139565" cy="1119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Freeform: Shape 38"/>
            <p:cNvSpPr>
              <a:spLocks/>
            </p:cNvSpPr>
            <p:nvPr/>
          </p:nvSpPr>
          <p:spPr bwMode="auto">
            <a:xfrm>
              <a:off x="2513753" y="2371612"/>
              <a:ext cx="139565" cy="1119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2" name="Freeform: Shape 4"/>
          <p:cNvSpPr/>
          <p:nvPr/>
        </p:nvSpPr>
        <p:spPr>
          <a:xfrm>
            <a:off x="1538342" y="1452739"/>
            <a:ext cx="792792" cy="488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3" name="Freeform: Shape 270"/>
          <p:cNvSpPr/>
          <p:nvPr/>
        </p:nvSpPr>
        <p:spPr>
          <a:xfrm>
            <a:off x="484575" y="2695669"/>
            <a:ext cx="550787" cy="33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4" name="Freeform: Shape 271"/>
          <p:cNvSpPr/>
          <p:nvPr/>
        </p:nvSpPr>
        <p:spPr>
          <a:xfrm>
            <a:off x="7455503" y="1510567"/>
            <a:ext cx="550787" cy="33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5" name="Freeform: Shape 272"/>
          <p:cNvSpPr/>
          <p:nvPr/>
        </p:nvSpPr>
        <p:spPr>
          <a:xfrm>
            <a:off x="8166780" y="1859594"/>
            <a:ext cx="367068" cy="226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6" name="Freeform: Shape 278"/>
          <p:cNvSpPr/>
          <p:nvPr/>
        </p:nvSpPr>
        <p:spPr>
          <a:xfrm>
            <a:off x="3599462" y="1455866"/>
            <a:ext cx="406733" cy="250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5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2313236" y="293442"/>
            <a:ext cx="4166407" cy="3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699792" y="1204392"/>
            <a:ext cx="3286896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HẠT NHÂN NGUYÊN TỬ </a:t>
            </a:r>
            <a:endParaRPr lang="zh-CN" altLang="en-US" sz="3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258017"/>
            <a:ext cx="7196846" cy="35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30" y="3004592"/>
            <a:ext cx="2555098" cy="18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4268" y="1814027"/>
            <a:ext cx="637014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ng.tử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bởi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proton (p):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dương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(+)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nơtron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(n):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endParaRPr lang="en-US" altLang="zh-CN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262" y="3363240"/>
            <a:ext cx="6192688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dương</a:t>
            </a: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zh-CN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985155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true,&quot;HasMinimizeMode&quot;:true,&quot;TimerValue&quot;:&quot;01:00&quot;,&quot;HasAutoStart&quot;:false,&quot;HasCorrectAnswers&quot;:true,&quot;McqAnswers&quot;:[&quot;B&quot;],&quot;ActivityId&quot;:&quot;mcq20210915182113416932&quot;,&quot;IaMcqCompetition&quot;:true,&quot;IsAnonymous&quot;:false,&quot;AutoAdvance&quot;:false,&quot;IsCompetitionMode&quot;:true}"/>
  <p:tag name="ANSWER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1:00&quot;,&quot;HasAutoStart&quot;:false,&quot;HasCorrectAnswers&quot;:true,&quot;McqAnswers&quot;:[],&quot;ActivityId&quot;:&quot;mcq20210915182217458707&quot;,&quot;IaMcqCompetition&quot;:true,&quot;IsAnonymous&quot;:false,&quot;AutoAdvance&quot;:false,&quot;IsCompetitionMode&quot;:tru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B&quot;],&quot;ActivityId&quot;:&quot;mcq20210915180459819781&quot;,&quot;IaMcqCompetition&quot;:true,&quot;IsAnonymous&quot;:false,&quot;AutoAdvance&quot;:false,&quot;IsCompetitionMode&quot;:true}"/>
  <p:tag name="ANSWERS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B&quot;],&quot;ActivityId&quot;:&quot;mcq20210915180459819781&quot;,&quot;IaMcqCompetition&quot;:true,&quot;IsAnonymous&quot;:false,&quot;AutoAdvance&quot;:false,&quot;IsCompetitionMode&quot;:true}"/>
  <p:tag name="ANSWERS" val="true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407</Words>
  <Application>Microsoft Office PowerPoint</Application>
  <PresentationFormat>Custom</PresentationFormat>
  <Paragraphs>97</Paragraphs>
  <Slides>20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Cambria Math</vt:lpstr>
      <vt:lpstr>Times New Roman</vt:lpstr>
      <vt:lpstr>Wingdings</vt:lpstr>
      <vt:lpstr>方正卡通简体</vt:lpstr>
      <vt:lpstr>www.jpppt.com</vt:lpstr>
      <vt:lpstr>www.freeppt7.com</vt:lpstr>
      <vt:lpstr>1_www.jpppt.com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ADMIN</cp:lastModifiedBy>
  <cp:revision>125</cp:revision>
  <dcterms:created xsi:type="dcterms:W3CDTF">2015-12-23T06:03:53Z</dcterms:created>
  <dcterms:modified xsi:type="dcterms:W3CDTF">2021-09-17T16:56:53Z</dcterms:modified>
</cp:coreProperties>
</file>