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47"/>
  </p:notesMasterIdLst>
  <p:sldIdLst>
    <p:sldId id="316" r:id="rId3"/>
    <p:sldId id="257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5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8E68-6EC6-43ED-9DC4-5C45A79EC67F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C523F-4246-4F88-AC5A-15E818568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4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sỏi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mòn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nhẵn</a:t>
            </a:r>
            <a:r>
              <a:rPr lang="en-US" dirty="0"/>
              <a:t> </a:t>
            </a:r>
            <a:r>
              <a:rPr lang="en-US" dirty="0" err="1"/>
              <a:t>nhịu</a:t>
            </a:r>
            <a:endParaRPr lang="en-US" dirty="0"/>
          </a:p>
          <a:p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sỏi</a:t>
            </a:r>
            <a:r>
              <a:rPr lang="en-US" dirty="0"/>
              <a:t>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ở </a:t>
            </a:r>
            <a:r>
              <a:rPr lang="en-US" dirty="0" err="1"/>
              <a:t>bãi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,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endParaRPr lang="en-US" dirty="0"/>
          </a:p>
          <a:p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bịu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lơ</a:t>
            </a:r>
            <a:r>
              <a:rPr lang="en-US" dirty="0"/>
              <a:t> </a:t>
            </a:r>
            <a:r>
              <a:rPr lang="en-US" dirty="0" err="1"/>
              <a:t>lửng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bay </a:t>
            </a:r>
            <a:r>
              <a:rPr lang="en-US" dirty="0" err="1"/>
              <a:t>lơ</a:t>
            </a:r>
            <a:r>
              <a:rPr lang="en-US" dirty="0"/>
              <a:t> </a:t>
            </a:r>
            <a:r>
              <a:rPr lang="en-US" dirty="0" err="1"/>
              <a:t>lửng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endParaRPr lang="en-US" dirty="0"/>
          </a:p>
          <a:p>
            <a:r>
              <a:rPr lang="en-US" dirty="0" err="1"/>
              <a:t>Bột</a:t>
            </a:r>
            <a:r>
              <a:rPr lang="en-US" dirty="0"/>
              <a:t> </a:t>
            </a:r>
            <a:r>
              <a:rPr lang="en-US" dirty="0" err="1"/>
              <a:t>sét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k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4C5AA-6C1C-4B24-9ADD-9812B14EAC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4C5AA-6C1C-4B24-9ADD-9812B14EAC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1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10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950967" y="2740993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954767" y="1535384"/>
            <a:ext cx="3971200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950967" y="39418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950967" y="51426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7262233" y="2740993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7266033" y="1535384"/>
            <a:ext cx="3971200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7262233" y="39418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7262233" y="51426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235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992000" y="2390933"/>
            <a:ext cx="4208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12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644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 rot="10800000">
            <a:off x="9255975" y="3167981"/>
            <a:ext cx="2834411" cy="2368012"/>
            <a:chOff x="6865860" y="1496266"/>
            <a:chExt cx="3018328" cy="2521666"/>
          </a:xfrm>
        </p:grpSpPr>
        <p:grpSp>
          <p:nvGrpSpPr>
            <p:cNvPr id="142" name="Google Shape;142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" name="Google Shape;167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" name="Google Shape;196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 rot="10800000">
            <a:off x="58520" y="3626560"/>
            <a:ext cx="2542993" cy="1863024"/>
            <a:chOff x="-364257" y="1716642"/>
            <a:chExt cx="2640516" cy="1934470"/>
          </a:xfrm>
        </p:grpSpPr>
        <p:grpSp>
          <p:nvGrpSpPr>
            <p:cNvPr id="203" name="Google Shape;203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2" name="Google Shape;212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" name="Google Shape;213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7" name="Google Shape;22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1" name="Google Shape;231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4" name="Google Shape;234;p16"/>
          <p:cNvSpPr/>
          <p:nvPr/>
        </p:nvSpPr>
        <p:spPr>
          <a:xfrm rot="10800000" flipH="1">
            <a:off x="2196499" y="2232937"/>
            <a:ext cx="7798687" cy="423809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645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Title + subtitle  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78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970200" y="5570459"/>
            <a:ext cx="25788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161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470413" y="1452603"/>
            <a:ext cx="11251175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950967" y="1636700"/>
            <a:ext cx="102900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491886" y="-2119"/>
            <a:ext cx="2027017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10864283" y="-400935"/>
            <a:ext cx="1953068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386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/>
          <p:nvPr/>
        </p:nvSpPr>
        <p:spPr>
          <a:xfrm rot="5400000">
            <a:off x="843835" y="1180730"/>
            <a:ext cx="4927796" cy="539626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0"/>
          <p:cNvSpPr/>
          <p:nvPr/>
        </p:nvSpPr>
        <p:spPr>
          <a:xfrm rot="-5400000" flipH="1">
            <a:off x="6420369" y="1145296"/>
            <a:ext cx="4927796" cy="539626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>
            <a:off x="950967" y="1636700"/>
            <a:ext cx="48416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 flipH="1">
            <a:off x="10762414" y="101615"/>
            <a:ext cx="2027017" cy="1019952"/>
            <a:chOff x="-368915" y="-1589"/>
            <a:chExt cx="1520263" cy="764964"/>
          </a:xfrm>
        </p:grpSpPr>
        <p:grpSp>
          <p:nvGrpSpPr>
            <p:cNvPr id="290" name="Google Shape;290;p20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91" name="Google Shape;291;p20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0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0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0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0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0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0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9" name="Google Shape;299;p20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20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301" name="Google Shape;301;p20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0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0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6" name="Google Shape;306;p20"/>
          <p:cNvGrpSpPr/>
          <p:nvPr/>
        </p:nvGrpSpPr>
        <p:grpSpPr>
          <a:xfrm flipH="1">
            <a:off x="-622083" y="-390201"/>
            <a:ext cx="1953068" cy="1520437"/>
            <a:chOff x="8148212" y="-300701"/>
            <a:chExt cx="1464801" cy="1140328"/>
          </a:xfrm>
        </p:grpSpPr>
        <p:sp>
          <p:nvSpPr>
            <p:cNvPr id="307" name="Google Shape;307;p20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8" name="Google Shape;308;p20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309" name="Google Shape;309;p20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0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0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0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" name="Google Shape;315;p20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316" name="Google Shape;316;p20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9" name="Google Shape;329;p20"/>
          <p:cNvSpPr txBox="1">
            <a:spLocks noGrp="1"/>
          </p:cNvSpPr>
          <p:nvPr>
            <p:ph type="subTitle" idx="2"/>
          </p:nvPr>
        </p:nvSpPr>
        <p:spPr>
          <a:xfrm>
            <a:off x="6399367" y="1636700"/>
            <a:ext cx="48416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926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/>
          <p:nvPr/>
        </p:nvSpPr>
        <p:spPr>
          <a:xfrm rot="10800000">
            <a:off x="2857254" y="3855523"/>
            <a:ext cx="3364847" cy="173487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950967" y="2537168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1"/>
          </p:nvPr>
        </p:nvSpPr>
        <p:spPr>
          <a:xfrm>
            <a:off x="3165200" y="4100900"/>
            <a:ext cx="26564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279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1246333" y="1413984"/>
            <a:ext cx="53352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731533" y="3446084"/>
            <a:ext cx="43648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591025" y="5011733"/>
            <a:ext cx="4277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467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5985096" y="-1081640"/>
            <a:ext cx="3133747" cy="2806992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11604" y="4735177"/>
            <a:ext cx="3133747" cy="2806992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10185738" y="3759167"/>
            <a:ext cx="2516341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138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1079" y="2535936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6667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129333" y="3668567"/>
            <a:ext cx="3209600" cy="21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33">
                <a:solidFill>
                  <a:schemeClr val="accent6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8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3510393" y="3282691"/>
            <a:ext cx="5171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48" name="Google Shape;448;p23"/>
          <p:cNvGrpSpPr/>
          <p:nvPr/>
        </p:nvGrpSpPr>
        <p:grpSpPr>
          <a:xfrm>
            <a:off x="-1604474" y="1872360"/>
            <a:ext cx="4642095" cy="4158065"/>
            <a:chOff x="-813174" y="1753753"/>
            <a:chExt cx="2701195" cy="2419543"/>
          </a:xfrm>
        </p:grpSpPr>
        <p:sp>
          <p:nvSpPr>
            <p:cNvPr id="449" name="Google Shape;449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0" name="Google Shape;450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9" name="Google Shape;459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60" name="Google Shape;460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87" name="Google Shape;487;p23"/>
          <p:cNvGrpSpPr/>
          <p:nvPr/>
        </p:nvGrpSpPr>
        <p:grpSpPr>
          <a:xfrm>
            <a:off x="9358078" y="1183009"/>
            <a:ext cx="3645177" cy="4491980"/>
            <a:chOff x="7588862" y="1559757"/>
            <a:chExt cx="2010799" cy="2477924"/>
          </a:xfrm>
        </p:grpSpPr>
        <p:grpSp>
          <p:nvGrpSpPr>
            <p:cNvPr id="488" name="Google Shape;488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7" name="Google Shape;497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4" name="Google Shape;504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9" name="Google Shape;509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10" name="Google Shape;51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4" name="Google Shape;51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1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3510393" y="3291840"/>
            <a:ext cx="5171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9154480" y="1995022"/>
            <a:ext cx="4024437" cy="3362221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485676" y="2288856"/>
            <a:ext cx="3520688" cy="2579293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4201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26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6127533" y="543073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6127533" y="1270667"/>
            <a:ext cx="49308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654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marR="50799"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marR="50799"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marR="50799"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marR="50799"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marR="50799"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marR="50799"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marR="50799"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marR="50799"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1028833" y="12706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6"/>
          <p:cNvSpPr/>
          <p:nvPr/>
        </p:nvSpPr>
        <p:spPr>
          <a:xfrm>
            <a:off x="-11400" y="49744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6"/>
          <p:cNvSpPr/>
          <p:nvPr/>
        </p:nvSpPr>
        <p:spPr>
          <a:xfrm flipH="1">
            <a:off x="2610783" y="-41094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6"/>
          <p:cNvSpPr/>
          <p:nvPr/>
        </p:nvSpPr>
        <p:spPr>
          <a:xfrm flipH="1">
            <a:off x="11358109" y="24675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6"/>
          <p:cNvSpPr/>
          <p:nvPr/>
        </p:nvSpPr>
        <p:spPr>
          <a:xfrm>
            <a:off x="6127533" y="6250502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6005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1099484" y="4190489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title" idx="2"/>
          </p:nvPr>
        </p:nvSpPr>
        <p:spPr>
          <a:xfrm>
            <a:off x="1099467" y="4918099"/>
            <a:ext cx="4930800" cy="12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3" name="Google Shape;623;p27"/>
          <p:cNvSpPr txBox="1">
            <a:spLocks noGrp="1"/>
          </p:cNvSpPr>
          <p:nvPr>
            <p:ph type="subTitle" idx="1"/>
          </p:nvPr>
        </p:nvSpPr>
        <p:spPr>
          <a:xfrm>
            <a:off x="6516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6600650" y="6089569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7"/>
          <p:cNvSpPr/>
          <p:nvPr/>
        </p:nvSpPr>
        <p:spPr>
          <a:xfrm flipH="1">
            <a:off x="5704901" y="-97411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7"/>
          <p:cNvSpPr/>
          <p:nvPr/>
        </p:nvSpPr>
        <p:spPr>
          <a:xfrm flipH="1">
            <a:off x="71775" y="20402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7"/>
          <p:cNvSpPr/>
          <p:nvPr/>
        </p:nvSpPr>
        <p:spPr>
          <a:xfrm>
            <a:off x="11064334" y="49181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1070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1268467" y="548640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1268451" y="1364720"/>
            <a:ext cx="4930800" cy="11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6516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2" name="Google Shape;632;p28"/>
          <p:cNvSpPr/>
          <p:nvPr/>
        </p:nvSpPr>
        <p:spPr>
          <a:xfrm flipH="1">
            <a:off x="4959301" y="59332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8"/>
          <p:cNvSpPr/>
          <p:nvPr/>
        </p:nvSpPr>
        <p:spPr>
          <a:xfrm>
            <a:off x="6901318" y="-143166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8"/>
          <p:cNvSpPr/>
          <p:nvPr/>
        </p:nvSpPr>
        <p:spPr>
          <a:xfrm flipH="1">
            <a:off x="247091" y="2998851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8"/>
          <p:cNvSpPr/>
          <p:nvPr/>
        </p:nvSpPr>
        <p:spPr>
          <a:xfrm>
            <a:off x="11623266" y="1215136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8"/>
          <p:cNvSpPr/>
          <p:nvPr/>
        </p:nvSpPr>
        <p:spPr>
          <a:xfrm>
            <a:off x="10780166" y="5933536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6997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dk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"/>
          <p:cNvSpPr txBox="1">
            <a:spLocks noGrp="1"/>
          </p:cNvSpPr>
          <p:nvPr>
            <p:ph type="title"/>
          </p:nvPr>
        </p:nvSpPr>
        <p:spPr>
          <a:xfrm>
            <a:off x="4988188" y="1668013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 idx="2"/>
          </p:nvPr>
        </p:nvSpPr>
        <p:spPr>
          <a:xfrm>
            <a:off x="4988184" y="2395616"/>
            <a:ext cx="4930800" cy="1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subTitle" idx="1"/>
          </p:nvPr>
        </p:nvSpPr>
        <p:spPr>
          <a:xfrm>
            <a:off x="2635733" y="4435451"/>
            <a:ext cx="6525600" cy="1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7365201" y="707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9"/>
          <p:cNvSpPr/>
          <p:nvPr/>
        </p:nvSpPr>
        <p:spPr>
          <a:xfrm>
            <a:off x="-91783" y="5501869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9"/>
          <p:cNvSpPr/>
          <p:nvPr/>
        </p:nvSpPr>
        <p:spPr>
          <a:xfrm>
            <a:off x="10783550" y="3000589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9"/>
          <p:cNvSpPr/>
          <p:nvPr/>
        </p:nvSpPr>
        <p:spPr>
          <a:xfrm flipH="1">
            <a:off x="268475" y="1404784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9"/>
          <p:cNvSpPr/>
          <p:nvPr/>
        </p:nvSpPr>
        <p:spPr>
          <a:xfrm flipH="1">
            <a:off x="7643567" y="60515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2896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1844751" y="1661919"/>
            <a:ext cx="41492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title" idx="2"/>
          </p:nvPr>
        </p:nvSpPr>
        <p:spPr>
          <a:xfrm>
            <a:off x="1844751" y="2389519"/>
            <a:ext cx="4149200" cy="1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1928733" y="4315767"/>
            <a:ext cx="7676000" cy="12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0" name="Google Shape;650;p30"/>
          <p:cNvSpPr/>
          <p:nvPr/>
        </p:nvSpPr>
        <p:spPr>
          <a:xfrm>
            <a:off x="-11400" y="35893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0"/>
          <p:cNvSpPr/>
          <p:nvPr/>
        </p:nvSpPr>
        <p:spPr>
          <a:xfrm flipH="1">
            <a:off x="10358501" y="932823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0"/>
          <p:cNvSpPr/>
          <p:nvPr/>
        </p:nvSpPr>
        <p:spPr>
          <a:xfrm flipH="1">
            <a:off x="5335709" y="2284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0"/>
          <p:cNvSpPr/>
          <p:nvPr/>
        </p:nvSpPr>
        <p:spPr>
          <a:xfrm flipH="1">
            <a:off x="10482085" y="59521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5627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6869133" y="2349448"/>
            <a:ext cx="45536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0186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Only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4758400" y="715167"/>
            <a:ext cx="3606400" cy="1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1pPr>
            <a:lvl2pPr marR="50799" lvl="1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2pPr>
            <a:lvl3pPr marR="50799" lvl="2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3pPr>
            <a:lvl4pPr marR="50799" lvl="3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4pPr>
            <a:lvl5pPr marR="50799" lvl="4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5pPr>
            <a:lvl6pPr marR="50799" lvl="5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6pPr>
            <a:lvl7pPr marR="50799" lvl="6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7pPr>
            <a:lvl8pPr marR="50799" lvl="7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8pPr>
            <a:lvl9pPr marR="50799" lvl="8">
              <a:spcBef>
                <a:spcPts val="0"/>
              </a:spcBef>
              <a:spcAft>
                <a:spcPts val="0"/>
              </a:spcAft>
              <a:buNone/>
              <a:defRPr sz="2133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838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339584" y="2852928"/>
            <a:ext cx="3157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2279904" y="2852928"/>
            <a:ext cx="3157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938528" y="1694688"/>
            <a:ext cx="3243200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003728" y="1694688"/>
            <a:ext cx="3243200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7962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28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922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057084" y="1934551"/>
            <a:ext cx="3084400" cy="2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67"/>
            </a:lvl1pPr>
            <a:lvl2pPr marL="1219170" lvl="1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59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869300" y="2324384"/>
            <a:ext cx="4553600" cy="21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901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95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5757767" y="42304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138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48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230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477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VS24V0pzPfs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6403-7B92-4898-BBD4-4781FBB64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23A5B-5B47-442C-8D46-3DBFC6906AE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6400" y="1603006"/>
            <a:ext cx="11573409" cy="603600"/>
          </a:xfrm>
        </p:spPr>
        <p:txBody>
          <a:bodyPr/>
          <a:lstStyle/>
          <a:p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ngành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trọt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nền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69BFD-903D-4D21-B2E1-3BF0F0880C7D}"/>
              </a:ext>
            </a:extLst>
          </p:cNvPr>
          <p:cNvSpPr txBox="1"/>
          <p:nvPr/>
        </p:nvSpPr>
        <p:spPr>
          <a:xfrm>
            <a:off x="2770909" y="2326679"/>
            <a:ext cx="7379854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</a:pP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</a:pP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Khái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niệm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2.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vai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trò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1368819" y="1917711"/>
            <a:ext cx="94543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Đất trồng là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cung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oxi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vững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04C12-F015-4087-9A42-EE14E0ADF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2" y="3595662"/>
            <a:ext cx="3880820" cy="2910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36182-617E-4358-B0CA-797DDA7C8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887" y="3595663"/>
            <a:ext cx="4219575" cy="29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17CBD80D-343C-4BC2-85C5-230A1367D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616" y="4082979"/>
            <a:ext cx="2673350" cy="2415987"/>
          </a:xfrm>
          <a:prstGeom prst="rect">
            <a:avLst/>
          </a:prstGeom>
        </p:spPr>
      </p:pic>
      <p:pic>
        <p:nvPicPr>
          <p:cNvPr id="3" name="Content Placeholder 14">
            <a:extLst>
              <a:ext uri="{FF2B5EF4-FFF2-40B4-BE49-F238E27FC236}">
                <a16:creationId xmlns:a16="http://schemas.microsoft.com/office/drawing/2014/main" id="{FD54DBA0-05D4-4B57-BEE7-5C3C5A28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11" y="4065088"/>
            <a:ext cx="2673350" cy="241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C98D4-E65B-4607-967C-E38DA939A70B}"/>
              </a:ext>
            </a:extLst>
          </p:cNvPr>
          <p:cNvSpPr txBox="1"/>
          <p:nvPr/>
        </p:nvSpPr>
        <p:spPr>
          <a:xfrm>
            <a:off x="2448004" y="221746"/>
            <a:ext cx="84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 CÂY THỦY CANH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5098-D65A-45E4-BAF4-D6C76DC97776}"/>
              </a:ext>
            </a:extLst>
          </p:cNvPr>
          <p:cNvSpPr txBox="1"/>
          <p:nvPr/>
        </p:nvSpPr>
        <p:spPr>
          <a:xfrm>
            <a:off x="4356100" y="1085479"/>
            <a:ext cx="7605344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latin typeface="Times New Roman (Headings)"/>
              </a:rPr>
              <a:t>- Dung </a:t>
            </a:r>
            <a:r>
              <a:rPr lang="en-US" sz="2400" b="1" dirty="0" err="1">
                <a:latin typeface="Times New Roman (Headings)"/>
              </a:rPr>
              <a:t>dịch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thủy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canh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là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hỗn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hợp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các</a:t>
            </a:r>
            <a:r>
              <a:rPr lang="en-US" sz="2400" b="1" dirty="0">
                <a:latin typeface="Times New Roman (Headings)"/>
              </a:rPr>
              <a:t> vi </a:t>
            </a:r>
            <a:r>
              <a:rPr lang="en-US" sz="2400" b="1" dirty="0" err="1">
                <a:latin typeface="Times New Roman (Headings)"/>
              </a:rPr>
              <a:t>chất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dinh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dưỡng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và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khoáng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chất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cho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cây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phát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triển</a:t>
            </a:r>
            <a:r>
              <a:rPr lang="en-US" sz="2400" b="1" dirty="0">
                <a:latin typeface="Times New Roman (Headings)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latin typeface="Times New Roman (Headings)"/>
              </a:rPr>
              <a:t>- Dung </a:t>
            </a:r>
            <a:r>
              <a:rPr lang="en-US" sz="2400" b="1" dirty="0" err="1">
                <a:latin typeface="Times New Roman (Headings)"/>
              </a:rPr>
              <a:t>dịch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dinh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dưỡng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thủy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canh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chiếm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vai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trò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thiết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yếu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trong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phương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pháp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thủy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canh</a:t>
            </a:r>
            <a:r>
              <a:rPr lang="en-US" sz="2400" b="1" dirty="0">
                <a:latin typeface="Times New Roman (Headings)"/>
              </a:rPr>
              <a:t>. </a:t>
            </a:r>
            <a:r>
              <a:rPr lang="en-US" sz="2400" b="1" dirty="0" err="1">
                <a:latin typeface="Times New Roman (Headings)"/>
              </a:rPr>
              <a:t>Pha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chế</a:t>
            </a:r>
            <a:r>
              <a:rPr lang="en-US" sz="2400" b="1" dirty="0">
                <a:latin typeface="Times New Roman (Headings)"/>
              </a:rPr>
              <a:t> dung </a:t>
            </a:r>
            <a:r>
              <a:rPr lang="en-US" sz="2400" b="1" dirty="0" err="1">
                <a:latin typeface="Times New Roman (Headings)"/>
              </a:rPr>
              <a:t>dịch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đúng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nồng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độ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cây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phát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triển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đồng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đều</a:t>
            </a:r>
            <a:r>
              <a:rPr lang="en-US" sz="2400" b="1" dirty="0">
                <a:latin typeface="Times New Roman (Headings)"/>
              </a:rPr>
              <a:t>, </a:t>
            </a:r>
            <a:r>
              <a:rPr lang="en-US" sz="2400" b="1" dirty="0" err="1">
                <a:latin typeface="Times New Roman (Headings)"/>
              </a:rPr>
              <a:t>đạt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năng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suất</a:t>
            </a:r>
            <a:r>
              <a:rPr lang="en-US" sz="2400" b="1" dirty="0">
                <a:latin typeface="Times New Roman (Headings)"/>
              </a:rPr>
              <a:t> </a:t>
            </a:r>
            <a:r>
              <a:rPr lang="en-US" sz="2400" b="1" dirty="0" err="1">
                <a:latin typeface="Times New Roman (Headings)"/>
              </a:rPr>
              <a:t>cao</a:t>
            </a:r>
            <a:endParaRPr lang="en-US" sz="2400" b="1" dirty="0">
              <a:latin typeface="Times New Roman (Headings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DEA43-F057-43F6-AAF3-4500351A8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7" r="34513"/>
          <a:stretch/>
        </p:blipFill>
        <p:spPr>
          <a:xfrm>
            <a:off x="689200" y="1296164"/>
            <a:ext cx="3595190" cy="5098056"/>
          </a:xfrm>
          <a:prstGeom prst="rect">
            <a:avLst/>
          </a:prstGeom>
        </p:spPr>
      </p:pic>
      <p:grpSp>
        <p:nvGrpSpPr>
          <p:cNvPr id="8" name="Google Shape;3942;p89">
            <a:extLst>
              <a:ext uri="{FF2B5EF4-FFF2-40B4-BE49-F238E27FC236}">
                <a16:creationId xmlns:a16="http://schemas.microsoft.com/office/drawing/2014/main" id="{35712DD1-75CB-47ED-B660-D6D319DF2078}"/>
              </a:ext>
            </a:extLst>
          </p:cNvPr>
          <p:cNvGrpSpPr/>
          <p:nvPr/>
        </p:nvGrpSpPr>
        <p:grpSpPr>
          <a:xfrm rot="12498723">
            <a:off x="9541717" y="-1185356"/>
            <a:ext cx="3823966" cy="2370713"/>
            <a:chOff x="3438364" y="2397175"/>
            <a:chExt cx="1506168" cy="1815733"/>
          </a:xfrm>
        </p:grpSpPr>
        <p:sp>
          <p:nvSpPr>
            <p:cNvPr id="9" name="Google Shape;3943;p89">
              <a:extLst>
                <a:ext uri="{FF2B5EF4-FFF2-40B4-BE49-F238E27FC236}">
                  <a16:creationId xmlns:a16="http://schemas.microsoft.com/office/drawing/2014/main" id="{54013301-1075-4BA0-8C93-645BDC03136B}"/>
                </a:ext>
              </a:extLst>
            </p:cNvPr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44;p89">
              <a:extLst>
                <a:ext uri="{FF2B5EF4-FFF2-40B4-BE49-F238E27FC236}">
                  <a16:creationId xmlns:a16="http://schemas.microsoft.com/office/drawing/2014/main" id="{BBD8F522-DE3D-4060-814F-9266634CAF36}"/>
                </a:ext>
              </a:extLst>
            </p:cNvPr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45;p89">
              <a:extLst>
                <a:ext uri="{FF2B5EF4-FFF2-40B4-BE49-F238E27FC236}">
                  <a16:creationId xmlns:a16="http://schemas.microsoft.com/office/drawing/2014/main" id="{13975E59-B66F-47EA-8A7D-FF4DBC815BE2}"/>
                </a:ext>
              </a:extLst>
            </p:cNvPr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46;p89">
              <a:extLst>
                <a:ext uri="{FF2B5EF4-FFF2-40B4-BE49-F238E27FC236}">
                  <a16:creationId xmlns:a16="http://schemas.microsoft.com/office/drawing/2014/main" id="{D6AD4842-9ECC-4C4C-9F61-8EE235178404}"/>
                </a:ext>
              </a:extLst>
            </p:cNvPr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47;p89">
              <a:extLst>
                <a:ext uri="{FF2B5EF4-FFF2-40B4-BE49-F238E27FC236}">
                  <a16:creationId xmlns:a16="http://schemas.microsoft.com/office/drawing/2014/main" id="{1E262F38-C894-4878-9776-FFC909E9E251}"/>
                </a:ext>
              </a:extLst>
            </p:cNvPr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48;p89">
              <a:extLst>
                <a:ext uri="{FF2B5EF4-FFF2-40B4-BE49-F238E27FC236}">
                  <a16:creationId xmlns:a16="http://schemas.microsoft.com/office/drawing/2014/main" id="{480B3A3E-2125-4D82-A495-85F6EB94CF22}"/>
                </a:ext>
              </a:extLst>
            </p:cNvPr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49;p89">
              <a:extLst>
                <a:ext uri="{FF2B5EF4-FFF2-40B4-BE49-F238E27FC236}">
                  <a16:creationId xmlns:a16="http://schemas.microsoft.com/office/drawing/2014/main" id="{32E128EE-BD95-4353-8E9D-3F2703D8B507}"/>
                </a:ext>
              </a:extLst>
            </p:cNvPr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50;p89">
              <a:extLst>
                <a:ext uri="{FF2B5EF4-FFF2-40B4-BE49-F238E27FC236}">
                  <a16:creationId xmlns:a16="http://schemas.microsoft.com/office/drawing/2014/main" id="{F90CF595-A8FD-49F7-BEFD-FFDA0406B09D}"/>
                </a:ext>
              </a:extLst>
            </p:cNvPr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51;p89">
              <a:extLst>
                <a:ext uri="{FF2B5EF4-FFF2-40B4-BE49-F238E27FC236}">
                  <a16:creationId xmlns:a16="http://schemas.microsoft.com/office/drawing/2014/main" id="{D228E6CF-E58F-453A-AC54-361238953FD1}"/>
                </a:ext>
              </a:extLst>
            </p:cNvPr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52;p89">
              <a:extLst>
                <a:ext uri="{FF2B5EF4-FFF2-40B4-BE49-F238E27FC236}">
                  <a16:creationId xmlns:a16="http://schemas.microsoft.com/office/drawing/2014/main" id="{0DD6A490-037D-4017-98DB-8D091EE741BA}"/>
                </a:ext>
              </a:extLst>
            </p:cNvPr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53;p89">
              <a:extLst>
                <a:ext uri="{FF2B5EF4-FFF2-40B4-BE49-F238E27FC236}">
                  <a16:creationId xmlns:a16="http://schemas.microsoft.com/office/drawing/2014/main" id="{FEBBE3C2-8134-4AF4-8D9B-401D223EE3FA}"/>
                </a:ext>
              </a:extLst>
            </p:cNvPr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4;p89">
              <a:extLst>
                <a:ext uri="{FF2B5EF4-FFF2-40B4-BE49-F238E27FC236}">
                  <a16:creationId xmlns:a16="http://schemas.microsoft.com/office/drawing/2014/main" id="{2C98B812-66A3-4897-B397-37CB67FAE087}"/>
                </a:ext>
              </a:extLst>
            </p:cNvPr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55;p89">
              <a:extLst>
                <a:ext uri="{FF2B5EF4-FFF2-40B4-BE49-F238E27FC236}">
                  <a16:creationId xmlns:a16="http://schemas.microsoft.com/office/drawing/2014/main" id="{8AF19937-4FBA-4E0D-BF72-D1DCA3A696D0}"/>
                </a:ext>
              </a:extLst>
            </p:cNvPr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56;p89">
              <a:extLst>
                <a:ext uri="{FF2B5EF4-FFF2-40B4-BE49-F238E27FC236}">
                  <a16:creationId xmlns:a16="http://schemas.microsoft.com/office/drawing/2014/main" id="{767BA196-6D0F-4E4D-8828-9FAEC1B1C386}"/>
                </a:ext>
              </a:extLst>
            </p:cNvPr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57;p89">
              <a:extLst>
                <a:ext uri="{FF2B5EF4-FFF2-40B4-BE49-F238E27FC236}">
                  <a16:creationId xmlns:a16="http://schemas.microsoft.com/office/drawing/2014/main" id="{5D0D19F7-EE90-4E47-BAA3-AF38A919CEDF}"/>
                </a:ext>
              </a:extLst>
            </p:cNvPr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58;p89">
              <a:extLst>
                <a:ext uri="{FF2B5EF4-FFF2-40B4-BE49-F238E27FC236}">
                  <a16:creationId xmlns:a16="http://schemas.microsoft.com/office/drawing/2014/main" id="{65D58AA2-B31A-4069-BA3A-185BAE0E1132}"/>
                </a:ext>
              </a:extLst>
            </p:cNvPr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59;p89">
              <a:extLst>
                <a:ext uri="{FF2B5EF4-FFF2-40B4-BE49-F238E27FC236}">
                  <a16:creationId xmlns:a16="http://schemas.microsoft.com/office/drawing/2014/main" id="{C6031916-4EC1-401F-A924-0AB2C1F9CBF8}"/>
                </a:ext>
              </a:extLst>
            </p:cNvPr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60;p89">
              <a:extLst>
                <a:ext uri="{FF2B5EF4-FFF2-40B4-BE49-F238E27FC236}">
                  <a16:creationId xmlns:a16="http://schemas.microsoft.com/office/drawing/2014/main" id="{EE2BB2B6-2AAC-4D7F-A857-28DB32F28078}"/>
                </a:ext>
              </a:extLst>
            </p:cNvPr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1;p89">
              <a:extLst>
                <a:ext uri="{FF2B5EF4-FFF2-40B4-BE49-F238E27FC236}">
                  <a16:creationId xmlns:a16="http://schemas.microsoft.com/office/drawing/2014/main" id="{345212BE-F348-4D13-A6FE-402CC7A7FB3E}"/>
                </a:ext>
              </a:extLst>
            </p:cNvPr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962;p89">
            <a:extLst>
              <a:ext uri="{FF2B5EF4-FFF2-40B4-BE49-F238E27FC236}">
                <a16:creationId xmlns:a16="http://schemas.microsoft.com/office/drawing/2014/main" id="{10700A4B-1A18-46AA-8DB4-4566A6D8D582}"/>
              </a:ext>
            </a:extLst>
          </p:cNvPr>
          <p:cNvGrpSpPr/>
          <p:nvPr/>
        </p:nvGrpSpPr>
        <p:grpSpPr>
          <a:xfrm rot="750284">
            <a:off x="-433018" y="-727639"/>
            <a:ext cx="1925295" cy="3452958"/>
            <a:chOff x="5763501" y="2304411"/>
            <a:chExt cx="987275" cy="1820161"/>
          </a:xfrm>
        </p:grpSpPr>
        <p:sp>
          <p:nvSpPr>
            <p:cNvPr id="29" name="Google Shape;3963;p89">
              <a:extLst>
                <a:ext uri="{FF2B5EF4-FFF2-40B4-BE49-F238E27FC236}">
                  <a16:creationId xmlns:a16="http://schemas.microsoft.com/office/drawing/2014/main" id="{55D36655-7492-4D7D-88EC-43C6FF21D3A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4;p89">
              <a:extLst>
                <a:ext uri="{FF2B5EF4-FFF2-40B4-BE49-F238E27FC236}">
                  <a16:creationId xmlns:a16="http://schemas.microsoft.com/office/drawing/2014/main" id="{8FA83B2D-5A5B-4AA4-86C6-47DE5301337B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5;p89">
              <a:extLst>
                <a:ext uri="{FF2B5EF4-FFF2-40B4-BE49-F238E27FC236}">
                  <a16:creationId xmlns:a16="http://schemas.microsoft.com/office/drawing/2014/main" id="{40664C34-5943-4697-A7C6-7C6367969AA1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66;p89">
              <a:extLst>
                <a:ext uri="{FF2B5EF4-FFF2-40B4-BE49-F238E27FC236}">
                  <a16:creationId xmlns:a16="http://schemas.microsoft.com/office/drawing/2014/main" id="{E7D1BFDA-8BB8-4D77-A91E-8CCB43106A34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7;p89">
              <a:extLst>
                <a:ext uri="{FF2B5EF4-FFF2-40B4-BE49-F238E27FC236}">
                  <a16:creationId xmlns:a16="http://schemas.microsoft.com/office/drawing/2014/main" id="{DA66A197-44B4-42A0-A965-3AA55B0FE159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68;p89">
              <a:extLst>
                <a:ext uri="{FF2B5EF4-FFF2-40B4-BE49-F238E27FC236}">
                  <a16:creationId xmlns:a16="http://schemas.microsoft.com/office/drawing/2014/main" id="{3706F5D1-6425-44BD-8A5D-BACF2630D074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969;p89">
              <a:extLst>
                <a:ext uri="{FF2B5EF4-FFF2-40B4-BE49-F238E27FC236}">
                  <a16:creationId xmlns:a16="http://schemas.microsoft.com/office/drawing/2014/main" id="{BEDC8456-5DD7-4191-AC9F-221C9116417F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0;p89">
              <a:extLst>
                <a:ext uri="{FF2B5EF4-FFF2-40B4-BE49-F238E27FC236}">
                  <a16:creationId xmlns:a16="http://schemas.microsoft.com/office/drawing/2014/main" id="{1E44326A-9C03-4E2D-8822-968DF79F8A81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1;p89">
              <a:extLst>
                <a:ext uri="{FF2B5EF4-FFF2-40B4-BE49-F238E27FC236}">
                  <a16:creationId xmlns:a16="http://schemas.microsoft.com/office/drawing/2014/main" id="{0B74DC7D-7EF1-4C0C-85BF-EBE4CA3A68E8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72;p89">
              <a:extLst>
                <a:ext uri="{FF2B5EF4-FFF2-40B4-BE49-F238E27FC236}">
                  <a16:creationId xmlns:a16="http://schemas.microsoft.com/office/drawing/2014/main" id="{E9FB49FE-8D29-41FB-B915-9662C40BD93B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73;p89">
              <a:extLst>
                <a:ext uri="{FF2B5EF4-FFF2-40B4-BE49-F238E27FC236}">
                  <a16:creationId xmlns:a16="http://schemas.microsoft.com/office/drawing/2014/main" id="{E6FA523A-AA47-4EB2-84F0-DAA68D8C5E18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74;p89">
              <a:extLst>
                <a:ext uri="{FF2B5EF4-FFF2-40B4-BE49-F238E27FC236}">
                  <a16:creationId xmlns:a16="http://schemas.microsoft.com/office/drawing/2014/main" id="{3D6BCD17-B640-4D52-A1C8-6322C389BE57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5;p89">
              <a:extLst>
                <a:ext uri="{FF2B5EF4-FFF2-40B4-BE49-F238E27FC236}">
                  <a16:creationId xmlns:a16="http://schemas.microsoft.com/office/drawing/2014/main" id="{B90075FF-F552-4C4B-92E7-055D5EC0BB20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76;p89">
              <a:extLst>
                <a:ext uri="{FF2B5EF4-FFF2-40B4-BE49-F238E27FC236}">
                  <a16:creationId xmlns:a16="http://schemas.microsoft.com/office/drawing/2014/main" id="{1EA1C22E-739E-40A5-9C54-4FEB57F5FB3E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77;p89">
              <a:extLst>
                <a:ext uri="{FF2B5EF4-FFF2-40B4-BE49-F238E27FC236}">
                  <a16:creationId xmlns:a16="http://schemas.microsoft.com/office/drawing/2014/main" id="{71B53270-9AFC-4176-BEB1-0174C415040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78;p89">
              <a:extLst>
                <a:ext uri="{FF2B5EF4-FFF2-40B4-BE49-F238E27FC236}">
                  <a16:creationId xmlns:a16="http://schemas.microsoft.com/office/drawing/2014/main" id="{B9AF7D01-7747-40EB-841E-AB1718877103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79;p89">
              <a:extLst>
                <a:ext uri="{FF2B5EF4-FFF2-40B4-BE49-F238E27FC236}">
                  <a16:creationId xmlns:a16="http://schemas.microsoft.com/office/drawing/2014/main" id="{E63CDCBE-AAC7-4C84-8C3B-74C66D529D8B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80;p89">
              <a:extLst>
                <a:ext uri="{FF2B5EF4-FFF2-40B4-BE49-F238E27FC236}">
                  <a16:creationId xmlns:a16="http://schemas.microsoft.com/office/drawing/2014/main" id="{EC1423BC-C9D6-4C2C-9EAE-BC068443A1EB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81;p89">
              <a:extLst>
                <a:ext uri="{FF2B5EF4-FFF2-40B4-BE49-F238E27FC236}">
                  <a16:creationId xmlns:a16="http://schemas.microsoft.com/office/drawing/2014/main" id="{05F549E1-D670-423F-8A04-CBB260AD065C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621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8C98D4-E65B-4607-967C-E38DA939A70B}"/>
              </a:ext>
            </a:extLst>
          </p:cNvPr>
          <p:cNvSpPr txBox="1"/>
          <p:nvPr/>
        </p:nvSpPr>
        <p:spPr>
          <a:xfrm>
            <a:off x="2448004" y="221746"/>
            <a:ext cx="84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 TINH THỂ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5098-D65A-45E4-BAF4-D6C76DC97776}"/>
              </a:ext>
            </a:extLst>
          </p:cNvPr>
          <p:cNvSpPr txBox="1"/>
          <p:nvPr/>
        </p:nvSpPr>
        <p:spPr>
          <a:xfrm>
            <a:off x="924299" y="1226914"/>
            <a:ext cx="512247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 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oxy,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grpSp>
        <p:nvGrpSpPr>
          <p:cNvPr id="8" name="Google Shape;3942;p89">
            <a:extLst>
              <a:ext uri="{FF2B5EF4-FFF2-40B4-BE49-F238E27FC236}">
                <a16:creationId xmlns:a16="http://schemas.microsoft.com/office/drawing/2014/main" id="{35712DD1-75CB-47ED-B660-D6D319DF2078}"/>
              </a:ext>
            </a:extLst>
          </p:cNvPr>
          <p:cNvGrpSpPr/>
          <p:nvPr/>
        </p:nvGrpSpPr>
        <p:grpSpPr>
          <a:xfrm rot="12498723">
            <a:off x="9541717" y="-1185356"/>
            <a:ext cx="3823966" cy="2370713"/>
            <a:chOff x="3438364" y="2397175"/>
            <a:chExt cx="1506168" cy="1815733"/>
          </a:xfrm>
        </p:grpSpPr>
        <p:sp>
          <p:nvSpPr>
            <p:cNvPr id="9" name="Google Shape;3943;p89">
              <a:extLst>
                <a:ext uri="{FF2B5EF4-FFF2-40B4-BE49-F238E27FC236}">
                  <a16:creationId xmlns:a16="http://schemas.microsoft.com/office/drawing/2014/main" id="{54013301-1075-4BA0-8C93-645BDC03136B}"/>
                </a:ext>
              </a:extLst>
            </p:cNvPr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44;p89">
              <a:extLst>
                <a:ext uri="{FF2B5EF4-FFF2-40B4-BE49-F238E27FC236}">
                  <a16:creationId xmlns:a16="http://schemas.microsoft.com/office/drawing/2014/main" id="{BBD8F522-DE3D-4060-814F-9266634CAF36}"/>
                </a:ext>
              </a:extLst>
            </p:cNvPr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45;p89">
              <a:extLst>
                <a:ext uri="{FF2B5EF4-FFF2-40B4-BE49-F238E27FC236}">
                  <a16:creationId xmlns:a16="http://schemas.microsoft.com/office/drawing/2014/main" id="{13975E59-B66F-47EA-8A7D-FF4DBC815BE2}"/>
                </a:ext>
              </a:extLst>
            </p:cNvPr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46;p89">
              <a:extLst>
                <a:ext uri="{FF2B5EF4-FFF2-40B4-BE49-F238E27FC236}">
                  <a16:creationId xmlns:a16="http://schemas.microsoft.com/office/drawing/2014/main" id="{D6AD4842-9ECC-4C4C-9F61-8EE235178404}"/>
                </a:ext>
              </a:extLst>
            </p:cNvPr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47;p89">
              <a:extLst>
                <a:ext uri="{FF2B5EF4-FFF2-40B4-BE49-F238E27FC236}">
                  <a16:creationId xmlns:a16="http://schemas.microsoft.com/office/drawing/2014/main" id="{1E262F38-C894-4878-9776-FFC909E9E251}"/>
                </a:ext>
              </a:extLst>
            </p:cNvPr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48;p89">
              <a:extLst>
                <a:ext uri="{FF2B5EF4-FFF2-40B4-BE49-F238E27FC236}">
                  <a16:creationId xmlns:a16="http://schemas.microsoft.com/office/drawing/2014/main" id="{480B3A3E-2125-4D82-A495-85F6EB94CF22}"/>
                </a:ext>
              </a:extLst>
            </p:cNvPr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49;p89">
              <a:extLst>
                <a:ext uri="{FF2B5EF4-FFF2-40B4-BE49-F238E27FC236}">
                  <a16:creationId xmlns:a16="http://schemas.microsoft.com/office/drawing/2014/main" id="{32E128EE-BD95-4353-8E9D-3F2703D8B507}"/>
                </a:ext>
              </a:extLst>
            </p:cNvPr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50;p89">
              <a:extLst>
                <a:ext uri="{FF2B5EF4-FFF2-40B4-BE49-F238E27FC236}">
                  <a16:creationId xmlns:a16="http://schemas.microsoft.com/office/drawing/2014/main" id="{F90CF595-A8FD-49F7-BEFD-FFDA0406B09D}"/>
                </a:ext>
              </a:extLst>
            </p:cNvPr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51;p89">
              <a:extLst>
                <a:ext uri="{FF2B5EF4-FFF2-40B4-BE49-F238E27FC236}">
                  <a16:creationId xmlns:a16="http://schemas.microsoft.com/office/drawing/2014/main" id="{D228E6CF-E58F-453A-AC54-361238953FD1}"/>
                </a:ext>
              </a:extLst>
            </p:cNvPr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52;p89">
              <a:extLst>
                <a:ext uri="{FF2B5EF4-FFF2-40B4-BE49-F238E27FC236}">
                  <a16:creationId xmlns:a16="http://schemas.microsoft.com/office/drawing/2014/main" id="{0DD6A490-037D-4017-98DB-8D091EE741BA}"/>
                </a:ext>
              </a:extLst>
            </p:cNvPr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53;p89">
              <a:extLst>
                <a:ext uri="{FF2B5EF4-FFF2-40B4-BE49-F238E27FC236}">
                  <a16:creationId xmlns:a16="http://schemas.microsoft.com/office/drawing/2014/main" id="{FEBBE3C2-8134-4AF4-8D9B-401D223EE3FA}"/>
                </a:ext>
              </a:extLst>
            </p:cNvPr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4;p89">
              <a:extLst>
                <a:ext uri="{FF2B5EF4-FFF2-40B4-BE49-F238E27FC236}">
                  <a16:creationId xmlns:a16="http://schemas.microsoft.com/office/drawing/2014/main" id="{2C98B812-66A3-4897-B397-37CB67FAE087}"/>
                </a:ext>
              </a:extLst>
            </p:cNvPr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55;p89">
              <a:extLst>
                <a:ext uri="{FF2B5EF4-FFF2-40B4-BE49-F238E27FC236}">
                  <a16:creationId xmlns:a16="http://schemas.microsoft.com/office/drawing/2014/main" id="{8AF19937-4FBA-4E0D-BF72-D1DCA3A696D0}"/>
                </a:ext>
              </a:extLst>
            </p:cNvPr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56;p89">
              <a:extLst>
                <a:ext uri="{FF2B5EF4-FFF2-40B4-BE49-F238E27FC236}">
                  <a16:creationId xmlns:a16="http://schemas.microsoft.com/office/drawing/2014/main" id="{767BA196-6D0F-4E4D-8828-9FAEC1B1C386}"/>
                </a:ext>
              </a:extLst>
            </p:cNvPr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57;p89">
              <a:extLst>
                <a:ext uri="{FF2B5EF4-FFF2-40B4-BE49-F238E27FC236}">
                  <a16:creationId xmlns:a16="http://schemas.microsoft.com/office/drawing/2014/main" id="{5D0D19F7-EE90-4E47-BAA3-AF38A919CEDF}"/>
                </a:ext>
              </a:extLst>
            </p:cNvPr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58;p89">
              <a:extLst>
                <a:ext uri="{FF2B5EF4-FFF2-40B4-BE49-F238E27FC236}">
                  <a16:creationId xmlns:a16="http://schemas.microsoft.com/office/drawing/2014/main" id="{65D58AA2-B31A-4069-BA3A-185BAE0E1132}"/>
                </a:ext>
              </a:extLst>
            </p:cNvPr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59;p89">
              <a:extLst>
                <a:ext uri="{FF2B5EF4-FFF2-40B4-BE49-F238E27FC236}">
                  <a16:creationId xmlns:a16="http://schemas.microsoft.com/office/drawing/2014/main" id="{C6031916-4EC1-401F-A924-0AB2C1F9CBF8}"/>
                </a:ext>
              </a:extLst>
            </p:cNvPr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60;p89">
              <a:extLst>
                <a:ext uri="{FF2B5EF4-FFF2-40B4-BE49-F238E27FC236}">
                  <a16:creationId xmlns:a16="http://schemas.microsoft.com/office/drawing/2014/main" id="{EE2BB2B6-2AAC-4D7F-A857-28DB32F28078}"/>
                </a:ext>
              </a:extLst>
            </p:cNvPr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1;p89">
              <a:extLst>
                <a:ext uri="{FF2B5EF4-FFF2-40B4-BE49-F238E27FC236}">
                  <a16:creationId xmlns:a16="http://schemas.microsoft.com/office/drawing/2014/main" id="{345212BE-F348-4D13-A6FE-402CC7A7FB3E}"/>
                </a:ext>
              </a:extLst>
            </p:cNvPr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962;p89">
            <a:extLst>
              <a:ext uri="{FF2B5EF4-FFF2-40B4-BE49-F238E27FC236}">
                <a16:creationId xmlns:a16="http://schemas.microsoft.com/office/drawing/2014/main" id="{10700A4B-1A18-46AA-8DB4-4566A6D8D582}"/>
              </a:ext>
            </a:extLst>
          </p:cNvPr>
          <p:cNvGrpSpPr/>
          <p:nvPr/>
        </p:nvGrpSpPr>
        <p:grpSpPr>
          <a:xfrm rot="750284">
            <a:off x="-160172" y="-634584"/>
            <a:ext cx="1925295" cy="3452958"/>
            <a:chOff x="5763501" y="2304411"/>
            <a:chExt cx="987275" cy="1820161"/>
          </a:xfrm>
        </p:grpSpPr>
        <p:sp>
          <p:nvSpPr>
            <p:cNvPr id="29" name="Google Shape;3963;p89">
              <a:extLst>
                <a:ext uri="{FF2B5EF4-FFF2-40B4-BE49-F238E27FC236}">
                  <a16:creationId xmlns:a16="http://schemas.microsoft.com/office/drawing/2014/main" id="{55D36655-7492-4D7D-88EC-43C6FF21D3A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4;p89">
              <a:extLst>
                <a:ext uri="{FF2B5EF4-FFF2-40B4-BE49-F238E27FC236}">
                  <a16:creationId xmlns:a16="http://schemas.microsoft.com/office/drawing/2014/main" id="{8FA83B2D-5A5B-4AA4-86C6-47DE5301337B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5;p89">
              <a:extLst>
                <a:ext uri="{FF2B5EF4-FFF2-40B4-BE49-F238E27FC236}">
                  <a16:creationId xmlns:a16="http://schemas.microsoft.com/office/drawing/2014/main" id="{40664C34-5943-4697-A7C6-7C6367969AA1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66;p89">
              <a:extLst>
                <a:ext uri="{FF2B5EF4-FFF2-40B4-BE49-F238E27FC236}">
                  <a16:creationId xmlns:a16="http://schemas.microsoft.com/office/drawing/2014/main" id="{E7D1BFDA-8BB8-4D77-A91E-8CCB43106A34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7;p89">
              <a:extLst>
                <a:ext uri="{FF2B5EF4-FFF2-40B4-BE49-F238E27FC236}">
                  <a16:creationId xmlns:a16="http://schemas.microsoft.com/office/drawing/2014/main" id="{DA66A197-44B4-42A0-A965-3AA55B0FE159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68;p89">
              <a:extLst>
                <a:ext uri="{FF2B5EF4-FFF2-40B4-BE49-F238E27FC236}">
                  <a16:creationId xmlns:a16="http://schemas.microsoft.com/office/drawing/2014/main" id="{3706F5D1-6425-44BD-8A5D-BACF2630D074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969;p89">
              <a:extLst>
                <a:ext uri="{FF2B5EF4-FFF2-40B4-BE49-F238E27FC236}">
                  <a16:creationId xmlns:a16="http://schemas.microsoft.com/office/drawing/2014/main" id="{BEDC8456-5DD7-4191-AC9F-221C9116417F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0;p89">
              <a:extLst>
                <a:ext uri="{FF2B5EF4-FFF2-40B4-BE49-F238E27FC236}">
                  <a16:creationId xmlns:a16="http://schemas.microsoft.com/office/drawing/2014/main" id="{1E44326A-9C03-4E2D-8822-968DF79F8A81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1;p89">
              <a:extLst>
                <a:ext uri="{FF2B5EF4-FFF2-40B4-BE49-F238E27FC236}">
                  <a16:creationId xmlns:a16="http://schemas.microsoft.com/office/drawing/2014/main" id="{0B74DC7D-7EF1-4C0C-85BF-EBE4CA3A68E8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72;p89">
              <a:extLst>
                <a:ext uri="{FF2B5EF4-FFF2-40B4-BE49-F238E27FC236}">
                  <a16:creationId xmlns:a16="http://schemas.microsoft.com/office/drawing/2014/main" id="{E9FB49FE-8D29-41FB-B915-9662C40BD93B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73;p89">
              <a:extLst>
                <a:ext uri="{FF2B5EF4-FFF2-40B4-BE49-F238E27FC236}">
                  <a16:creationId xmlns:a16="http://schemas.microsoft.com/office/drawing/2014/main" id="{E6FA523A-AA47-4EB2-84F0-DAA68D8C5E18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74;p89">
              <a:extLst>
                <a:ext uri="{FF2B5EF4-FFF2-40B4-BE49-F238E27FC236}">
                  <a16:creationId xmlns:a16="http://schemas.microsoft.com/office/drawing/2014/main" id="{3D6BCD17-B640-4D52-A1C8-6322C389BE57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5;p89">
              <a:extLst>
                <a:ext uri="{FF2B5EF4-FFF2-40B4-BE49-F238E27FC236}">
                  <a16:creationId xmlns:a16="http://schemas.microsoft.com/office/drawing/2014/main" id="{B90075FF-F552-4C4B-92E7-055D5EC0BB20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76;p89">
              <a:extLst>
                <a:ext uri="{FF2B5EF4-FFF2-40B4-BE49-F238E27FC236}">
                  <a16:creationId xmlns:a16="http://schemas.microsoft.com/office/drawing/2014/main" id="{1EA1C22E-739E-40A5-9C54-4FEB57F5FB3E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77;p89">
              <a:extLst>
                <a:ext uri="{FF2B5EF4-FFF2-40B4-BE49-F238E27FC236}">
                  <a16:creationId xmlns:a16="http://schemas.microsoft.com/office/drawing/2014/main" id="{71B53270-9AFC-4176-BEB1-0174C415040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78;p89">
              <a:extLst>
                <a:ext uri="{FF2B5EF4-FFF2-40B4-BE49-F238E27FC236}">
                  <a16:creationId xmlns:a16="http://schemas.microsoft.com/office/drawing/2014/main" id="{B9AF7D01-7747-40EB-841E-AB1718877103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79;p89">
              <a:extLst>
                <a:ext uri="{FF2B5EF4-FFF2-40B4-BE49-F238E27FC236}">
                  <a16:creationId xmlns:a16="http://schemas.microsoft.com/office/drawing/2014/main" id="{E63CDCBE-AAC7-4C84-8C3B-74C66D529D8B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80;p89">
              <a:extLst>
                <a:ext uri="{FF2B5EF4-FFF2-40B4-BE49-F238E27FC236}">
                  <a16:creationId xmlns:a16="http://schemas.microsoft.com/office/drawing/2014/main" id="{EC1423BC-C9D6-4C2C-9EAE-BC068443A1EB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81;p89">
              <a:extLst>
                <a:ext uri="{FF2B5EF4-FFF2-40B4-BE49-F238E27FC236}">
                  <a16:creationId xmlns:a16="http://schemas.microsoft.com/office/drawing/2014/main" id="{05F549E1-D670-423F-8A04-CBB260AD065C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Content Placeholder 6">
            <a:extLst>
              <a:ext uri="{FF2B5EF4-FFF2-40B4-BE49-F238E27FC236}">
                <a16:creationId xmlns:a16="http://schemas.microsoft.com/office/drawing/2014/main" id="{05DA3DF0-EA7A-4B66-993E-37F3E7FB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48" y="1255861"/>
            <a:ext cx="5109210" cy="51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8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51812D-D959-4378-88BD-CC001920F203}"/>
              </a:ext>
            </a:extLst>
          </p:cNvPr>
          <p:cNvSpPr txBox="1"/>
          <p:nvPr/>
        </p:nvSpPr>
        <p:spPr>
          <a:xfrm>
            <a:off x="1030514" y="667604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II. THÀNH PHẦN CỦA ĐẤT TRỒNG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C54E1-7CC7-4C79-AA0C-DD26F19999F3}"/>
              </a:ext>
            </a:extLst>
          </p:cNvPr>
          <p:cNvSpPr/>
          <p:nvPr/>
        </p:nvSpPr>
        <p:spPr>
          <a:xfrm>
            <a:off x="5156200" y="2451100"/>
            <a:ext cx="1981200" cy="5173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Times New Roman (Headings)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 (Headings)"/>
              </a:rPr>
              <a:t>trồng</a:t>
            </a:r>
            <a:endParaRPr lang="en-US" sz="32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1C7B5-1602-4B27-AFF7-8C43D4C05484}"/>
              </a:ext>
            </a:extLst>
          </p:cNvPr>
          <p:cNvSpPr/>
          <p:nvPr/>
        </p:nvSpPr>
        <p:spPr>
          <a:xfrm>
            <a:off x="5156200" y="3630949"/>
            <a:ext cx="1981200" cy="517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rắn</a:t>
            </a:r>
            <a:endParaRPr lang="en-US" sz="2400" b="1" dirty="0">
              <a:solidFill>
                <a:srgbClr val="C00000"/>
              </a:solidFill>
              <a:latin typeface="Times New Roman (Headings)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6172C-16D6-4206-AA90-61D18F9F2C6C}"/>
              </a:ext>
            </a:extLst>
          </p:cNvPr>
          <p:cNvSpPr/>
          <p:nvPr/>
        </p:nvSpPr>
        <p:spPr>
          <a:xfrm>
            <a:off x="2826657" y="3631665"/>
            <a:ext cx="1981200" cy="51730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 (Headings)"/>
              </a:rPr>
              <a:t>Phần khí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11724C-29E0-455D-860B-282CE00A742D}"/>
              </a:ext>
            </a:extLst>
          </p:cNvPr>
          <p:cNvSpPr/>
          <p:nvPr/>
        </p:nvSpPr>
        <p:spPr>
          <a:xfrm>
            <a:off x="7480300" y="3643649"/>
            <a:ext cx="1981200" cy="51730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lỏng</a:t>
            </a:r>
            <a:endParaRPr lang="en-US" sz="2400" b="1" dirty="0">
              <a:solidFill>
                <a:srgbClr val="C00000"/>
              </a:solidFill>
              <a:latin typeface="Times New Roman (Headings)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590CF6-D81A-4AD7-8A07-67FC65A59850}"/>
              </a:ext>
            </a:extLst>
          </p:cNvPr>
          <p:cNvSpPr/>
          <p:nvPr/>
        </p:nvSpPr>
        <p:spPr>
          <a:xfrm>
            <a:off x="3822700" y="4707050"/>
            <a:ext cx="1981200" cy="517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 (Headings)"/>
              </a:rPr>
              <a:t>Chất vô cơ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ECF451-AA96-4E8F-A8DA-0056CB321FF1}"/>
              </a:ext>
            </a:extLst>
          </p:cNvPr>
          <p:cNvSpPr/>
          <p:nvPr/>
        </p:nvSpPr>
        <p:spPr>
          <a:xfrm>
            <a:off x="6559550" y="4690950"/>
            <a:ext cx="1981200" cy="517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 (Headings)"/>
              </a:rPr>
              <a:t>Chất hữu cơ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FDC64E-BEFE-415E-B6EB-1E1C7BE12954}"/>
              </a:ext>
            </a:extLst>
          </p:cNvPr>
          <p:cNvCxnSpPr>
            <a:cxnSpLocks/>
            <a:stCxn id="6" idx="1"/>
            <a:endCxn id="8" idx="0"/>
          </p:cNvCxnSpPr>
          <p:nvPr/>
        </p:nvCxnSpPr>
        <p:spPr>
          <a:xfrm flipH="1">
            <a:off x="3817257" y="2709751"/>
            <a:ext cx="1338943" cy="9219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956A03-469C-47EC-ACE0-43BBEF9DCE6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146800" y="2968401"/>
            <a:ext cx="0" cy="662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FE5122-8E40-4C4C-94B3-52B4461D5DBE}"/>
              </a:ext>
            </a:extLst>
          </p:cNvPr>
          <p:cNvCxnSpPr>
            <a:stCxn id="6" idx="3"/>
            <a:endCxn id="9" idx="0"/>
          </p:cNvCxnSpPr>
          <p:nvPr/>
        </p:nvCxnSpPr>
        <p:spPr>
          <a:xfrm>
            <a:off x="7137400" y="2709751"/>
            <a:ext cx="1333500" cy="9338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24F0BB-1B31-4AF8-BBDB-A570EBB9CFC3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4813300" y="4148250"/>
            <a:ext cx="1333500" cy="558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C84A39-1187-4380-8105-032C58C5C70B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6146800" y="4148250"/>
            <a:ext cx="1403350" cy="54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203997-A37B-4B7A-9DFE-EC7F154BDC25}"/>
              </a:ext>
            </a:extLst>
          </p:cNvPr>
          <p:cNvSpPr txBox="1"/>
          <p:nvPr/>
        </p:nvSpPr>
        <p:spPr>
          <a:xfrm>
            <a:off x="3175000" y="2339711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sym typeface="Wingdings" panose="05000000000000000000" pitchFamily="2" charset="2"/>
              </a:rPr>
              <a:t>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89083B-F5F5-470C-8BA1-CCF9ADE4DBCA}"/>
              </a:ext>
            </a:extLst>
          </p:cNvPr>
          <p:cNvSpPr txBox="1">
            <a:spLocks/>
          </p:cNvSpPr>
          <p:nvPr/>
        </p:nvSpPr>
        <p:spPr>
          <a:xfrm>
            <a:off x="805066" y="1168400"/>
            <a:ext cx="10947399" cy="149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/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1FE39-AA7A-4BBA-BBE6-9741F09D46C3}"/>
              </a:ext>
            </a:extLst>
          </p:cNvPr>
          <p:cNvSpPr txBox="1"/>
          <p:nvPr/>
        </p:nvSpPr>
        <p:spPr>
          <a:xfrm>
            <a:off x="565060" y="468421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II. THÀNH PHẦN CỦA ĐẤT TRỒNG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4A15B-6DE2-4836-BADA-107F59B3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766" y="2659380"/>
            <a:ext cx="4993685" cy="344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0C128-FAB9-48C5-8861-53BC22F6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18" y="2659380"/>
            <a:ext cx="4841741" cy="34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5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C78E5EE-2163-4D63-95D7-4148C4E9D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85333" l="10000" r="90000"/>
                    </a14:imgEffect>
                  </a14:imgLayer>
                </a14:imgProps>
              </a:ext>
            </a:extLst>
          </a:blip>
          <a:srcRect l="20208" r="39954" b="11818"/>
          <a:stretch/>
        </p:blipFill>
        <p:spPr>
          <a:xfrm>
            <a:off x="673099" y="1511300"/>
            <a:ext cx="43815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90;p82">
            <a:extLst>
              <a:ext uri="{FF2B5EF4-FFF2-40B4-BE49-F238E27FC236}">
                <a16:creationId xmlns:a16="http://schemas.microsoft.com/office/drawing/2014/main" id="{40ADE553-E54B-45CC-A2BB-CD9802BBA84A}"/>
              </a:ext>
            </a:extLst>
          </p:cNvPr>
          <p:cNvSpPr/>
          <p:nvPr/>
        </p:nvSpPr>
        <p:spPr>
          <a:xfrm flipH="1">
            <a:off x="1955797" y="302200"/>
            <a:ext cx="3098802" cy="120910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Times New Roman (Headings)"/>
              </a:rPr>
              <a:t>PHẦN KHÍ</a:t>
            </a:r>
            <a:endParaRPr sz="40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47BFA-C3E1-4978-82D5-565B10CA174E}"/>
              </a:ext>
            </a:extLst>
          </p:cNvPr>
          <p:cNvSpPr txBox="1"/>
          <p:nvPr/>
        </p:nvSpPr>
        <p:spPr>
          <a:xfrm>
            <a:off x="5054599" y="1009051"/>
            <a:ext cx="6750050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tram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7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90;p82">
            <a:extLst>
              <a:ext uri="{FF2B5EF4-FFF2-40B4-BE49-F238E27FC236}">
                <a16:creationId xmlns:a16="http://schemas.microsoft.com/office/drawing/2014/main" id="{40ADE553-E54B-45CC-A2BB-CD9802BBA84A}"/>
              </a:ext>
            </a:extLst>
          </p:cNvPr>
          <p:cNvSpPr/>
          <p:nvPr/>
        </p:nvSpPr>
        <p:spPr>
          <a:xfrm flipH="1">
            <a:off x="1955797" y="302200"/>
            <a:ext cx="3098802" cy="120910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Times New Roman (Headings)"/>
              </a:rPr>
              <a:t>PHẦN RẮN</a:t>
            </a:r>
            <a:endParaRPr sz="4000" b="1" dirty="0">
              <a:solidFill>
                <a:srgbClr val="FFFFFF"/>
              </a:solidFill>
              <a:latin typeface="Times New Roman (Headings)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FE58FF3-E780-486E-B094-A8ACE760D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778001"/>
            <a:ext cx="4038600" cy="39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162426D-8D55-4875-9D24-A36EF07BA24A}"/>
              </a:ext>
            </a:extLst>
          </p:cNvPr>
          <p:cNvSpPr txBox="1">
            <a:spLocks/>
          </p:cNvSpPr>
          <p:nvPr/>
        </p:nvSpPr>
        <p:spPr>
          <a:xfrm>
            <a:off x="5689599" y="1120036"/>
            <a:ext cx="5676899" cy="247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4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92% - 98 %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4446B08-6223-48CD-BDE0-2A434E597B64}"/>
              </a:ext>
            </a:extLst>
          </p:cNvPr>
          <p:cNvSpPr txBox="1"/>
          <p:nvPr/>
        </p:nvSpPr>
        <p:spPr>
          <a:xfrm>
            <a:off x="5689598" y="3945516"/>
            <a:ext cx="5676899" cy="25997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2% - 8%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=&gt;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597DCAF-11BE-4E08-9503-8DCD7FFB5442}"/>
              </a:ext>
            </a:extLst>
          </p:cNvPr>
          <p:cNvSpPr txBox="1"/>
          <p:nvPr/>
        </p:nvSpPr>
        <p:spPr>
          <a:xfrm>
            <a:off x="5689599" y="622216"/>
            <a:ext cx="32765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9EC74CA0-D107-456D-9155-195C7C2D27B0}"/>
              </a:ext>
            </a:extLst>
          </p:cNvPr>
          <p:cNvSpPr txBox="1"/>
          <p:nvPr/>
        </p:nvSpPr>
        <p:spPr>
          <a:xfrm>
            <a:off x="5689599" y="3422296"/>
            <a:ext cx="363267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11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15AF61-23A6-4632-8EB9-A2AE3B1F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0972800" cy="1143000"/>
          </a:xfrm>
        </p:spPr>
        <p:txBody>
          <a:bodyPr/>
          <a:lstStyle/>
          <a:p>
            <a:pPr algn="l"/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Mùn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càng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mùn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tốt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b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A841F4A-570E-4D9C-BFF4-7F949107265F}"/>
              </a:ext>
            </a:extLst>
          </p:cNvPr>
          <p:cNvSpPr txBox="1">
            <a:spLocks/>
          </p:cNvSpPr>
          <p:nvPr/>
        </p:nvSpPr>
        <p:spPr>
          <a:xfrm>
            <a:off x="1212850" y="1661319"/>
            <a:ext cx="496951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lũy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tồn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oxy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582304DC-BC44-4C2C-B3E4-F72AB99B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310" y="2014538"/>
            <a:ext cx="4640580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7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0D32C7-5D1B-4684-A7FE-A03F7030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1" y="540700"/>
            <a:ext cx="8229600" cy="799465"/>
          </a:xfrm>
        </p:spPr>
        <p:txBody>
          <a:bodyPr/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567D85-523B-4961-B950-02A33BD7D480}"/>
              </a:ext>
            </a:extLst>
          </p:cNvPr>
          <p:cNvSpPr txBox="1">
            <a:spLocks/>
          </p:cNvSpPr>
          <p:nvPr/>
        </p:nvSpPr>
        <p:spPr>
          <a:xfrm>
            <a:off x="889002" y="4407536"/>
            <a:ext cx="11379199" cy="185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50799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50799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50799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50799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50799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50799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50799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50799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50799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34290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99AB298-FFFD-4F27-ACFF-7C191C607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1" y="1579407"/>
            <a:ext cx="3406217" cy="263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9F4DC-C8C0-4228-B49A-8884DEE2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2" y="1579407"/>
            <a:ext cx="3924166" cy="26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90;p82">
            <a:extLst>
              <a:ext uri="{FF2B5EF4-FFF2-40B4-BE49-F238E27FC236}">
                <a16:creationId xmlns:a16="http://schemas.microsoft.com/office/drawing/2014/main" id="{40ADE553-E54B-45CC-A2BB-CD9802BBA84A}"/>
              </a:ext>
            </a:extLst>
          </p:cNvPr>
          <p:cNvSpPr/>
          <p:nvPr/>
        </p:nvSpPr>
        <p:spPr>
          <a:xfrm flipH="1">
            <a:off x="1511300" y="302200"/>
            <a:ext cx="3543299" cy="120910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Times New Roman (Headings)"/>
              </a:rPr>
              <a:t>PHẦN LỎNG</a:t>
            </a:r>
            <a:endParaRPr sz="4000" b="1" dirty="0">
              <a:solidFill>
                <a:srgbClr val="FFFFFF"/>
              </a:solidFill>
              <a:latin typeface="Times New Roman (Headings)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63E7F4E-A575-4653-99AD-5C72B8E8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722992"/>
            <a:ext cx="4914900" cy="4445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492D81-3798-434D-B8A2-018C03A687C7}"/>
              </a:ext>
            </a:extLst>
          </p:cNvPr>
          <p:cNvSpPr txBox="1">
            <a:spLocks/>
          </p:cNvSpPr>
          <p:nvPr/>
        </p:nvSpPr>
        <p:spPr>
          <a:xfrm>
            <a:off x="5778500" y="1722993"/>
            <a:ext cx="5956300" cy="287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4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unito"/>
              <a:buNone/>
              <a:defRPr sz="37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44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roup 452">
            <a:extLst>
              <a:ext uri="{FF2B5EF4-FFF2-40B4-BE49-F238E27FC236}">
                <a16:creationId xmlns:a16="http://schemas.microsoft.com/office/drawing/2014/main" id="{E555D7CE-18DE-4813-B3C4-E3B729116B03}"/>
              </a:ext>
            </a:extLst>
          </p:cNvPr>
          <p:cNvGrpSpPr/>
          <p:nvPr/>
        </p:nvGrpSpPr>
        <p:grpSpPr>
          <a:xfrm>
            <a:off x="1106050" y="929816"/>
            <a:ext cx="4517019" cy="5207246"/>
            <a:chOff x="812226" y="822960"/>
            <a:chExt cx="2982464" cy="3506136"/>
          </a:xfrm>
        </p:grpSpPr>
        <p:grpSp>
          <p:nvGrpSpPr>
            <p:cNvPr id="228" name="Google Shape;666;p35">
              <a:extLst>
                <a:ext uri="{FF2B5EF4-FFF2-40B4-BE49-F238E27FC236}">
                  <a16:creationId xmlns:a16="http://schemas.microsoft.com/office/drawing/2014/main" id="{1E889006-2C67-4E03-BBBF-8C0B3B61F761}"/>
                </a:ext>
              </a:extLst>
            </p:cNvPr>
            <p:cNvGrpSpPr/>
            <p:nvPr/>
          </p:nvGrpSpPr>
          <p:grpSpPr>
            <a:xfrm>
              <a:off x="812226" y="822960"/>
              <a:ext cx="2982464" cy="3461945"/>
              <a:chOff x="888212" y="821316"/>
              <a:chExt cx="2982166" cy="3480391"/>
            </a:xfrm>
          </p:grpSpPr>
          <p:grpSp>
            <p:nvGrpSpPr>
              <p:cNvPr id="229" name="Google Shape;667;p35">
                <a:extLst>
                  <a:ext uri="{FF2B5EF4-FFF2-40B4-BE49-F238E27FC236}">
                    <a16:creationId xmlns:a16="http://schemas.microsoft.com/office/drawing/2014/main" id="{86D4E876-AB1F-4407-8D92-98A11BF891E8}"/>
                  </a:ext>
                </a:extLst>
              </p:cNvPr>
              <p:cNvGrpSpPr/>
              <p:nvPr/>
            </p:nvGrpSpPr>
            <p:grpSpPr>
              <a:xfrm>
                <a:off x="888212" y="821316"/>
                <a:ext cx="2982166" cy="1749254"/>
                <a:chOff x="823306" y="674499"/>
                <a:chExt cx="6763815" cy="3985542"/>
              </a:xfrm>
            </p:grpSpPr>
            <p:grpSp>
              <p:nvGrpSpPr>
                <p:cNvPr id="323" name="Google Shape;668;p35">
                  <a:extLst>
                    <a:ext uri="{FF2B5EF4-FFF2-40B4-BE49-F238E27FC236}">
                      <a16:creationId xmlns:a16="http://schemas.microsoft.com/office/drawing/2014/main" id="{9EA3CF58-AA6C-4BE4-AC96-534783C35F14}"/>
                    </a:ext>
                  </a:extLst>
                </p:cNvPr>
                <p:cNvGrpSpPr/>
                <p:nvPr/>
              </p:nvGrpSpPr>
              <p:grpSpPr>
                <a:xfrm>
                  <a:off x="7012119" y="4163474"/>
                  <a:ext cx="575002" cy="496567"/>
                  <a:chOff x="5218225" y="1474825"/>
                  <a:chExt cx="259700" cy="224275"/>
                </a:xfrm>
              </p:grpSpPr>
              <p:sp>
                <p:nvSpPr>
                  <p:cNvPr id="432" name="Google Shape;669;p35">
                    <a:extLst>
                      <a:ext uri="{FF2B5EF4-FFF2-40B4-BE49-F238E27FC236}">
                        <a16:creationId xmlns:a16="http://schemas.microsoft.com/office/drawing/2014/main" id="{BA90747B-387F-4A2B-9D74-3BA4EC285326}"/>
                      </a:ext>
                    </a:extLst>
                  </p:cNvPr>
                  <p:cNvSpPr/>
                  <p:nvPr/>
                </p:nvSpPr>
                <p:spPr>
                  <a:xfrm>
                    <a:off x="5224300" y="1474825"/>
                    <a:ext cx="253625" cy="22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45" h="8971" extrusionOk="0">
                        <a:moveTo>
                          <a:pt x="6168" y="0"/>
                        </a:moveTo>
                        <a:cubicBezTo>
                          <a:pt x="4540" y="0"/>
                          <a:pt x="1352" y="995"/>
                          <a:pt x="0" y="1767"/>
                        </a:cubicBezTo>
                        <a:cubicBezTo>
                          <a:pt x="654" y="3729"/>
                          <a:pt x="1046" y="7587"/>
                          <a:pt x="2976" y="8732"/>
                        </a:cubicBezTo>
                        <a:cubicBezTo>
                          <a:pt x="3258" y="8896"/>
                          <a:pt x="3474" y="8971"/>
                          <a:pt x="3638" y="8971"/>
                        </a:cubicBezTo>
                        <a:cubicBezTo>
                          <a:pt x="4159" y="8971"/>
                          <a:pt x="4154" y="8222"/>
                          <a:pt x="4055" y="7228"/>
                        </a:cubicBezTo>
                        <a:cubicBezTo>
                          <a:pt x="3891" y="6181"/>
                          <a:pt x="3499" y="5200"/>
                          <a:pt x="2910" y="4317"/>
                        </a:cubicBezTo>
                        <a:lnTo>
                          <a:pt x="2910" y="4317"/>
                        </a:lnTo>
                        <a:cubicBezTo>
                          <a:pt x="3653" y="4609"/>
                          <a:pt x="5643" y="5977"/>
                          <a:pt x="6892" y="5977"/>
                        </a:cubicBezTo>
                        <a:cubicBezTo>
                          <a:pt x="7183" y="5977"/>
                          <a:pt x="7433" y="5903"/>
                          <a:pt x="7619" y="5723"/>
                        </a:cubicBezTo>
                        <a:cubicBezTo>
                          <a:pt x="8502" y="4644"/>
                          <a:pt x="5232" y="3042"/>
                          <a:pt x="4545" y="2584"/>
                        </a:cubicBezTo>
                        <a:cubicBezTo>
                          <a:pt x="8184" y="2552"/>
                          <a:pt x="10144" y="1"/>
                          <a:pt x="6319" y="1"/>
                        </a:cubicBezTo>
                        <a:cubicBezTo>
                          <a:pt x="6295" y="1"/>
                          <a:pt x="6270" y="1"/>
                          <a:pt x="6245" y="1"/>
                        </a:cubicBezTo>
                        <a:cubicBezTo>
                          <a:pt x="6220" y="1"/>
                          <a:pt x="6194" y="0"/>
                          <a:pt x="61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3" name="Google Shape;670;p35">
                    <a:extLst>
                      <a:ext uri="{FF2B5EF4-FFF2-40B4-BE49-F238E27FC236}">
                        <a16:creationId xmlns:a16="http://schemas.microsoft.com/office/drawing/2014/main" id="{C41C4E9F-FE77-445D-A382-C4F752822C7E}"/>
                      </a:ext>
                    </a:extLst>
                  </p:cNvPr>
                  <p:cNvSpPr/>
                  <p:nvPr/>
                </p:nvSpPr>
                <p:spPr>
                  <a:xfrm>
                    <a:off x="5225925" y="1487900"/>
                    <a:ext cx="162075" cy="14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83" h="5726" extrusionOk="0">
                        <a:moveTo>
                          <a:pt x="3912" y="0"/>
                        </a:moveTo>
                        <a:cubicBezTo>
                          <a:pt x="2846" y="0"/>
                          <a:pt x="844" y="631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6" y="1131"/>
                          <a:pt x="3" y="1122"/>
                          <a:pt x="0" y="1113"/>
                        </a:cubicBezTo>
                        <a:lnTo>
                          <a:pt x="0" y="1146"/>
                        </a:lnTo>
                        <a:cubicBezTo>
                          <a:pt x="3" y="1144"/>
                          <a:pt x="6" y="1142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397" y="2423"/>
                          <a:pt x="663" y="4846"/>
                          <a:pt x="1897" y="5593"/>
                        </a:cubicBezTo>
                        <a:cubicBezTo>
                          <a:pt x="2071" y="5684"/>
                          <a:pt x="2207" y="5725"/>
                          <a:pt x="2311" y="5725"/>
                        </a:cubicBezTo>
                        <a:cubicBezTo>
                          <a:pt x="2657" y="5725"/>
                          <a:pt x="2659" y="5265"/>
                          <a:pt x="2584" y="4612"/>
                        </a:cubicBezTo>
                        <a:cubicBezTo>
                          <a:pt x="2486" y="3925"/>
                          <a:pt x="2224" y="3304"/>
                          <a:pt x="1864" y="2748"/>
                        </a:cubicBezTo>
                        <a:lnTo>
                          <a:pt x="1864" y="2748"/>
                        </a:lnTo>
                        <a:cubicBezTo>
                          <a:pt x="2313" y="2933"/>
                          <a:pt x="3593" y="3800"/>
                          <a:pt x="4397" y="3800"/>
                        </a:cubicBezTo>
                        <a:cubicBezTo>
                          <a:pt x="4588" y="3800"/>
                          <a:pt x="4753" y="3751"/>
                          <a:pt x="4872" y="3631"/>
                        </a:cubicBezTo>
                        <a:cubicBezTo>
                          <a:pt x="5461" y="2944"/>
                          <a:pt x="3336" y="1931"/>
                          <a:pt x="2911" y="1636"/>
                        </a:cubicBezTo>
                        <a:cubicBezTo>
                          <a:pt x="5209" y="1604"/>
                          <a:pt x="6482" y="1"/>
                          <a:pt x="4063" y="1"/>
                        </a:cubicBezTo>
                        <a:cubicBezTo>
                          <a:pt x="4039" y="1"/>
                          <a:pt x="4015" y="1"/>
                          <a:pt x="3990" y="1"/>
                        </a:cubicBezTo>
                        <a:cubicBezTo>
                          <a:pt x="3964" y="1"/>
                          <a:pt x="3938" y="0"/>
                          <a:pt x="39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4" name="Google Shape;671;p35">
                    <a:extLst>
                      <a:ext uri="{FF2B5EF4-FFF2-40B4-BE49-F238E27FC236}">
                        <a16:creationId xmlns:a16="http://schemas.microsoft.com/office/drawing/2014/main" id="{BB7A4031-C14E-43F3-9041-15ED7F3FD41C}"/>
                      </a:ext>
                    </a:extLst>
                  </p:cNvPr>
                  <p:cNvSpPr/>
                  <p:nvPr/>
                </p:nvSpPr>
                <p:spPr>
                  <a:xfrm>
                    <a:off x="5218225" y="1509800"/>
                    <a:ext cx="68350" cy="10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" h="4112" extrusionOk="0">
                        <a:moveTo>
                          <a:pt x="371" y="0"/>
                        </a:moveTo>
                        <a:cubicBezTo>
                          <a:pt x="176" y="0"/>
                          <a:pt x="0" y="256"/>
                          <a:pt x="178" y="433"/>
                        </a:cubicBezTo>
                        <a:cubicBezTo>
                          <a:pt x="668" y="924"/>
                          <a:pt x="1060" y="1480"/>
                          <a:pt x="1322" y="2134"/>
                        </a:cubicBezTo>
                        <a:cubicBezTo>
                          <a:pt x="1551" y="2755"/>
                          <a:pt x="1845" y="3376"/>
                          <a:pt x="2172" y="3997"/>
                        </a:cubicBezTo>
                        <a:cubicBezTo>
                          <a:pt x="2223" y="4078"/>
                          <a:pt x="2301" y="4112"/>
                          <a:pt x="2379" y="4112"/>
                        </a:cubicBezTo>
                        <a:cubicBezTo>
                          <a:pt x="2556" y="4112"/>
                          <a:pt x="2733" y="3940"/>
                          <a:pt x="2597" y="3736"/>
                        </a:cubicBezTo>
                        <a:cubicBezTo>
                          <a:pt x="2270" y="3115"/>
                          <a:pt x="1976" y="2461"/>
                          <a:pt x="1714" y="1807"/>
                        </a:cubicBezTo>
                        <a:cubicBezTo>
                          <a:pt x="1453" y="1153"/>
                          <a:pt x="1060" y="564"/>
                          <a:pt x="537" y="74"/>
                        </a:cubicBezTo>
                        <a:cubicBezTo>
                          <a:pt x="486" y="22"/>
                          <a:pt x="427" y="0"/>
                          <a:pt x="3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672;p35">
                    <a:extLst>
                      <a:ext uri="{FF2B5EF4-FFF2-40B4-BE49-F238E27FC236}">
                        <a16:creationId xmlns:a16="http://schemas.microsoft.com/office/drawing/2014/main" id="{1B47E8D4-1778-4DAC-B58C-997760F7E9D0}"/>
                      </a:ext>
                    </a:extLst>
                  </p:cNvPr>
                  <p:cNvSpPr/>
                  <p:nvPr/>
                </p:nvSpPr>
                <p:spPr>
                  <a:xfrm>
                    <a:off x="5220200" y="1506725"/>
                    <a:ext cx="113475" cy="6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9" h="2607" extrusionOk="0">
                        <a:moveTo>
                          <a:pt x="289" y="0"/>
                        </a:moveTo>
                        <a:cubicBezTo>
                          <a:pt x="197" y="0"/>
                          <a:pt x="110" y="44"/>
                          <a:pt x="66" y="131"/>
                        </a:cubicBezTo>
                        <a:cubicBezTo>
                          <a:pt x="1" y="262"/>
                          <a:pt x="33" y="393"/>
                          <a:pt x="164" y="491"/>
                        </a:cubicBezTo>
                        <a:cubicBezTo>
                          <a:pt x="1341" y="1341"/>
                          <a:pt x="2649" y="2028"/>
                          <a:pt x="4022" y="2584"/>
                        </a:cubicBezTo>
                        <a:cubicBezTo>
                          <a:pt x="4059" y="2600"/>
                          <a:pt x="4094" y="2607"/>
                          <a:pt x="4128" y="2607"/>
                        </a:cubicBezTo>
                        <a:cubicBezTo>
                          <a:pt x="4372" y="2607"/>
                          <a:pt x="4538" y="2241"/>
                          <a:pt x="4251" y="2126"/>
                        </a:cubicBezTo>
                        <a:cubicBezTo>
                          <a:pt x="2911" y="1603"/>
                          <a:pt x="1603" y="883"/>
                          <a:pt x="426" y="33"/>
                        </a:cubicBezTo>
                        <a:cubicBezTo>
                          <a:pt x="382" y="11"/>
                          <a:pt x="335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673;p35">
                    <a:extLst>
                      <a:ext uri="{FF2B5EF4-FFF2-40B4-BE49-F238E27FC236}">
                        <a16:creationId xmlns:a16="http://schemas.microsoft.com/office/drawing/2014/main" id="{69F1CE94-C83C-4E99-8187-C3DFE63A0515}"/>
                      </a:ext>
                    </a:extLst>
                  </p:cNvPr>
                  <p:cNvSpPr/>
                  <p:nvPr/>
                </p:nvSpPr>
                <p:spPr>
                  <a:xfrm>
                    <a:off x="5221525" y="1493500"/>
                    <a:ext cx="132250" cy="2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0" h="1127" extrusionOk="0">
                        <a:moveTo>
                          <a:pt x="4911" y="0"/>
                        </a:moveTo>
                        <a:cubicBezTo>
                          <a:pt x="4892" y="0"/>
                          <a:pt x="4873" y="2"/>
                          <a:pt x="4852" y="6"/>
                        </a:cubicBezTo>
                        <a:cubicBezTo>
                          <a:pt x="3713" y="245"/>
                          <a:pt x="2489" y="633"/>
                          <a:pt x="1282" y="633"/>
                        </a:cubicBezTo>
                        <a:cubicBezTo>
                          <a:pt x="999" y="633"/>
                          <a:pt x="718" y="612"/>
                          <a:pt x="438" y="562"/>
                        </a:cubicBezTo>
                        <a:cubicBezTo>
                          <a:pt x="418" y="558"/>
                          <a:pt x="398" y="556"/>
                          <a:pt x="379" y="556"/>
                        </a:cubicBezTo>
                        <a:cubicBezTo>
                          <a:pt x="97" y="556"/>
                          <a:pt x="1" y="991"/>
                          <a:pt x="307" y="1053"/>
                        </a:cubicBezTo>
                        <a:cubicBezTo>
                          <a:pt x="618" y="1104"/>
                          <a:pt x="929" y="1127"/>
                          <a:pt x="1241" y="1127"/>
                        </a:cubicBezTo>
                        <a:cubicBezTo>
                          <a:pt x="2506" y="1127"/>
                          <a:pt x="3776" y="759"/>
                          <a:pt x="4983" y="497"/>
                        </a:cubicBezTo>
                        <a:cubicBezTo>
                          <a:pt x="5290" y="435"/>
                          <a:pt x="5194" y="0"/>
                          <a:pt x="491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4" name="Google Shape;674;p35">
                  <a:extLst>
                    <a:ext uri="{FF2B5EF4-FFF2-40B4-BE49-F238E27FC236}">
                      <a16:creationId xmlns:a16="http://schemas.microsoft.com/office/drawing/2014/main" id="{E55E44C8-1FAB-4421-B1FC-993C5C5E36C9}"/>
                    </a:ext>
                  </a:extLst>
                </p:cNvPr>
                <p:cNvGrpSpPr/>
                <p:nvPr/>
              </p:nvGrpSpPr>
              <p:grpSpPr>
                <a:xfrm>
                  <a:off x="6323195" y="1928748"/>
                  <a:ext cx="251632" cy="220856"/>
                  <a:chOff x="5042000" y="1255775"/>
                  <a:chExt cx="113650" cy="99750"/>
                </a:xfrm>
              </p:grpSpPr>
              <p:sp>
                <p:nvSpPr>
                  <p:cNvPr id="429" name="Google Shape;675;p35">
                    <a:extLst>
                      <a:ext uri="{FF2B5EF4-FFF2-40B4-BE49-F238E27FC236}">
                        <a16:creationId xmlns:a16="http://schemas.microsoft.com/office/drawing/2014/main" id="{AEED32D5-2703-42D8-AAD9-BBDB2409A6D5}"/>
                      </a:ext>
                    </a:extLst>
                  </p:cNvPr>
                  <p:cNvSpPr/>
                  <p:nvPr/>
                </p:nvSpPr>
                <p:spPr>
                  <a:xfrm>
                    <a:off x="5042000" y="1270475"/>
                    <a:ext cx="44975" cy="36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73" extrusionOk="0">
                        <a:moveTo>
                          <a:pt x="916" y="1"/>
                        </a:moveTo>
                        <a:cubicBezTo>
                          <a:pt x="0" y="66"/>
                          <a:pt x="0" y="1407"/>
                          <a:pt x="916" y="1472"/>
                        </a:cubicBezTo>
                        <a:cubicBezTo>
                          <a:pt x="1799" y="1407"/>
                          <a:pt x="1799" y="66"/>
                          <a:pt x="91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0" name="Google Shape;676;p35">
                    <a:extLst>
                      <a:ext uri="{FF2B5EF4-FFF2-40B4-BE49-F238E27FC236}">
                        <a16:creationId xmlns:a16="http://schemas.microsoft.com/office/drawing/2014/main" id="{F3E83B18-D997-4BE4-9CD5-70C632E2CB13}"/>
                      </a:ext>
                    </a:extLst>
                  </p:cNvPr>
                  <p:cNvSpPr/>
                  <p:nvPr/>
                </p:nvSpPr>
                <p:spPr>
                  <a:xfrm>
                    <a:off x="5110650" y="1255775"/>
                    <a:ext cx="45000" cy="3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0" h="1472" extrusionOk="0">
                        <a:moveTo>
                          <a:pt x="884" y="0"/>
                        </a:moveTo>
                        <a:cubicBezTo>
                          <a:pt x="1" y="66"/>
                          <a:pt x="1" y="1406"/>
                          <a:pt x="884" y="1472"/>
                        </a:cubicBezTo>
                        <a:cubicBezTo>
                          <a:pt x="1799" y="1406"/>
                          <a:pt x="1799" y="66"/>
                          <a:pt x="8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1" name="Google Shape;677;p35">
                    <a:extLst>
                      <a:ext uri="{FF2B5EF4-FFF2-40B4-BE49-F238E27FC236}">
                        <a16:creationId xmlns:a16="http://schemas.microsoft.com/office/drawing/2014/main" id="{EF9516E2-450B-4663-8659-D3BD714C2EEB}"/>
                      </a:ext>
                    </a:extLst>
                  </p:cNvPr>
                  <p:cNvSpPr/>
                  <p:nvPr/>
                </p:nvSpPr>
                <p:spPr>
                  <a:xfrm>
                    <a:off x="5086150" y="1319525"/>
                    <a:ext cx="44975" cy="3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40" extrusionOk="0">
                        <a:moveTo>
                          <a:pt x="883" y="1"/>
                        </a:moveTo>
                        <a:cubicBezTo>
                          <a:pt x="0" y="66"/>
                          <a:pt x="0" y="1374"/>
                          <a:pt x="883" y="1439"/>
                        </a:cubicBezTo>
                        <a:cubicBezTo>
                          <a:pt x="1798" y="1374"/>
                          <a:pt x="1798" y="66"/>
                          <a:pt x="88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5" name="Google Shape;678;p35">
                  <a:extLst>
                    <a:ext uri="{FF2B5EF4-FFF2-40B4-BE49-F238E27FC236}">
                      <a16:creationId xmlns:a16="http://schemas.microsoft.com/office/drawing/2014/main" id="{6F2EB55B-9D7B-4279-9E7C-3BFD321EEDF2}"/>
                    </a:ext>
                  </a:extLst>
                </p:cNvPr>
                <p:cNvGrpSpPr/>
                <p:nvPr/>
              </p:nvGrpSpPr>
              <p:grpSpPr>
                <a:xfrm rot="-5400000">
                  <a:off x="5180808" y="1061658"/>
                  <a:ext cx="575002" cy="496567"/>
                  <a:chOff x="5218225" y="1474825"/>
                  <a:chExt cx="259700" cy="224275"/>
                </a:xfrm>
              </p:grpSpPr>
              <p:sp>
                <p:nvSpPr>
                  <p:cNvPr id="424" name="Google Shape;679;p35">
                    <a:extLst>
                      <a:ext uri="{FF2B5EF4-FFF2-40B4-BE49-F238E27FC236}">
                        <a16:creationId xmlns:a16="http://schemas.microsoft.com/office/drawing/2014/main" id="{2504E2FE-4B54-4003-B7EF-B0DFD4178000}"/>
                      </a:ext>
                    </a:extLst>
                  </p:cNvPr>
                  <p:cNvSpPr/>
                  <p:nvPr/>
                </p:nvSpPr>
                <p:spPr>
                  <a:xfrm>
                    <a:off x="5224300" y="1474825"/>
                    <a:ext cx="253625" cy="22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45" h="8971" extrusionOk="0">
                        <a:moveTo>
                          <a:pt x="6168" y="0"/>
                        </a:moveTo>
                        <a:cubicBezTo>
                          <a:pt x="4540" y="0"/>
                          <a:pt x="1352" y="995"/>
                          <a:pt x="0" y="1767"/>
                        </a:cubicBezTo>
                        <a:cubicBezTo>
                          <a:pt x="654" y="3729"/>
                          <a:pt x="1046" y="7587"/>
                          <a:pt x="2976" y="8732"/>
                        </a:cubicBezTo>
                        <a:cubicBezTo>
                          <a:pt x="3258" y="8896"/>
                          <a:pt x="3474" y="8971"/>
                          <a:pt x="3638" y="8971"/>
                        </a:cubicBezTo>
                        <a:cubicBezTo>
                          <a:pt x="4159" y="8971"/>
                          <a:pt x="4154" y="8222"/>
                          <a:pt x="4055" y="7228"/>
                        </a:cubicBezTo>
                        <a:cubicBezTo>
                          <a:pt x="3891" y="6181"/>
                          <a:pt x="3499" y="5200"/>
                          <a:pt x="2910" y="4317"/>
                        </a:cubicBezTo>
                        <a:lnTo>
                          <a:pt x="2910" y="4317"/>
                        </a:lnTo>
                        <a:cubicBezTo>
                          <a:pt x="3653" y="4609"/>
                          <a:pt x="5643" y="5977"/>
                          <a:pt x="6892" y="5977"/>
                        </a:cubicBezTo>
                        <a:cubicBezTo>
                          <a:pt x="7183" y="5977"/>
                          <a:pt x="7433" y="5903"/>
                          <a:pt x="7619" y="5723"/>
                        </a:cubicBezTo>
                        <a:cubicBezTo>
                          <a:pt x="8502" y="4644"/>
                          <a:pt x="5232" y="3042"/>
                          <a:pt x="4545" y="2584"/>
                        </a:cubicBezTo>
                        <a:cubicBezTo>
                          <a:pt x="8184" y="2552"/>
                          <a:pt x="10144" y="1"/>
                          <a:pt x="6319" y="1"/>
                        </a:cubicBezTo>
                        <a:cubicBezTo>
                          <a:pt x="6295" y="1"/>
                          <a:pt x="6270" y="1"/>
                          <a:pt x="6245" y="1"/>
                        </a:cubicBezTo>
                        <a:cubicBezTo>
                          <a:pt x="6220" y="1"/>
                          <a:pt x="6194" y="0"/>
                          <a:pt x="61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5" name="Google Shape;680;p35">
                    <a:extLst>
                      <a:ext uri="{FF2B5EF4-FFF2-40B4-BE49-F238E27FC236}">
                        <a16:creationId xmlns:a16="http://schemas.microsoft.com/office/drawing/2014/main" id="{EBE2AC6C-8528-4AEE-8B56-E5C00C77FEED}"/>
                      </a:ext>
                    </a:extLst>
                  </p:cNvPr>
                  <p:cNvSpPr/>
                  <p:nvPr/>
                </p:nvSpPr>
                <p:spPr>
                  <a:xfrm>
                    <a:off x="5225925" y="1487900"/>
                    <a:ext cx="162075" cy="14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83" h="5726" extrusionOk="0">
                        <a:moveTo>
                          <a:pt x="3912" y="0"/>
                        </a:moveTo>
                        <a:cubicBezTo>
                          <a:pt x="2846" y="0"/>
                          <a:pt x="844" y="631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6" y="1131"/>
                          <a:pt x="3" y="1122"/>
                          <a:pt x="0" y="1113"/>
                        </a:cubicBezTo>
                        <a:lnTo>
                          <a:pt x="0" y="1146"/>
                        </a:lnTo>
                        <a:cubicBezTo>
                          <a:pt x="3" y="1144"/>
                          <a:pt x="6" y="1142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397" y="2423"/>
                          <a:pt x="663" y="4846"/>
                          <a:pt x="1897" y="5593"/>
                        </a:cubicBezTo>
                        <a:cubicBezTo>
                          <a:pt x="2071" y="5684"/>
                          <a:pt x="2207" y="5725"/>
                          <a:pt x="2311" y="5725"/>
                        </a:cubicBezTo>
                        <a:cubicBezTo>
                          <a:pt x="2657" y="5725"/>
                          <a:pt x="2659" y="5265"/>
                          <a:pt x="2584" y="4612"/>
                        </a:cubicBezTo>
                        <a:cubicBezTo>
                          <a:pt x="2486" y="3925"/>
                          <a:pt x="2224" y="3304"/>
                          <a:pt x="1864" y="2748"/>
                        </a:cubicBezTo>
                        <a:lnTo>
                          <a:pt x="1864" y="2748"/>
                        </a:lnTo>
                        <a:cubicBezTo>
                          <a:pt x="2313" y="2933"/>
                          <a:pt x="3593" y="3800"/>
                          <a:pt x="4397" y="3800"/>
                        </a:cubicBezTo>
                        <a:cubicBezTo>
                          <a:pt x="4588" y="3800"/>
                          <a:pt x="4753" y="3751"/>
                          <a:pt x="4872" y="3631"/>
                        </a:cubicBezTo>
                        <a:cubicBezTo>
                          <a:pt x="5461" y="2944"/>
                          <a:pt x="3336" y="1931"/>
                          <a:pt x="2911" y="1636"/>
                        </a:cubicBezTo>
                        <a:cubicBezTo>
                          <a:pt x="5209" y="1604"/>
                          <a:pt x="6482" y="1"/>
                          <a:pt x="4063" y="1"/>
                        </a:cubicBezTo>
                        <a:cubicBezTo>
                          <a:pt x="4039" y="1"/>
                          <a:pt x="4015" y="1"/>
                          <a:pt x="3990" y="1"/>
                        </a:cubicBezTo>
                        <a:cubicBezTo>
                          <a:pt x="3964" y="1"/>
                          <a:pt x="3938" y="0"/>
                          <a:pt x="39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6" name="Google Shape;681;p35">
                    <a:extLst>
                      <a:ext uri="{FF2B5EF4-FFF2-40B4-BE49-F238E27FC236}">
                        <a16:creationId xmlns:a16="http://schemas.microsoft.com/office/drawing/2014/main" id="{F026325E-A73F-4D3B-85E4-F94D4607E083}"/>
                      </a:ext>
                    </a:extLst>
                  </p:cNvPr>
                  <p:cNvSpPr/>
                  <p:nvPr/>
                </p:nvSpPr>
                <p:spPr>
                  <a:xfrm>
                    <a:off x="5218225" y="1509800"/>
                    <a:ext cx="68350" cy="10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" h="4112" extrusionOk="0">
                        <a:moveTo>
                          <a:pt x="371" y="0"/>
                        </a:moveTo>
                        <a:cubicBezTo>
                          <a:pt x="176" y="0"/>
                          <a:pt x="0" y="256"/>
                          <a:pt x="178" y="433"/>
                        </a:cubicBezTo>
                        <a:cubicBezTo>
                          <a:pt x="668" y="924"/>
                          <a:pt x="1060" y="1480"/>
                          <a:pt x="1322" y="2134"/>
                        </a:cubicBezTo>
                        <a:cubicBezTo>
                          <a:pt x="1551" y="2755"/>
                          <a:pt x="1845" y="3376"/>
                          <a:pt x="2172" y="3997"/>
                        </a:cubicBezTo>
                        <a:cubicBezTo>
                          <a:pt x="2223" y="4078"/>
                          <a:pt x="2301" y="4112"/>
                          <a:pt x="2379" y="4112"/>
                        </a:cubicBezTo>
                        <a:cubicBezTo>
                          <a:pt x="2556" y="4112"/>
                          <a:pt x="2733" y="3940"/>
                          <a:pt x="2597" y="3736"/>
                        </a:cubicBezTo>
                        <a:cubicBezTo>
                          <a:pt x="2270" y="3115"/>
                          <a:pt x="1976" y="2461"/>
                          <a:pt x="1714" y="1807"/>
                        </a:cubicBezTo>
                        <a:cubicBezTo>
                          <a:pt x="1453" y="1153"/>
                          <a:pt x="1060" y="564"/>
                          <a:pt x="537" y="74"/>
                        </a:cubicBezTo>
                        <a:cubicBezTo>
                          <a:pt x="486" y="22"/>
                          <a:pt x="427" y="0"/>
                          <a:pt x="3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7" name="Google Shape;682;p35">
                    <a:extLst>
                      <a:ext uri="{FF2B5EF4-FFF2-40B4-BE49-F238E27FC236}">
                        <a16:creationId xmlns:a16="http://schemas.microsoft.com/office/drawing/2014/main" id="{11945507-D518-48E0-9527-2CCF68DE5EA2}"/>
                      </a:ext>
                    </a:extLst>
                  </p:cNvPr>
                  <p:cNvSpPr/>
                  <p:nvPr/>
                </p:nvSpPr>
                <p:spPr>
                  <a:xfrm>
                    <a:off x="5220200" y="1506725"/>
                    <a:ext cx="113475" cy="6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9" h="2607" extrusionOk="0">
                        <a:moveTo>
                          <a:pt x="289" y="0"/>
                        </a:moveTo>
                        <a:cubicBezTo>
                          <a:pt x="197" y="0"/>
                          <a:pt x="110" y="44"/>
                          <a:pt x="66" y="131"/>
                        </a:cubicBezTo>
                        <a:cubicBezTo>
                          <a:pt x="1" y="262"/>
                          <a:pt x="33" y="393"/>
                          <a:pt x="164" y="491"/>
                        </a:cubicBezTo>
                        <a:cubicBezTo>
                          <a:pt x="1341" y="1341"/>
                          <a:pt x="2649" y="2028"/>
                          <a:pt x="4022" y="2584"/>
                        </a:cubicBezTo>
                        <a:cubicBezTo>
                          <a:pt x="4059" y="2600"/>
                          <a:pt x="4094" y="2607"/>
                          <a:pt x="4128" y="2607"/>
                        </a:cubicBezTo>
                        <a:cubicBezTo>
                          <a:pt x="4372" y="2607"/>
                          <a:pt x="4538" y="2241"/>
                          <a:pt x="4251" y="2126"/>
                        </a:cubicBezTo>
                        <a:cubicBezTo>
                          <a:pt x="2911" y="1603"/>
                          <a:pt x="1603" y="883"/>
                          <a:pt x="426" y="33"/>
                        </a:cubicBezTo>
                        <a:cubicBezTo>
                          <a:pt x="382" y="11"/>
                          <a:pt x="335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8" name="Google Shape;683;p35">
                    <a:extLst>
                      <a:ext uri="{FF2B5EF4-FFF2-40B4-BE49-F238E27FC236}">
                        <a16:creationId xmlns:a16="http://schemas.microsoft.com/office/drawing/2014/main" id="{70A6F2EE-DEE3-4408-A862-EAED40B62ECD}"/>
                      </a:ext>
                    </a:extLst>
                  </p:cNvPr>
                  <p:cNvSpPr/>
                  <p:nvPr/>
                </p:nvSpPr>
                <p:spPr>
                  <a:xfrm>
                    <a:off x="5221525" y="1493500"/>
                    <a:ext cx="132250" cy="2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0" h="1127" extrusionOk="0">
                        <a:moveTo>
                          <a:pt x="4911" y="0"/>
                        </a:moveTo>
                        <a:cubicBezTo>
                          <a:pt x="4892" y="0"/>
                          <a:pt x="4873" y="2"/>
                          <a:pt x="4852" y="6"/>
                        </a:cubicBezTo>
                        <a:cubicBezTo>
                          <a:pt x="3713" y="245"/>
                          <a:pt x="2489" y="633"/>
                          <a:pt x="1282" y="633"/>
                        </a:cubicBezTo>
                        <a:cubicBezTo>
                          <a:pt x="999" y="633"/>
                          <a:pt x="718" y="612"/>
                          <a:pt x="438" y="562"/>
                        </a:cubicBezTo>
                        <a:cubicBezTo>
                          <a:pt x="418" y="558"/>
                          <a:pt x="398" y="556"/>
                          <a:pt x="379" y="556"/>
                        </a:cubicBezTo>
                        <a:cubicBezTo>
                          <a:pt x="97" y="556"/>
                          <a:pt x="1" y="991"/>
                          <a:pt x="307" y="1053"/>
                        </a:cubicBezTo>
                        <a:cubicBezTo>
                          <a:pt x="618" y="1104"/>
                          <a:pt x="929" y="1127"/>
                          <a:pt x="1241" y="1127"/>
                        </a:cubicBezTo>
                        <a:cubicBezTo>
                          <a:pt x="2506" y="1127"/>
                          <a:pt x="3776" y="759"/>
                          <a:pt x="4983" y="497"/>
                        </a:cubicBezTo>
                        <a:cubicBezTo>
                          <a:pt x="5290" y="435"/>
                          <a:pt x="5194" y="0"/>
                          <a:pt x="491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6" name="Google Shape;684;p35">
                  <a:extLst>
                    <a:ext uri="{FF2B5EF4-FFF2-40B4-BE49-F238E27FC236}">
                      <a16:creationId xmlns:a16="http://schemas.microsoft.com/office/drawing/2014/main" id="{708F3B0C-F09E-4A4E-8510-3401B0A534BE}"/>
                    </a:ext>
                  </a:extLst>
                </p:cNvPr>
                <p:cNvGrpSpPr/>
                <p:nvPr/>
              </p:nvGrpSpPr>
              <p:grpSpPr>
                <a:xfrm rot="10800000">
                  <a:off x="1449245" y="1613944"/>
                  <a:ext cx="575002" cy="496567"/>
                  <a:chOff x="5218225" y="1474825"/>
                  <a:chExt cx="259700" cy="224275"/>
                </a:xfrm>
              </p:grpSpPr>
              <p:sp>
                <p:nvSpPr>
                  <p:cNvPr id="419" name="Google Shape;685;p35">
                    <a:extLst>
                      <a:ext uri="{FF2B5EF4-FFF2-40B4-BE49-F238E27FC236}">
                        <a16:creationId xmlns:a16="http://schemas.microsoft.com/office/drawing/2014/main" id="{4A26296F-4556-4D15-B919-9D8D1F99873E}"/>
                      </a:ext>
                    </a:extLst>
                  </p:cNvPr>
                  <p:cNvSpPr/>
                  <p:nvPr/>
                </p:nvSpPr>
                <p:spPr>
                  <a:xfrm>
                    <a:off x="5224300" y="1474825"/>
                    <a:ext cx="253625" cy="22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45" h="8971" extrusionOk="0">
                        <a:moveTo>
                          <a:pt x="6168" y="0"/>
                        </a:moveTo>
                        <a:cubicBezTo>
                          <a:pt x="4540" y="0"/>
                          <a:pt x="1352" y="995"/>
                          <a:pt x="0" y="1767"/>
                        </a:cubicBezTo>
                        <a:cubicBezTo>
                          <a:pt x="654" y="3729"/>
                          <a:pt x="1046" y="7587"/>
                          <a:pt x="2976" y="8732"/>
                        </a:cubicBezTo>
                        <a:cubicBezTo>
                          <a:pt x="3258" y="8896"/>
                          <a:pt x="3474" y="8971"/>
                          <a:pt x="3638" y="8971"/>
                        </a:cubicBezTo>
                        <a:cubicBezTo>
                          <a:pt x="4159" y="8971"/>
                          <a:pt x="4154" y="8222"/>
                          <a:pt x="4055" y="7228"/>
                        </a:cubicBezTo>
                        <a:cubicBezTo>
                          <a:pt x="3891" y="6181"/>
                          <a:pt x="3499" y="5200"/>
                          <a:pt x="2910" y="4317"/>
                        </a:cubicBezTo>
                        <a:lnTo>
                          <a:pt x="2910" y="4317"/>
                        </a:lnTo>
                        <a:cubicBezTo>
                          <a:pt x="3653" y="4609"/>
                          <a:pt x="5643" y="5977"/>
                          <a:pt x="6892" y="5977"/>
                        </a:cubicBezTo>
                        <a:cubicBezTo>
                          <a:pt x="7183" y="5977"/>
                          <a:pt x="7433" y="5903"/>
                          <a:pt x="7619" y="5723"/>
                        </a:cubicBezTo>
                        <a:cubicBezTo>
                          <a:pt x="8502" y="4644"/>
                          <a:pt x="5232" y="3042"/>
                          <a:pt x="4545" y="2584"/>
                        </a:cubicBezTo>
                        <a:cubicBezTo>
                          <a:pt x="8184" y="2552"/>
                          <a:pt x="10144" y="1"/>
                          <a:pt x="6319" y="1"/>
                        </a:cubicBezTo>
                        <a:cubicBezTo>
                          <a:pt x="6295" y="1"/>
                          <a:pt x="6270" y="1"/>
                          <a:pt x="6245" y="1"/>
                        </a:cubicBezTo>
                        <a:cubicBezTo>
                          <a:pt x="6220" y="1"/>
                          <a:pt x="6194" y="0"/>
                          <a:pt x="61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" name="Google Shape;686;p35">
                    <a:extLst>
                      <a:ext uri="{FF2B5EF4-FFF2-40B4-BE49-F238E27FC236}">
                        <a16:creationId xmlns:a16="http://schemas.microsoft.com/office/drawing/2014/main" id="{AA8E8064-D581-45FF-9436-C5C2CDD881D0}"/>
                      </a:ext>
                    </a:extLst>
                  </p:cNvPr>
                  <p:cNvSpPr/>
                  <p:nvPr/>
                </p:nvSpPr>
                <p:spPr>
                  <a:xfrm>
                    <a:off x="5225925" y="1487900"/>
                    <a:ext cx="162075" cy="14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83" h="5726" extrusionOk="0">
                        <a:moveTo>
                          <a:pt x="3912" y="0"/>
                        </a:moveTo>
                        <a:cubicBezTo>
                          <a:pt x="2846" y="0"/>
                          <a:pt x="844" y="631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6" y="1131"/>
                          <a:pt x="3" y="1122"/>
                          <a:pt x="0" y="1113"/>
                        </a:cubicBezTo>
                        <a:lnTo>
                          <a:pt x="0" y="1146"/>
                        </a:lnTo>
                        <a:cubicBezTo>
                          <a:pt x="3" y="1144"/>
                          <a:pt x="6" y="1142"/>
                          <a:pt x="9" y="1141"/>
                        </a:cubicBezTo>
                        <a:lnTo>
                          <a:pt x="9" y="1141"/>
                        </a:lnTo>
                        <a:cubicBezTo>
                          <a:pt x="397" y="2423"/>
                          <a:pt x="663" y="4846"/>
                          <a:pt x="1897" y="5593"/>
                        </a:cubicBezTo>
                        <a:cubicBezTo>
                          <a:pt x="2071" y="5684"/>
                          <a:pt x="2207" y="5725"/>
                          <a:pt x="2311" y="5725"/>
                        </a:cubicBezTo>
                        <a:cubicBezTo>
                          <a:pt x="2657" y="5725"/>
                          <a:pt x="2659" y="5265"/>
                          <a:pt x="2584" y="4612"/>
                        </a:cubicBezTo>
                        <a:cubicBezTo>
                          <a:pt x="2486" y="3925"/>
                          <a:pt x="2224" y="3304"/>
                          <a:pt x="1864" y="2748"/>
                        </a:cubicBezTo>
                        <a:lnTo>
                          <a:pt x="1864" y="2748"/>
                        </a:lnTo>
                        <a:cubicBezTo>
                          <a:pt x="2313" y="2933"/>
                          <a:pt x="3593" y="3800"/>
                          <a:pt x="4397" y="3800"/>
                        </a:cubicBezTo>
                        <a:cubicBezTo>
                          <a:pt x="4588" y="3800"/>
                          <a:pt x="4753" y="3751"/>
                          <a:pt x="4872" y="3631"/>
                        </a:cubicBezTo>
                        <a:cubicBezTo>
                          <a:pt x="5461" y="2944"/>
                          <a:pt x="3336" y="1931"/>
                          <a:pt x="2911" y="1636"/>
                        </a:cubicBezTo>
                        <a:cubicBezTo>
                          <a:pt x="5209" y="1604"/>
                          <a:pt x="6482" y="1"/>
                          <a:pt x="4063" y="1"/>
                        </a:cubicBezTo>
                        <a:cubicBezTo>
                          <a:pt x="4039" y="1"/>
                          <a:pt x="4015" y="1"/>
                          <a:pt x="3990" y="1"/>
                        </a:cubicBezTo>
                        <a:cubicBezTo>
                          <a:pt x="3964" y="1"/>
                          <a:pt x="3938" y="0"/>
                          <a:pt x="39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687;p35">
                    <a:extLst>
                      <a:ext uri="{FF2B5EF4-FFF2-40B4-BE49-F238E27FC236}">
                        <a16:creationId xmlns:a16="http://schemas.microsoft.com/office/drawing/2014/main" id="{4819DDC4-DD48-495E-B374-058307E10315}"/>
                      </a:ext>
                    </a:extLst>
                  </p:cNvPr>
                  <p:cNvSpPr/>
                  <p:nvPr/>
                </p:nvSpPr>
                <p:spPr>
                  <a:xfrm>
                    <a:off x="5218225" y="1509800"/>
                    <a:ext cx="68350" cy="10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" h="4112" extrusionOk="0">
                        <a:moveTo>
                          <a:pt x="371" y="0"/>
                        </a:moveTo>
                        <a:cubicBezTo>
                          <a:pt x="176" y="0"/>
                          <a:pt x="0" y="256"/>
                          <a:pt x="178" y="433"/>
                        </a:cubicBezTo>
                        <a:cubicBezTo>
                          <a:pt x="668" y="924"/>
                          <a:pt x="1060" y="1480"/>
                          <a:pt x="1322" y="2134"/>
                        </a:cubicBezTo>
                        <a:cubicBezTo>
                          <a:pt x="1551" y="2755"/>
                          <a:pt x="1845" y="3376"/>
                          <a:pt x="2172" y="3997"/>
                        </a:cubicBezTo>
                        <a:cubicBezTo>
                          <a:pt x="2223" y="4078"/>
                          <a:pt x="2301" y="4112"/>
                          <a:pt x="2379" y="4112"/>
                        </a:cubicBezTo>
                        <a:cubicBezTo>
                          <a:pt x="2556" y="4112"/>
                          <a:pt x="2733" y="3940"/>
                          <a:pt x="2597" y="3736"/>
                        </a:cubicBezTo>
                        <a:cubicBezTo>
                          <a:pt x="2270" y="3115"/>
                          <a:pt x="1976" y="2461"/>
                          <a:pt x="1714" y="1807"/>
                        </a:cubicBezTo>
                        <a:cubicBezTo>
                          <a:pt x="1453" y="1153"/>
                          <a:pt x="1060" y="564"/>
                          <a:pt x="537" y="74"/>
                        </a:cubicBezTo>
                        <a:cubicBezTo>
                          <a:pt x="486" y="22"/>
                          <a:pt x="427" y="0"/>
                          <a:pt x="3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688;p35">
                    <a:extLst>
                      <a:ext uri="{FF2B5EF4-FFF2-40B4-BE49-F238E27FC236}">
                        <a16:creationId xmlns:a16="http://schemas.microsoft.com/office/drawing/2014/main" id="{48500A1B-0A28-473C-B732-C3BCD786966C}"/>
                      </a:ext>
                    </a:extLst>
                  </p:cNvPr>
                  <p:cNvSpPr/>
                  <p:nvPr/>
                </p:nvSpPr>
                <p:spPr>
                  <a:xfrm>
                    <a:off x="5220200" y="1506725"/>
                    <a:ext cx="113475" cy="6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9" h="2607" extrusionOk="0">
                        <a:moveTo>
                          <a:pt x="289" y="0"/>
                        </a:moveTo>
                        <a:cubicBezTo>
                          <a:pt x="197" y="0"/>
                          <a:pt x="110" y="44"/>
                          <a:pt x="66" y="131"/>
                        </a:cubicBezTo>
                        <a:cubicBezTo>
                          <a:pt x="1" y="262"/>
                          <a:pt x="33" y="393"/>
                          <a:pt x="164" y="491"/>
                        </a:cubicBezTo>
                        <a:cubicBezTo>
                          <a:pt x="1341" y="1341"/>
                          <a:pt x="2649" y="2028"/>
                          <a:pt x="4022" y="2584"/>
                        </a:cubicBezTo>
                        <a:cubicBezTo>
                          <a:pt x="4059" y="2600"/>
                          <a:pt x="4094" y="2607"/>
                          <a:pt x="4128" y="2607"/>
                        </a:cubicBezTo>
                        <a:cubicBezTo>
                          <a:pt x="4372" y="2607"/>
                          <a:pt x="4538" y="2241"/>
                          <a:pt x="4251" y="2126"/>
                        </a:cubicBezTo>
                        <a:cubicBezTo>
                          <a:pt x="2911" y="1603"/>
                          <a:pt x="1603" y="883"/>
                          <a:pt x="426" y="33"/>
                        </a:cubicBezTo>
                        <a:cubicBezTo>
                          <a:pt x="382" y="11"/>
                          <a:pt x="335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3" name="Google Shape;689;p35">
                    <a:extLst>
                      <a:ext uri="{FF2B5EF4-FFF2-40B4-BE49-F238E27FC236}">
                        <a16:creationId xmlns:a16="http://schemas.microsoft.com/office/drawing/2014/main" id="{B4E14C7C-3845-4CCE-8AC2-03E001BE9CF2}"/>
                      </a:ext>
                    </a:extLst>
                  </p:cNvPr>
                  <p:cNvSpPr/>
                  <p:nvPr/>
                </p:nvSpPr>
                <p:spPr>
                  <a:xfrm>
                    <a:off x="5221525" y="1493500"/>
                    <a:ext cx="132250" cy="2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0" h="1127" extrusionOk="0">
                        <a:moveTo>
                          <a:pt x="4911" y="0"/>
                        </a:moveTo>
                        <a:cubicBezTo>
                          <a:pt x="4892" y="0"/>
                          <a:pt x="4873" y="2"/>
                          <a:pt x="4852" y="6"/>
                        </a:cubicBezTo>
                        <a:cubicBezTo>
                          <a:pt x="3713" y="245"/>
                          <a:pt x="2489" y="633"/>
                          <a:pt x="1282" y="633"/>
                        </a:cubicBezTo>
                        <a:cubicBezTo>
                          <a:pt x="999" y="633"/>
                          <a:pt x="718" y="612"/>
                          <a:pt x="438" y="562"/>
                        </a:cubicBezTo>
                        <a:cubicBezTo>
                          <a:pt x="418" y="558"/>
                          <a:pt x="398" y="556"/>
                          <a:pt x="379" y="556"/>
                        </a:cubicBezTo>
                        <a:cubicBezTo>
                          <a:pt x="97" y="556"/>
                          <a:pt x="1" y="991"/>
                          <a:pt x="307" y="1053"/>
                        </a:cubicBezTo>
                        <a:cubicBezTo>
                          <a:pt x="618" y="1104"/>
                          <a:pt x="929" y="1127"/>
                          <a:pt x="1241" y="1127"/>
                        </a:cubicBezTo>
                        <a:cubicBezTo>
                          <a:pt x="2506" y="1127"/>
                          <a:pt x="3776" y="759"/>
                          <a:pt x="4983" y="497"/>
                        </a:cubicBezTo>
                        <a:cubicBezTo>
                          <a:pt x="5290" y="435"/>
                          <a:pt x="5194" y="0"/>
                          <a:pt x="491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7" name="Google Shape;690;p35">
                  <a:extLst>
                    <a:ext uri="{FF2B5EF4-FFF2-40B4-BE49-F238E27FC236}">
                      <a16:creationId xmlns:a16="http://schemas.microsoft.com/office/drawing/2014/main" id="{1E64527D-42AD-4DD1-A138-0E3513DF4692}"/>
                    </a:ext>
                  </a:extLst>
                </p:cNvPr>
                <p:cNvGrpSpPr/>
                <p:nvPr/>
              </p:nvGrpSpPr>
              <p:grpSpPr>
                <a:xfrm>
                  <a:off x="3039726" y="1199520"/>
                  <a:ext cx="251632" cy="220856"/>
                  <a:chOff x="5042000" y="1255775"/>
                  <a:chExt cx="113650" cy="99750"/>
                </a:xfrm>
              </p:grpSpPr>
              <p:sp>
                <p:nvSpPr>
                  <p:cNvPr id="416" name="Google Shape;691;p35">
                    <a:extLst>
                      <a:ext uri="{FF2B5EF4-FFF2-40B4-BE49-F238E27FC236}">
                        <a16:creationId xmlns:a16="http://schemas.microsoft.com/office/drawing/2014/main" id="{E95F2701-796F-4FE7-94DF-0F108B2C2232}"/>
                      </a:ext>
                    </a:extLst>
                  </p:cNvPr>
                  <p:cNvSpPr/>
                  <p:nvPr/>
                </p:nvSpPr>
                <p:spPr>
                  <a:xfrm>
                    <a:off x="5042000" y="1270475"/>
                    <a:ext cx="44975" cy="36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73" extrusionOk="0">
                        <a:moveTo>
                          <a:pt x="916" y="1"/>
                        </a:moveTo>
                        <a:cubicBezTo>
                          <a:pt x="0" y="66"/>
                          <a:pt x="0" y="1407"/>
                          <a:pt x="916" y="1472"/>
                        </a:cubicBezTo>
                        <a:cubicBezTo>
                          <a:pt x="1799" y="1407"/>
                          <a:pt x="1799" y="66"/>
                          <a:pt x="91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692;p35">
                    <a:extLst>
                      <a:ext uri="{FF2B5EF4-FFF2-40B4-BE49-F238E27FC236}">
                        <a16:creationId xmlns:a16="http://schemas.microsoft.com/office/drawing/2014/main" id="{58149BBE-3D69-48A1-9EA0-0B4912D34213}"/>
                      </a:ext>
                    </a:extLst>
                  </p:cNvPr>
                  <p:cNvSpPr/>
                  <p:nvPr/>
                </p:nvSpPr>
                <p:spPr>
                  <a:xfrm>
                    <a:off x="5110650" y="1255775"/>
                    <a:ext cx="45000" cy="3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0" h="1472" extrusionOk="0">
                        <a:moveTo>
                          <a:pt x="884" y="0"/>
                        </a:moveTo>
                        <a:cubicBezTo>
                          <a:pt x="1" y="66"/>
                          <a:pt x="1" y="1406"/>
                          <a:pt x="884" y="1472"/>
                        </a:cubicBezTo>
                        <a:cubicBezTo>
                          <a:pt x="1799" y="1406"/>
                          <a:pt x="1799" y="66"/>
                          <a:pt x="8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" name="Google Shape;693;p35">
                    <a:extLst>
                      <a:ext uri="{FF2B5EF4-FFF2-40B4-BE49-F238E27FC236}">
                        <a16:creationId xmlns:a16="http://schemas.microsoft.com/office/drawing/2014/main" id="{6D629C8C-4D8D-4280-9CAD-94E7869425A2}"/>
                      </a:ext>
                    </a:extLst>
                  </p:cNvPr>
                  <p:cNvSpPr/>
                  <p:nvPr/>
                </p:nvSpPr>
                <p:spPr>
                  <a:xfrm>
                    <a:off x="5086150" y="1319525"/>
                    <a:ext cx="44975" cy="3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40" extrusionOk="0">
                        <a:moveTo>
                          <a:pt x="883" y="1"/>
                        </a:moveTo>
                        <a:cubicBezTo>
                          <a:pt x="0" y="66"/>
                          <a:pt x="0" y="1374"/>
                          <a:pt x="883" y="1439"/>
                        </a:cubicBezTo>
                        <a:cubicBezTo>
                          <a:pt x="1798" y="1374"/>
                          <a:pt x="1798" y="66"/>
                          <a:pt x="88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8" name="Google Shape;694;p35">
                  <a:extLst>
                    <a:ext uri="{FF2B5EF4-FFF2-40B4-BE49-F238E27FC236}">
                      <a16:creationId xmlns:a16="http://schemas.microsoft.com/office/drawing/2014/main" id="{56E1E7F4-5CAB-4C0B-BCB5-94D6C22DA9DA}"/>
                    </a:ext>
                  </a:extLst>
                </p:cNvPr>
                <p:cNvGrpSpPr/>
                <p:nvPr/>
              </p:nvGrpSpPr>
              <p:grpSpPr>
                <a:xfrm>
                  <a:off x="937479" y="2697722"/>
                  <a:ext cx="251632" cy="220856"/>
                  <a:chOff x="5042000" y="1131200"/>
                  <a:chExt cx="113650" cy="99750"/>
                </a:xfrm>
              </p:grpSpPr>
              <p:sp>
                <p:nvSpPr>
                  <p:cNvPr id="413" name="Google Shape;695;p35">
                    <a:extLst>
                      <a:ext uri="{FF2B5EF4-FFF2-40B4-BE49-F238E27FC236}">
                        <a16:creationId xmlns:a16="http://schemas.microsoft.com/office/drawing/2014/main" id="{2E05792A-ED94-441B-AFA5-255DD4FDCE20}"/>
                      </a:ext>
                    </a:extLst>
                  </p:cNvPr>
                  <p:cNvSpPr/>
                  <p:nvPr/>
                </p:nvSpPr>
                <p:spPr>
                  <a:xfrm>
                    <a:off x="5042000" y="1145900"/>
                    <a:ext cx="44975" cy="36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73" extrusionOk="0">
                        <a:moveTo>
                          <a:pt x="916" y="1"/>
                        </a:moveTo>
                        <a:cubicBezTo>
                          <a:pt x="0" y="66"/>
                          <a:pt x="0" y="1407"/>
                          <a:pt x="916" y="1472"/>
                        </a:cubicBezTo>
                        <a:cubicBezTo>
                          <a:pt x="1799" y="1407"/>
                          <a:pt x="1799" y="66"/>
                          <a:pt x="91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4" name="Google Shape;696;p35">
                    <a:extLst>
                      <a:ext uri="{FF2B5EF4-FFF2-40B4-BE49-F238E27FC236}">
                        <a16:creationId xmlns:a16="http://schemas.microsoft.com/office/drawing/2014/main" id="{49D72C68-0CAA-4530-8B38-F75DF94E8326}"/>
                      </a:ext>
                    </a:extLst>
                  </p:cNvPr>
                  <p:cNvSpPr/>
                  <p:nvPr/>
                </p:nvSpPr>
                <p:spPr>
                  <a:xfrm>
                    <a:off x="5110650" y="1131200"/>
                    <a:ext cx="45000" cy="3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0" h="1472" extrusionOk="0">
                        <a:moveTo>
                          <a:pt x="884" y="0"/>
                        </a:moveTo>
                        <a:cubicBezTo>
                          <a:pt x="1" y="66"/>
                          <a:pt x="1" y="1406"/>
                          <a:pt x="884" y="1472"/>
                        </a:cubicBezTo>
                        <a:cubicBezTo>
                          <a:pt x="1799" y="1406"/>
                          <a:pt x="1799" y="66"/>
                          <a:pt x="8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697;p35">
                    <a:extLst>
                      <a:ext uri="{FF2B5EF4-FFF2-40B4-BE49-F238E27FC236}">
                        <a16:creationId xmlns:a16="http://schemas.microsoft.com/office/drawing/2014/main" id="{0AC77A9B-C97A-478D-AEC8-2C19ADC2094A}"/>
                      </a:ext>
                    </a:extLst>
                  </p:cNvPr>
                  <p:cNvSpPr/>
                  <p:nvPr/>
                </p:nvSpPr>
                <p:spPr>
                  <a:xfrm>
                    <a:off x="5086150" y="1194950"/>
                    <a:ext cx="44975" cy="3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440" extrusionOk="0">
                        <a:moveTo>
                          <a:pt x="883" y="1"/>
                        </a:moveTo>
                        <a:cubicBezTo>
                          <a:pt x="0" y="66"/>
                          <a:pt x="0" y="1374"/>
                          <a:pt x="883" y="1439"/>
                        </a:cubicBezTo>
                        <a:cubicBezTo>
                          <a:pt x="1798" y="1374"/>
                          <a:pt x="1798" y="66"/>
                          <a:pt x="88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9" name="Google Shape;698;p35">
                  <a:extLst>
                    <a:ext uri="{FF2B5EF4-FFF2-40B4-BE49-F238E27FC236}">
                      <a16:creationId xmlns:a16="http://schemas.microsoft.com/office/drawing/2014/main" id="{79853B96-A802-4A6B-9441-FF0453FB9377}"/>
                    </a:ext>
                  </a:extLst>
                </p:cNvPr>
                <p:cNvGrpSpPr/>
                <p:nvPr/>
              </p:nvGrpSpPr>
              <p:grpSpPr>
                <a:xfrm rot="-5400000">
                  <a:off x="1157650" y="3785607"/>
                  <a:ext cx="569027" cy="706699"/>
                  <a:chOff x="6095413" y="2311605"/>
                  <a:chExt cx="257002" cy="319181"/>
                </a:xfrm>
              </p:grpSpPr>
              <p:sp>
                <p:nvSpPr>
                  <p:cNvPr id="411" name="Google Shape;699;p35">
                    <a:extLst>
                      <a:ext uri="{FF2B5EF4-FFF2-40B4-BE49-F238E27FC236}">
                        <a16:creationId xmlns:a16="http://schemas.microsoft.com/office/drawing/2014/main" id="{57482963-6344-4FD7-BEAA-975544C136BD}"/>
                      </a:ext>
                    </a:extLst>
                  </p:cNvPr>
                  <p:cNvSpPr/>
                  <p:nvPr/>
                </p:nvSpPr>
                <p:spPr>
                  <a:xfrm rot="-3010565">
                    <a:off x="6148523" y="2344736"/>
                    <a:ext cx="167487" cy="173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4" h="6918" extrusionOk="0">
                        <a:moveTo>
                          <a:pt x="3037" y="0"/>
                        </a:moveTo>
                        <a:cubicBezTo>
                          <a:pt x="843" y="0"/>
                          <a:pt x="29" y="5117"/>
                          <a:pt x="1" y="6675"/>
                        </a:cubicBezTo>
                        <a:cubicBezTo>
                          <a:pt x="1" y="6741"/>
                          <a:pt x="33" y="6806"/>
                          <a:pt x="99" y="6871"/>
                        </a:cubicBezTo>
                        <a:cubicBezTo>
                          <a:pt x="122" y="6895"/>
                          <a:pt x="178" y="6918"/>
                          <a:pt x="232" y="6918"/>
                        </a:cubicBezTo>
                        <a:cubicBezTo>
                          <a:pt x="254" y="6918"/>
                          <a:pt x="276" y="6914"/>
                          <a:pt x="295" y="6904"/>
                        </a:cubicBezTo>
                        <a:cubicBezTo>
                          <a:pt x="2028" y="6512"/>
                          <a:pt x="6704" y="2130"/>
                          <a:pt x="4153" y="397"/>
                        </a:cubicBezTo>
                        <a:cubicBezTo>
                          <a:pt x="3747" y="122"/>
                          <a:pt x="3376" y="0"/>
                          <a:pt x="303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" name="Google Shape;700;p35">
                    <a:extLst>
                      <a:ext uri="{FF2B5EF4-FFF2-40B4-BE49-F238E27FC236}">
                        <a16:creationId xmlns:a16="http://schemas.microsoft.com/office/drawing/2014/main" id="{2CABEDE1-3707-40FF-8B89-2BFB647345D8}"/>
                      </a:ext>
                    </a:extLst>
                  </p:cNvPr>
                  <p:cNvSpPr/>
                  <p:nvPr/>
                </p:nvSpPr>
                <p:spPr>
                  <a:xfrm rot="-3010565">
                    <a:off x="6137644" y="2423042"/>
                    <a:ext cx="153322" cy="18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" h="7259" extrusionOk="0">
                        <a:moveTo>
                          <a:pt x="5875" y="0"/>
                        </a:moveTo>
                        <a:cubicBezTo>
                          <a:pt x="5766" y="0"/>
                          <a:pt x="5657" y="68"/>
                          <a:pt x="5628" y="215"/>
                        </a:cubicBezTo>
                        <a:cubicBezTo>
                          <a:pt x="5203" y="2896"/>
                          <a:pt x="2849" y="5774"/>
                          <a:pt x="298" y="6755"/>
                        </a:cubicBezTo>
                        <a:cubicBezTo>
                          <a:pt x="1" y="6844"/>
                          <a:pt x="109" y="7258"/>
                          <a:pt x="377" y="7258"/>
                        </a:cubicBezTo>
                        <a:cubicBezTo>
                          <a:pt x="404" y="7258"/>
                          <a:pt x="432" y="7254"/>
                          <a:pt x="462" y="7245"/>
                        </a:cubicBezTo>
                        <a:cubicBezTo>
                          <a:pt x="3208" y="6199"/>
                          <a:pt x="5661" y="3158"/>
                          <a:pt x="6118" y="280"/>
                        </a:cubicBezTo>
                        <a:cubicBezTo>
                          <a:pt x="6136" y="101"/>
                          <a:pt x="6006" y="0"/>
                          <a:pt x="587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0" name="Google Shape;701;p35">
                  <a:extLst>
                    <a:ext uri="{FF2B5EF4-FFF2-40B4-BE49-F238E27FC236}">
                      <a16:creationId xmlns:a16="http://schemas.microsoft.com/office/drawing/2014/main" id="{79DF604E-E8B2-460D-B29F-59C4A2AEA9B8}"/>
                    </a:ext>
                  </a:extLst>
                </p:cNvPr>
                <p:cNvGrpSpPr/>
                <p:nvPr/>
              </p:nvGrpSpPr>
              <p:grpSpPr>
                <a:xfrm>
                  <a:off x="6188241" y="1318245"/>
                  <a:ext cx="521476" cy="478854"/>
                  <a:chOff x="5874900" y="2285650"/>
                  <a:chExt cx="235525" cy="216275"/>
                </a:xfrm>
              </p:grpSpPr>
              <p:sp>
                <p:nvSpPr>
                  <p:cNvPr id="409" name="Google Shape;702;p35">
                    <a:extLst>
                      <a:ext uri="{FF2B5EF4-FFF2-40B4-BE49-F238E27FC236}">
                        <a16:creationId xmlns:a16="http://schemas.microsoft.com/office/drawing/2014/main" id="{D3669219-6C9D-41CB-9BE5-ABA564843625}"/>
                      </a:ext>
                    </a:extLst>
                  </p:cNvPr>
                  <p:cNvSpPr/>
                  <p:nvPr/>
                </p:nvSpPr>
                <p:spPr>
                  <a:xfrm>
                    <a:off x="5942825" y="2285650"/>
                    <a:ext cx="167600" cy="1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4" h="6918" extrusionOk="0">
                        <a:moveTo>
                          <a:pt x="3037" y="0"/>
                        </a:moveTo>
                        <a:cubicBezTo>
                          <a:pt x="843" y="0"/>
                          <a:pt x="29" y="5117"/>
                          <a:pt x="1" y="6675"/>
                        </a:cubicBezTo>
                        <a:cubicBezTo>
                          <a:pt x="1" y="6741"/>
                          <a:pt x="33" y="6806"/>
                          <a:pt x="99" y="6871"/>
                        </a:cubicBezTo>
                        <a:cubicBezTo>
                          <a:pt x="122" y="6895"/>
                          <a:pt x="178" y="6918"/>
                          <a:pt x="232" y="6918"/>
                        </a:cubicBezTo>
                        <a:cubicBezTo>
                          <a:pt x="254" y="6918"/>
                          <a:pt x="276" y="6914"/>
                          <a:pt x="295" y="6904"/>
                        </a:cubicBezTo>
                        <a:cubicBezTo>
                          <a:pt x="2028" y="6512"/>
                          <a:pt x="6704" y="2130"/>
                          <a:pt x="4153" y="397"/>
                        </a:cubicBezTo>
                        <a:cubicBezTo>
                          <a:pt x="3747" y="122"/>
                          <a:pt x="3376" y="0"/>
                          <a:pt x="303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0" name="Google Shape;703;p35">
                    <a:extLst>
                      <a:ext uri="{FF2B5EF4-FFF2-40B4-BE49-F238E27FC236}">
                        <a16:creationId xmlns:a16="http://schemas.microsoft.com/office/drawing/2014/main" id="{1A2DB27A-582D-4813-BEFD-E977671AAD26}"/>
                      </a:ext>
                    </a:extLst>
                  </p:cNvPr>
                  <p:cNvSpPr/>
                  <p:nvPr/>
                </p:nvSpPr>
                <p:spPr>
                  <a:xfrm>
                    <a:off x="5874900" y="2320450"/>
                    <a:ext cx="1534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" h="7259" extrusionOk="0">
                        <a:moveTo>
                          <a:pt x="5875" y="0"/>
                        </a:moveTo>
                        <a:cubicBezTo>
                          <a:pt x="5766" y="0"/>
                          <a:pt x="5657" y="68"/>
                          <a:pt x="5628" y="215"/>
                        </a:cubicBezTo>
                        <a:cubicBezTo>
                          <a:pt x="5203" y="2896"/>
                          <a:pt x="2849" y="5774"/>
                          <a:pt x="298" y="6755"/>
                        </a:cubicBezTo>
                        <a:cubicBezTo>
                          <a:pt x="1" y="6844"/>
                          <a:pt x="109" y="7258"/>
                          <a:pt x="377" y="7258"/>
                        </a:cubicBezTo>
                        <a:cubicBezTo>
                          <a:pt x="404" y="7258"/>
                          <a:pt x="432" y="7254"/>
                          <a:pt x="462" y="7245"/>
                        </a:cubicBezTo>
                        <a:cubicBezTo>
                          <a:pt x="3208" y="6199"/>
                          <a:pt x="5661" y="3158"/>
                          <a:pt x="6118" y="280"/>
                        </a:cubicBezTo>
                        <a:cubicBezTo>
                          <a:pt x="6136" y="101"/>
                          <a:pt x="6006" y="0"/>
                          <a:pt x="587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1" name="Google Shape;704;p35">
                  <a:extLst>
                    <a:ext uri="{FF2B5EF4-FFF2-40B4-BE49-F238E27FC236}">
                      <a16:creationId xmlns:a16="http://schemas.microsoft.com/office/drawing/2014/main" id="{85D03312-F9DF-476A-B512-2D3982BDEEF2}"/>
                    </a:ext>
                  </a:extLst>
                </p:cNvPr>
                <p:cNvGrpSpPr/>
                <p:nvPr/>
              </p:nvGrpSpPr>
              <p:grpSpPr>
                <a:xfrm>
                  <a:off x="4946919" y="1499571"/>
                  <a:ext cx="1083004" cy="2354636"/>
                  <a:chOff x="5269250" y="2611925"/>
                  <a:chExt cx="520750" cy="1132200"/>
                </a:xfrm>
              </p:grpSpPr>
              <p:sp>
                <p:nvSpPr>
                  <p:cNvPr id="401" name="Google Shape;705;p35">
                    <a:extLst>
                      <a:ext uri="{FF2B5EF4-FFF2-40B4-BE49-F238E27FC236}">
                        <a16:creationId xmlns:a16="http://schemas.microsoft.com/office/drawing/2014/main" id="{5585F7C0-D65C-47FB-AFE2-E19DDF83A32B}"/>
                      </a:ext>
                    </a:extLst>
                  </p:cNvPr>
                  <p:cNvSpPr/>
                  <p:nvPr/>
                </p:nvSpPr>
                <p:spPr>
                  <a:xfrm>
                    <a:off x="5269250" y="2611925"/>
                    <a:ext cx="520750" cy="113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30" h="45288" extrusionOk="0">
                        <a:moveTo>
                          <a:pt x="17134" y="0"/>
                        </a:moveTo>
                        <a:cubicBezTo>
                          <a:pt x="15434" y="1145"/>
                          <a:pt x="13832" y="2878"/>
                          <a:pt x="12458" y="4284"/>
                        </a:cubicBezTo>
                        <a:cubicBezTo>
                          <a:pt x="11706" y="5101"/>
                          <a:pt x="10529" y="6246"/>
                          <a:pt x="10529" y="7227"/>
                        </a:cubicBezTo>
                        <a:cubicBezTo>
                          <a:pt x="10660" y="7946"/>
                          <a:pt x="12033" y="8992"/>
                          <a:pt x="12164" y="9908"/>
                        </a:cubicBezTo>
                        <a:cubicBezTo>
                          <a:pt x="11052" y="9483"/>
                          <a:pt x="10104" y="8339"/>
                          <a:pt x="8960" y="7619"/>
                        </a:cubicBezTo>
                        <a:cubicBezTo>
                          <a:pt x="8077" y="9189"/>
                          <a:pt x="6573" y="10856"/>
                          <a:pt x="6017" y="12720"/>
                        </a:cubicBezTo>
                        <a:cubicBezTo>
                          <a:pt x="5298" y="15336"/>
                          <a:pt x="7194" y="15205"/>
                          <a:pt x="7815" y="17396"/>
                        </a:cubicBezTo>
                        <a:cubicBezTo>
                          <a:pt x="6605" y="17036"/>
                          <a:pt x="5690" y="16382"/>
                          <a:pt x="4611" y="15761"/>
                        </a:cubicBezTo>
                        <a:cubicBezTo>
                          <a:pt x="3303" y="17461"/>
                          <a:pt x="2257" y="20306"/>
                          <a:pt x="1930" y="22497"/>
                        </a:cubicBezTo>
                        <a:cubicBezTo>
                          <a:pt x="2878" y="23183"/>
                          <a:pt x="4186" y="23936"/>
                          <a:pt x="4578" y="24982"/>
                        </a:cubicBezTo>
                        <a:cubicBezTo>
                          <a:pt x="3532" y="24688"/>
                          <a:pt x="2355" y="24361"/>
                          <a:pt x="1112" y="24034"/>
                        </a:cubicBezTo>
                        <a:lnTo>
                          <a:pt x="1112" y="24034"/>
                        </a:lnTo>
                        <a:cubicBezTo>
                          <a:pt x="0" y="27729"/>
                          <a:pt x="1145" y="32372"/>
                          <a:pt x="1570" y="36197"/>
                        </a:cubicBezTo>
                        <a:cubicBezTo>
                          <a:pt x="1962" y="38715"/>
                          <a:pt x="3139" y="42999"/>
                          <a:pt x="4676" y="45255"/>
                        </a:cubicBezTo>
                        <a:lnTo>
                          <a:pt x="4676" y="45287"/>
                        </a:lnTo>
                        <a:cubicBezTo>
                          <a:pt x="9483" y="41723"/>
                          <a:pt x="11281" y="36753"/>
                          <a:pt x="14061" y="31587"/>
                        </a:cubicBezTo>
                        <a:cubicBezTo>
                          <a:pt x="13112" y="30900"/>
                          <a:pt x="11674" y="30246"/>
                          <a:pt x="11216" y="29069"/>
                        </a:cubicBezTo>
                        <a:cubicBezTo>
                          <a:pt x="11385" y="29046"/>
                          <a:pt x="11549" y="29036"/>
                          <a:pt x="11711" y="29036"/>
                        </a:cubicBezTo>
                        <a:cubicBezTo>
                          <a:pt x="12705" y="29036"/>
                          <a:pt x="13580" y="29419"/>
                          <a:pt x="14649" y="29560"/>
                        </a:cubicBezTo>
                        <a:cubicBezTo>
                          <a:pt x="15271" y="27205"/>
                          <a:pt x="16121" y="24884"/>
                          <a:pt x="17102" y="22660"/>
                        </a:cubicBezTo>
                        <a:cubicBezTo>
                          <a:pt x="16088" y="21876"/>
                          <a:pt x="15238" y="20829"/>
                          <a:pt x="14224" y="19848"/>
                        </a:cubicBezTo>
                        <a:cubicBezTo>
                          <a:pt x="14697" y="19754"/>
                          <a:pt x="15123" y="19724"/>
                          <a:pt x="15508" y="19724"/>
                        </a:cubicBezTo>
                        <a:cubicBezTo>
                          <a:pt x="16131" y="19724"/>
                          <a:pt x="16648" y="19801"/>
                          <a:pt x="17086" y="19801"/>
                        </a:cubicBezTo>
                        <a:cubicBezTo>
                          <a:pt x="17966" y="19801"/>
                          <a:pt x="18527" y="19491"/>
                          <a:pt x="18998" y="17625"/>
                        </a:cubicBezTo>
                        <a:cubicBezTo>
                          <a:pt x="19489" y="15663"/>
                          <a:pt x="20012" y="13505"/>
                          <a:pt x="20339" y="11314"/>
                        </a:cubicBezTo>
                        <a:cubicBezTo>
                          <a:pt x="19227" y="10889"/>
                          <a:pt x="17984" y="10758"/>
                          <a:pt x="16873" y="10333"/>
                        </a:cubicBezTo>
                        <a:cubicBezTo>
                          <a:pt x="18213" y="10104"/>
                          <a:pt x="19587" y="10170"/>
                          <a:pt x="20829" y="9843"/>
                        </a:cubicBezTo>
                        <a:cubicBezTo>
                          <a:pt x="20110" y="6867"/>
                          <a:pt x="19064" y="2616"/>
                          <a:pt x="1713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2" name="Google Shape;706;p35">
                    <a:extLst>
                      <a:ext uri="{FF2B5EF4-FFF2-40B4-BE49-F238E27FC236}">
                        <a16:creationId xmlns:a16="http://schemas.microsoft.com/office/drawing/2014/main" id="{DFD05CE9-F87F-46D5-AFC4-150E458DF6C3}"/>
                      </a:ext>
                    </a:extLst>
                  </p:cNvPr>
                  <p:cNvSpPr/>
                  <p:nvPr/>
                </p:nvSpPr>
                <p:spPr>
                  <a:xfrm>
                    <a:off x="5375525" y="2730650"/>
                    <a:ext cx="309825" cy="99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3" h="39942" extrusionOk="0">
                        <a:moveTo>
                          <a:pt x="12148" y="1"/>
                        </a:moveTo>
                        <a:cubicBezTo>
                          <a:pt x="12033" y="1"/>
                          <a:pt x="11919" y="74"/>
                          <a:pt x="11902" y="222"/>
                        </a:cubicBezTo>
                        <a:cubicBezTo>
                          <a:pt x="11870" y="2674"/>
                          <a:pt x="10202" y="4865"/>
                          <a:pt x="9156" y="6957"/>
                        </a:cubicBezTo>
                        <a:cubicBezTo>
                          <a:pt x="7979" y="9344"/>
                          <a:pt x="6998" y="11862"/>
                          <a:pt x="6278" y="14413"/>
                        </a:cubicBezTo>
                        <a:cubicBezTo>
                          <a:pt x="5494" y="17127"/>
                          <a:pt x="4872" y="19873"/>
                          <a:pt x="4218" y="22587"/>
                        </a:cubicBezTo>
                        <a:cubicBezTo>
                          <a:pt x="3564" y="25301"/>
                          <a:pt x="2747" y="27852"/>
                          <a:pt x="1864" y="30467"/>
                        </a:cubicBezTo>
                        <a:cubicBezTo>
                          <a:pt x="883" y="33476"/>
                          <a:pt x="0" y="36549"/>
                          <a:pt x="66" y="39721"/>
                        </a:cubicBezTo>
                        <a:cubicBezTo>
                          <a:pt x="82" y="39868"/>
                          <a:pt x="196" y="39942"/>
                          <a:pt x="311" y="39942"/>
                        </a:cubicBezTo>
                        <a:cubicBezTo>
                          <a:pt x="425" y="39942"/>
                          <a:pt x="540" y="39868"/>
                          <a:pt x="556" y="39721"/>
                        </a:cubicBezTo>
                        <a:cubicBezTo>
                          <a:pt x="491" y="36844"/>
                          <a:pt x="1243" y="34064"/>
                          <a:pt x="2126" y="31350"/>
                        </a:cubicBezTo>
                        <a:cubicBezTo>
                          <a:pt x="3008" y="28604"/>
                          <a:pt x="3891" y="26020"/>
                          <a:pt x="4578" y="23274"/>
                        </a:cubicBezTo>
                        <a:cubicBezTo>
                          <a:pt x="5853" y="17911"/>
                          <a:pt x="7030" y="12483"/>
                          <a:pt x="9450" y="7481"/>
                        </a:cubicBezTo>
                        <a:cubicBezTo>
                          <a:pt x="10562" y="5192"/>
                          <a:pt x="12360" y="2870"/>
                          <a:pt x="12393" y="222"/>
                        </a:cubicBezTo>
                        <a:cubicBezTo>
                          <a:pt x="12377" y="74"/>
                          <a:pt x="12262" y="1"/>
                          <a:pt x="12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3" name="Google Shape;707;p35">
                    <a:extLst>
                      <a:ext uri="{FF2B5EF4-FFF2-40B4-BE49-F238E27FC236}">
                        <a16:creationId xmlns:a16="http://schemas.microsoft.com/office/drawing/2014/main" id="{0849D4D4-70EE-4043-A1F6-23496AFAA23D}"/>
                      </a:ext>
                    </a:extLst>
                  </p:cNvPr>
                  <p:cNvSpPr/>
                  <p:nvPr/>
                </p:nvSpPr>
                <p:spPr>
                  <a:xfrm>
                    <a:off x="5600650" y="2767750"/>
                    <a:ext cx="114650" cy="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6" h="3488" extrusionOk="0">
                        <a:moveTo>
                          <a:pt x="279" y="1"/>
                        </a:moveTo>
                        <a:cubicBezTo>
                          <a:pt x="141" y="1"/>
                          <a:pt x="1" y="114"/>
                          <a:pt x="20" y="307"/>
                        </a:cubicBezTo>
                        <a:cubicBezTo>
                          <a:pt x="314" y="1353"/>
                          <a:pt x="739" y="2400"/>
                          <a:pt x="1295" y="3348"/>
                        </a:cubicBezTo>
                        <a:cubicBezTo>
                          <a:pt x="1322" y="3429"/>
                          <a:pt x="1415" y="3487"/>
                          <a:pt x="1502" y="3487"/>
                        </a:cubicBezTo>
                        <a:cubicBezTo>
                          <a:pt x="1521" y="3487"/>
                          <a:pt x="1539" y="3485"/>
                          <a:pt x="1557" y="3479"/>
                        </a:cubicBezTo>
                        <a:cubicBezTo>
                          <a:pt x="2570" y="3119"/>
                          <a:pt x="3519" y="2596"/>
                          <a:pt x="4369" y="1942"/>
                        </a:cubicBezTo>
                        <a:cubicBezTo>
                          <a:pt x="4586" y="1807"/>
                          <a:pt x="4443" y="1469"/>
                          <a:pt x="4239" y="1469"/>
                        </a:cubicBezTo>
                        <a:cubicBezTo>
                          <a:pt x="4197" y="1469"/>
                          <a:pt x="4152" y="1483"/>
                          <a:pt x="4107" y="1517"/>
                        </a:cubicBezTo>
                        <a:cubicBezTo>
                          <a:pt x="3346" y="2095"/>
                          <a:pt x="2500" y="2560"/>
                          <a:pt x="1622" y="2912"/>
                        </a:cubicBezTo>
                        <a:lnTo>
                          <a:pt x="1622" y="2912"/>
                        </a:lnTo>
                        <a:cubicBezTo>
                          <a:pt x="1144" y="2047"/>
                          <a:pt x="755" y="1126"/>
                          <a:pt x="510" y="176"/>
                        </a:cubicBezTo>
                        <a:cubicBezTo>
                          <a:pt x="470" y="56"/>
                          <a:pt x="375" y="1"/>
                          <a:pt x="27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708;p35">
                    <a:extLst>
                      <a:ext uri="{FF2B5EF4-FFF2-40B4-BE49-F238E27FC236}">
                        <a16:creationId xmlns:a16="http://schemas.microsoft.com/office/drawing/2014/main" id="{A8A5E81E-95BB-4576-B6C2-ACBB0C0E8CE9}"/>
                      </a:ext>
                    </a:extLst>
                  </p:cNvPr>
                  <p:cNvSpPr/>
                  <p:nvPr/>
                </p:nvSpPr>
                <p:spPr>
                  <a:xfrm>
                    <a:off x="5514125" y="2889900"/>
                    <a:ext cx="183650" cy="1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6" h="4459" extrusionOk="0">
                        <a:moveTo>
                          <a:pt x="351" y="1"/>
                        </a:moveTo>
                        <a:cubicBezTo>
                          <a:pt x="183" y="1"/>
                          <a:pt x="0" y="188"/>
                          <a:pt x="113" y="391"/>
                        </a:cubicBezTo>
                        <a:cubicBezTo>
                          <a:pt x="734" y="1666"/>
                          <a:pt x="1192" y="3072"/>
                          <a:pt x="1879" y="4348"/>
                        </a:cubicBezTo>
                        <a:cubicBezTo>
                          <a:pt x="1928" y="4421"/>
                          <a:pt x="1995" y="4458"/>
                          <a:pt x="2081" y="4458"/>
                        </a:cubicBezTo>
                        <a:cubicBezTo>
                          <a:pt x="2110" y="4458"/>
                          <a:pt x="2140" y="4454"/>
                          <a:pt x="2173" y="4446"/>
                        </a:cubicBezTo>
                        <a:cubicBezTo>
                          <a:pt x="3906" y="3988"/>
                          <a:pt x="5574" y="3269"/>
                          <a:pt x="7143" y="2386"/>
                        </a:cubicBezTo>
                        <a:cubicBezTo>
                          <a:pt x="7345" y="2212"/>
                          <a:pt x="7190" y="1911"/>
                          <a:pt x="6971" y="1911"/>
                        </a:cubicBezTo>
                        <a:cubicBezTo>
                          <a:pt x="6942" y="1911"/>
                          <a:pt x="6912" y="1917"/>
                          <a:pt x="6882" y="1928"/>
                        </a:cubicBezTo>
                        <a:cubicBezTo>
                          <a:pt x="5403" y="2777"/>
                          <a:pt x="3864" y="3445"/>
                          <a:pt x="2235" y="3902"/>
                        </a:cubicBezTo>
                        <a:lnTo>
                          <a:pt x="2235" y="3902"/>
                        </a:lnTo>
                        <a:cubicBezTo>
                          <a:pt x="1576" y="2677"/>
                          <a:pt x="1161" y="1344"/>
                          <a:pt x="538" y="130"/>
                        </a:cubicBezTo>
                        <a:cubicBezTo>
                          <a:pt x="498" y="38"/>
                          <a:pt x="426" y="1"/>
                          <a:pt x="35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5" name="Google Shape;709;p35">
                    <a:extLst>
                      <a:ext uri="{FF2B5EF4-FFF2-40B4-BE49-F238E27FC236}">
                        <a16:creationId xmlns:a16="http://schemas.microsoft.com/office/drawing/2014/main" id="{B3427652-3721-49F5-9166-1F4D2CC3D767}"/>
                      </a:ext>
                    </a:extLst>
                  </p:cNvPr>
                  <p:cNvSpPr/>
                  <p:nvPr/>
                </p:nvSpPr>
                <p:spPr>
                  <a:xfrm>
                    <a:off x="5488175" y="3009725"/>
                    <a:ext cx="135550" cy="11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2" h="4559" extrusionOk="0">
                        <a:moveTo>
                          <a:pt x="275" y="1"/>
                        </a:moveTo>
                        <a:cubicBezTo>
                          <a:pt x="133" y="1"/>
                          <a:pt x="1" y="114"/>
                          <a:pt x="39" y="307"/>
                        </a:cubicBezTo>
                        <a:cubicBezTo>
                          <a:pt x="399" y="1713"/>
                          <a:pt x="857" y="3086"/>
                          <a:pt x="1413" y="4459"/>
                        </a:cubicBezTo>
                        <a:cubicBezTo>
                          <a:pt x="1455" y="4523"/>
                          <a:pt x="1538" y="4559"/>
                          <a:pt x="1627" y="4559"/>
                        </a:cubicBezTo>
                        <a:cubicBezTo>
                          <a:pt x="1676" y="4559"/>
                          <a:pt x="1726" y="4548"/>
                          <a:pt x="1772" y="4525"/>
                        </a:cubicBezTo>
                        <a:cubicBezTo>
                          <a:pt x="2851" y="3707"/>
                          <a:pt x="4028" y="3053"/>
                          <a:pt x="5173" y="2367"/>
                        </a:cubicBezTo>
                        <a:cubicBezTo>
                          <a:pt x="5421" y="2201"/>
                          <a:pt x="5274" y="1872"/>
                          <a:pt x="5044" y="1872"/>
                        </a:cubicBezTo>
                        <a:cubicBezTo>
                          <a:pt x="5002" y="1872"/>
                          <a:pt x="4957" y="1884"/>
                          <a:pt x="4911" y="1909"/>
                        </a:cubicBezTo>
                        <a:cubicBezTo>
                          <a:pt x="3853" y="2574"/>
                          <a:pt x="2767" y="3183"/>
                          <a:pt x="1756" y="3918"/>
                        </a:cubicBezTo>
                        <a:lnTo>
                          <a:pt x="1756" y="3918"/>
                        </a:lnTo>
                        <a:cubicBezTo>
                          <a:pt x="1256" y="2670"/>
                          <a:pt x="864" y="1423"/>
                          <a:pt x="530" y="176"/>
                        </a:cubicBezTo>
                        <a:cubicBezTo>
                          <a:pt x="476" y="55"/>
                          <a:pt x="373" y="1"/>
                          <a:pt x="27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6" name="Google Shape;710;p35">
                    <a:extLst>
                      <a:ext uri="{FF2B5EF4-FFF2-40B4-BE49-F238E27FC236}">
                        <a16:creationId xmlns:a16="http://schemas.microsoft.com/office/drawing/2014/main" id="{A336DD2D-320A-4D92-9139-CDE4B5DAFF55}"/>
                      </a:ext>
                    </a:extLst>
                  </p:cNvPr>
                  <p:cNvSpPr/>
                  <p:nvPr/>
                </p:nvSpPr>
                <p:spPr>
                  <a:xfrm>
                    <a:off x="5411050" y="3114850"/>
                    <a:ext cx="205350" cy="1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4" h="6640" extrusionOk="0">
                        <a:moveTo>
                          <a:pt x="360" y="1"/>
                        </a:moveTo>
                        <a:cubicBezTo>
                          <a:pt x="177" y="1"/>
                          <a:pt x="1" y="201"/>
                          <a:pt x="116" y="385"/>
                        </a:cubicBezTo>
                        <a:lnTo>
                          <a:pt x="149" y="385"/>
                        </a:lnTo>
                        <a:cubicBezTo>
                          <a:pt x="1359" y="2282"/>
                          <a:pt x="1882" y="4538"/>
                          <a:pt x="2993" y="6500"/>
                        </a:cubicBezTo>
                        <a:cubicBezTo>
                          <a:pt x="3047" y="6581"/>
                          <a:pt x="3145" y="6639"/>
                          <a:pt x="3233" y="6639"/>
                        </a:cubicBezTo>
                        <a:cubicBezTo>
                          <a:pt x="3252" y="6639"/>
                          <a:pt x="3270" y="6636"/>
                          <a:pt x="3288" y="6631"/>
                        </a:cubicBezTo>
                        <a:cubicBezTo>
                          <a:pt x="4955" y="5977"/>
                          <a:pt x="6525" y="5159"/>
                          <a:pt x="7996" y="4146"/>
                        </a:cubicBezTo>
                        <a:cubicBezTo>
                          <a:pt x="8213" y="4010"/>
                          <a:pt x="8071" y="3672"/>
                          <a:pt x="7866" y="3672"/>
                        </a:cubicBezTo>
                        <a:cubicBezTo>
                          <a:pt x="7824" y="3672"/>
                          <a:pt x="7780" y="3687"/>
                          <a:pt x="7735" y="3720"/>
                        </a:cubicBezTo>
                        <a:cubicBezTo>
                          <a:pt x="6347" y="4667"/>
                          <a:pt x="4868" y="5461"/>
                          <a:pt x="3327" y="6073"/>
                        </a:cubicBezTo>
                        <a:lnTo>
                          <a:pt x="3327" y="6073"/>
                        </a:lnTo>
                        <a:cubicBezTo>
                          <a:pt x="2277" y="4151"/>
                          <a:pt x="1750" y="1967"/>
                          <a:pt x="574" y="124"/>
                        </a:cubicBezTo>
                        <a:cubicBezTo>
                          <a:pt x="516" y="36"/>
                          <a:pt x="437" y="1"/>
                          <a:pt x="36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7" name="Google Shape;711;p35">
                    <a:extLst>
                      <a:ext uri="{FF2B5EF4-FFF2-40B4-BE49-F238E27FC236}">
                        <a16:creationId xmlns:a16="http://schemas.microsoft.com/office/drawing/2014/main" id="{12E14E08-B123-40D6-B8F3-0D791567A5DC}"/>
                      </a:ext>
                    </a:extLst>
                  </p:cNvPr>
                  <p:cNvSpPr/>
                  <p:nvPr/>
                </p:nvSpPr>
                <p:spPr>
                  <a:xfrm>
                    <a:off x="5372575" y="3295825"/>
                    <a:ext cx="183550" cy="15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2" h="6193" extrusionOk="0">
                        <a:moveTo>
                          <a:pt x="279" y="1"/>
                        </a:moveTo>
                        <a:cubicBezTo>
                          <a:pt x="141" y="1"/>
                          <a:pt x="1" y="114"/>
                          <a:pt x="20" y="307"/>
                        </a:cubicBezTo>
                        <a:cubicBezTo>
                          <a:pt x="543" y="2334"/>
                          <a:pt x="1393" y="4296"/>
                          <a:pt x="2505" y="6095"/>
                        </a:cubicBezTo>
                        <a:cubicBezTo>
                          <a:pt x="2538" y="6160"/>
                          <a:pt x="2636" y="6193"/>
                          <a:pt x="2734" y="6193"/>
                        </a:cubicBezTo>
                        <a:cubicBezTo>
                          <a:pt x="4238" y="5997"/>
                          <a:pt x="5677" y="5572"/>
                          <a:pt x="7083" y="4950"/>
                        </a:cubicBezTo>
                        <a:cubicBezTo>
                          <a:pt x="7341" y="4836"/>
                          <a:pt x="7172" y="4469"/>
                          <a:pt x="6927" y="4469"/>
                        </a:cubicBezTo>
                        <a:cubicBezTo>
                          <a:pt x="6893" y="4469"/>
                          <a:pt x="6858" y="4476"/>
                          <a:pt x="6821" y="4493"/>
                        </a:cubicBezTo>
                        <a:cubicBezTo>
                          <a:pt x="5555" y="5094"/>
                          <a:pt x="4228" y="5481"/>
                          <a:pt x="2869" y="5683"/>
                        </a:cubicBezTo>
                        <a:lnTo>
                          <a:pt x="2869" y="5683"/>
                        </a:lnTo>
                        <a:cubicBezTo>
                          <a:pt x="1805" y="3960"/>
                          <a:pt x="1019" y="2114"/>
                          <a:pt x="511" y="176"/>
                        </a:cubicBezTo>
                        <a:cubicBezTo>
                          <a:pt x="470" y="56"/>
                          <a:pt x="375" y="1"/>
                          <a:pt x="27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712;p35">
                    <a:extLst>
                      <a:ext uri="{FF2B5EF4-FFF2-40B4-BE49-F238E27FC236}">
                        <a16:creationId xmlns:a16="http://schemas.microsoft.com/office/drawing/2014/main" id="{A7F02471-D0EF-44B4-AEBA-0B64721EEBB3}"/>
                      </a:ext>
                    </a:extLst>
                  </p:cNvPr>
                  <p:cNvSpPr/>
                  <p:nvPr/>
                </p:nvSpPr>
                <p:spPr>
                  <a:xfrm>
                    <a:off x="5353925" y="3462025"/>
                    <a:ext cx="150050" cy="97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02" h="3908" extrusionOk="0">
                        <a:moveTo>
                          <a:pt x="308" y="0"/>
                        </a:moveTo>
                        <a:cubicBezTo>
                          <a:pt x="149" y="0"/>
                          <a:pt x="0" y="119"/>
                          <a:pt x="79" y="297"/>
                        </a:cubicBezTo>
                        <a:lnTo>
                          <a:pt x="79" y="330"/>
                        </a:lnTo>
                        <a:cubicBezTo>
                          <a:pt x="308" y="885"/>
                          <a:pt x="439" y="1474"/>
                          <a:pt x="603" y="2063"/>
                        </a:cubicBezTo>
                        <a:cubicBezTo>
                          <a:pt x="766" y="2553"/>
                          <a:pt x="962" y="3240"/>
                          <a:pt x="1420" y="3599"/>
                        </a:cubicBezTo>
                        <a:cubicBezTo>
                          <a:pt x="1724" y="3831"/>
                          <a:pt x="2095" y="3908"/>
                          <a:pt x="2477" y="3908"/>
                        </a:cubicBezTo>
                        <a:cubicBezTo>
                          <a:pt x="2794" y="3908"/>
                          <a:pt x="3118" y="3855"/>
                          <a:pt x="3415" y="3796"/>
                        </a:cubicBezTo>
                        <a:cubicBezTo>
                          <a:pt x="4199" y="3599"/>
                          <a:pt x="4951" y="3371"/>
                          <a:pt x="5704" y="3076"/>
                        </a:cubicBezTo>
                        <a:cubicBezTo>
                          <a:pt x="6001" y="2987"/>
                          <a:pt x="5920" y="2573"/>
                          <a:pt x="5656" y="2573"/>
                        </a:cubicBezTo>
                        <a:cubicBezTo>
                          <a:pt x="5630" y="2573"/>
                          <a:pt x="5602" y="2577"/>
                          <a:pt x="5573" y="2586"/>
                        </a:cubicBezTo>
                        <a:cubicBezTo>
                          <a:pt x="4919" y="2815"/>
                          <a:pt x="4232" y="3076"/>
                          <a:pt x="3545" y="3240"/>
                        </a:cubicBezTo>
                        <a:cubicBezTo>
                          <a:pt x="3235" y="3313"/>
                          <a:pt x="2843" y="3406"/>
                          <a:pt x="2472" y="3406"/>
                        </a:cubicBezTo>
                        <a:cubicBezTo>
                          <a:pt x="2179" y="3406"/>
                          <a:pt x="1898" y="3348"/>
                          <a:pt x="1682" y="3174"/>
                        </a:cubicBezTo>
                        <a:cubicBezTo>
                          <a:pt x="1518" y="3011"/>
                          <a:pt x="1420" y="2815"/>
                          <a:pt x="1355" y="2618"/>
                        </a:cubicBezTo>
                        <a:cubicBezTo>
                          <a:pt x="1224" y="2324"/>
                          <a:pt x="1126" y="2030"/>
                          <a:pt x="1060" y="1736"/>
                        </a:cubicBezTo>
                        <a:cubicBezTo>
                          <a:pt x="897" y="1212"/>
                          <a:pt x="766" y="689"/>
                          <a:pt x="570" y="166"/>
                        </a:cubicBezTo>
                        <a:cubicBezTo>
                          <a:pt x="518" y="50"/>
                          <a:pt x="411" y="0"/>
                          <a:pt x="30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" name="Google Shape;713;p35">
                  <a:extLst>
                    <a:ext uri="{FF2B5EF4-FFF2-40B4-BE49-F238E27FC236}">
                      <a16:creationId xmlns:a16="http://schemas.microsoft.com/office/drawing/2014/main" id="{29283E08-F51C-4DC8-B95A-96B018996491}"/>
                    </a:ext>
                  </a:extLst>
                </p:cNvPr>
                <p:cNvGrpSpPr/>
                <p:nvPr/>
              </p:nvGrpSpPr>
              <p:grpSpPr>
                <a:xfrm>
                  <a:off x="5433057" y="2285779"/>
                  <a:ext cx="1989753" cy="1913480"/>
                  <a:chOff x="4515210" y="1969126"/>
                  <a:chExt cx="956750" cy="920075"/>
                </a:xfrm>
              </p:grpSpPr>
              <p:sp>
                <p:nvSpPr>
                  <p:cNvPr id="395" name="Google Shape;714;p35">
                    <a:extLst>
                      <a:ext uri="{FF2B5EF4-FFF2-40B4-BE49-F238E27FC236}">
                        <a16:creationId xmlns:a16="http://schemas.microsoft.com/office/drawing/2014/main" id="{AFD1DEDE-94AB-45A5-B92E-3AC355F67414}"/>
                      </a:ext>
                    </a:extLst>
                  </p:cNvPr>
                  <p:cNvSpPr/>
                  <p:nvPr/>
                </p:nvSpPr>
                <p:spPr>
                  <a:xfrm>
                    <a:off x="4515210" y="1969126"/>
                    <a:ext cx="956750" cy="920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0" h="36803" extrusionOk="0">
                        <a:moveTo>
                          <a:pt x="29339" y="1"/>
                        </a:moveTo>
                        <a:cubicBezTo>
                          <a:pt x="25169" y="1"/>
                          <a:pt x="20610" y="6521"/>
                          <a:pt x="18847" y="8911"/>
                        </a:cubicBezTo>
                        <a:cubicBezTo>
                          <a:pt x="16907" y="5903"/>
                          <a:pt x="15466" y="4737"/>
                          <a:pt x="14348" y="4737"/>
                        </a:cubicBezTo>
                        <a:cubicBezTo>
                          <a:pt x="11395" y="4737"/>
                          <a:pt x="10698" y="12874"/>
                          <a:pt x="9037" y="16693"/>
                        </a:cubicBezTo>
                        <a:cubicBezTo>
                          <a:pt x="7029" y="14772"/>
                          <a:pt x="5557" y="13973"/>
                          <a:pt x="4497" y="13973"/>
                        </a:cubicBezTo>
                        <a:cubicBezTo>
                          <a:pt x="0" y="13973"/>
                          <a:pt x="2943" y="28364"/>
                          <a:pt x="4002" y="32519"/>
                        </a:cubicBezTo>
                        <a:lnTo>
                          <a:pt x="4721" y="36802"/>
                        </a:lnTo>
                        <a:cubicBezTo>
                          <a:pt x="9561" y="35363"/>
                          <a:pt x="15185" y="32486"/>
                          <a:pt x="20449" y="32257"/>
                        </a:cubicBezTo>
                        <a:cubicBezTo>
                          <a:pt x="26400" y="32028"/>
                          <a:pt x="36700" y="28595"/>
                          <a:pt x="25942" y="24704"/>
                        </a:cubicBezTo>
                        <a:cubicBezTo>
                          <a:pt x="28231" y="21728"/>
                          <a:pt x="34411" y="21499"/>
                          <a:pt x="36013" y="17837"/>
                        </a:cubicBezTo>
                        <a:cubicBezTo>
                          <a:pt x="38270" y="12802"/>
                          <a:pt x="32580" y="12802"/>
                          <a:pt x="29147" y="12573"/>
                        </a:cubicBezTo>
                        <a:cubicBezTo>
                          <a:pt x="29572" y="9597"/>
                          <a:pt x="35065" y="2763"/>
                          <a:pt x="31174" y="474"/>
                        </a:cubicBezTo>
                        <a:cubicBezTo>
                          <a:pt x="30578" y="147"/>
                          <a:pt x="29963" y="1"/>
                          <a:pt x="2933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6" name="Google Shape;715;p35">
                    <a:extLst>
                      <a:ext uri="{FF2B5EF4-FFF2-40B4-BE49-F238E27FC236}">
                        <a16:creationId xmlns:a16="http://schemas.microsoft.com/office/drawing/2014/main" id="{332973F7-606D-4A9D-8D6F-D0F7772C82F5}"/>
                      </a:ext>
                    </a:extLst>
                  </p:cNvPr>
                  <p:cNvSpPr/>
                  <p:nvPr/>
                </p:nvSpPr>
                <p:spPr>
                  <a:xfrm>
                    <a:off x="4656300" y="2089375"/>
                    <a:ext cx="594325" cy="74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73" h="29995" extrusionOk="0">
                        <a:moveTo>
                          <a:pt x="23394" y="0"/>
                        </a:moveTo>
                        <a:cubicBezTo>
                          <a:pt x="23333" y="0"/>
                          <a:pt x="23270" y="22"/>
                          <a:pt x="23211" y="74"/>
                        </a:cubicBezTo>
                        <a:cubicBezTo>
                          <a:pt x="19254" y="3638"/>
                          <a:pt x="16475" y="8248"/>
                          <a:pt x="13205" y="12401"/>
                        </a:cubicBezTo>
                        <a:cubicBezTo>
                          <a:pt x="10197" y="16161"/>
                          <a:pt x="6665" y="19496"/>
                          <a:pt x="3722" y="23322"/>
                        </a:cubicBezTo>
                        <a:cubicBezTo>
                          <a:pt x="2218" y="25251"/>
                          <a:pt x="812" y="27344"/>
                          <a:pt x="60" y="29698"/>
                        </a:cubicBezTo>
                        <a:cubicBezTo>
                          <a:pt x="1" y="29877"/>
                          <a:pt x="169" y="29995"/>
                          <a:pt x="326" y="29995"/>
                        </a:cubicBezTo>
                        <a:cubicBezTo>
                          <a:pt x="428" y="29995"/>
                          <a:pt x="525" y="29945"/>
                          <a:pt x="551" y="29829"/>
                        </a:cubicBezTo>
                        <a:cubicBezTo>
                          <a:pt x="1205" y="27736"/>
                          <a:pt x="2414" y="25873"/>
                          <a:pt x="3722" y="24140"/>
                        </a:cubicBezTo>
                        <a:cubicBezTo>
                          <a:pt x="5226" y="22145"/>
                          <a:pt x="6894" y="20281"/>
                          <a:pt x="8562" y="18417"/>
                        </a:cubicBezTo>
                        <a:cubicBezTo>
                          <a:pt x="10099" y="16717"/>
                          <a:pt x="11701" y="15049"/>
                          <a:pt x="13139" y="13284"/>
                        </a:cubicBezTo>
                        <a:cubicBezTo>
                          <a:pt x="14774" y="11256"/>
                          <a:pt x="16278" y="9164"/>
                          <a:pt x="17815" y="7071"/>
                        </a:cubicBezTo>
                        <a:cubicBezTo>
                          <a:pt x="19548" y="4717"/>
                          <a:pt x="21379" y="2395"/>
                          <a:pt x="23570" y="433"/>
                        </a:cubicBezTo>
                        <a:cubicBezTo>
                          <a:pt x="23773" y="256"/>
                          <a:pt x="23603" y="0"/>
                          <a:pt x="23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" name="Google Shape;716;p35">
                    <a:extLst>
                      <a:ext uri="{FF2B5EF4-FFF2-40B4-BE49-F238E27FC236}">
                        <a16:creationId xmlns:a16="http://schemas.microsoft.com/office/drawing/2014/main" id="{EC6E50DB-7CE0-476D-BEEA-4A6DFDF218F0}"/>
                      </a:ext>
                    </a:extLst>
                  </p:cNvPr>
                  <p:cNvSpPr/>
                  <p:nvPr/>
                </p:nvSpPr>
                <p:spPr>
                  <a:xfrm>
                    <a:off x="4720725" y="2518075"/>
                    <a:ext cx="225650" cy="19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6" h="7613" extrusionOk="0">
                        <a:moveTo>
                          <a:pt x="695" y="1"/>
                        </a:moveTo>
                        <a:cubicBezTo>
                          <a:pt x="597" y="1"/>
                          <a:pt x="498" y="58"/>
                          <a:pt x="459" y="190"/>
                        </a:cubicBezTo>
                        <a:cubicBezTo>
                          <a:pt x="1" y="2545"/>
                          <a:pt x="230" y="4964"/>
                          <a:pt x="230" y="7351"/>
                        </a:cubicBezTo>
                        <a:cubicBezTo>
                          <a:pt x="230" y="7482"/>
                          <a:pt x="328" y="7613"/>
                          <a:pt x="491" y="7613"/>
                        </a:cubicBezTo>
                        <a:lnTo>
                          <a:pt x="8699" y="6926"/>
                        </a:lnTo>
                        <a:cubicBezTo>
                          <a:pt x="9016" y="6894"/>
                          <a:pt x="9025" y="6402"/>
                          <a:pt x="8727" y="6402"/>
                        </a:cubicBezTo>
                        <a:cubicBezTo>
                          <a:pt x="8718" y="6402"/>
                          <a:pt x="8709" y="6402"/>
                          <a:pt x="8699" y="6403"/>
                        </a:cubicBezTo>
                        <a:lnTo>
                          <a:pt x="719" y="7071"/>
                        </a:lnTo>
                        <a:lnTo>
                          <a:pt x="719" y="7071"/>
                        </a:lnTo>
                        <a:cubicBezTo>
                          <a:pt x="706" y="4810"/>
                          <a:pt x="541" y="2550"/>
                          <a:pt x="949" y="321"/>
                        </a:cubicBezTo>
                        <a:cubicBezTo>
                          <a:pt x="988" y="126"/>
                          <a:pt x="841" y="1"/>
                          <a:pt x="69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717;p35">
                    <a:extLst>
                      <a:ext uri="{FF2B5EF4-FFF2-40B4-BE49-F238E27FC236}">
                        <a16:creationId xmlns:a16="http://schemas.microsoft.com/office/drawing/2014/main" id="{ECFDA2C3-6A5F-4595-90A5-7C52E27CEC6D}"/>
                      </a:ext>
                    </a:extLst>
                  </p:cNvPr>
                  <p:cNvSpPr/>
                  <p:nvPr/>
                </p:nvSpPr>
                <p:spPr>
                  <a:xfrm>
                    <a:off x="4845150" y="2336650"/>
                    <a:ext cx="256850" cy="2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74" h="8695" extrusionOk="0">
                        <a:moveTo>
                          <a:pt x="1220" y="0"/>
                        </a:moveTo>
                        <a:cubicBezTo>
                          <a:pt x="1106" y="0"/>
                          <a:pt x="991" y="74"/>
                          <a:pt x="975" y="221"/>
                        </a:cubicBezTo>
                        <a:cubicBezTo>
                          <a:pt x="975" y="2935"/>
                          <a:pt x="975" y="5747"/>
                          <a:pt x="59" y="8396"/>
                        </a:cubicBezTo>
                        <a:cubicBezTo>
                          <a:pt x="1" y="8572"/>
                          <a:pt x="153" y="8695"/>
                          <a:pt x="326" y="8695"/>
                        </a:cubicBezTo>
                        <a:cubicBezTo>
                          <a:pt x="346" y="8695"/>
                          <a:pt x="366" y="8693"/>
                          <a:pt x="386" y="8690"/>
                        </a:cubicBezTo>
                        <a:cubicBezTo>
                          <a:pt x="3558" y="8232"/>
                          <a:pt x="6828" y="8298"/>
                          <a:pt x="9967" y="7545"/>
                        </a:cubicBezTo>
                        <a:cubicBezTo>
                          <a:pt x="10274" y="7484"/>
                          <a:pt x="10178" y="7049"/>
                          <a:pt x="9895" y="7049"/>
                        </a:cubicBezTo>
                        <a:cubicBezTo>
                          <a:pt x="9876" y="7049"/>
                          <a:pt x="9857" y="7051"/>
                          <a:pt x="9836" y="7055"/>
                        </a:cubicBezTo>
                        <a:cubicBezTo>
                          <a:pt x="6847" y="7740"/>
                          <a:pt x="3739" y="7743"/>
                          <a:pt x="682" y="8137"/>
                        </a:cubicBezTo>
                        <a:lnTo>
                          <a:pt x="682" y="8137"/>
                        </a:lnTo>
                        <a:cubicBezTo>
                          <a:pt x="1495" y="5597"/>
                          <a:pt x="1465" y="2865"/>
                          <a:pt x="1465" y="221"/>
                        </a:cubicBezTo>
                        <a:cubicBezTo>
                          <a:pt x="1449" y="74"/>
                          <a:pt x="1335" y="0"/>
                          <a:pt x="122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9" name="Google Shape;718;p35">
                    <a:extLst>
                      <a:ext uri="{FF2B5EF4-FFF2-40B4-BE49-F238E27FC236}">
                        <a16:creationId xmlns:a16="http://schemas.microsoft.com/office/drawing/2014/main" id="{64BE7B8F-83A9-408B-82C9-7A224CF37865}"/>
                      </a:ext>
                    </a:extLst>
                  </p:cNvPr>
                  <p:cNvSpPr/>
                  <p:nvPr/>
                </p:nvSpPr>
                <p:spPr>
                  <a:xfrm>
                    <a:off x="5001125" y="2227300"/>
                    <a:ext cx="151575" cy="14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3" h="5974" extrusionOk="0">
                        <a:moveTo>
                          <a:pt x="699" y="1"/>
                        </a:moveTo>
                        <a:cubicBezTo>
                          <a:pt x="581" y="1"/>
                          <a:pt x="458" y="83"/>
                          <a:pt x="425" y="246"/>
                        </a:cubicBezTo>
                        <a:cubicBezTo>
                          <a:pt x="425" y="2077"/>
                          <a:pt x="0" y="3876"/>
                          <a:pt x="197" y="5707"/>
                        </a:cubicBezTo>
                        <a:cubicBezTo>
                          <a:pt x="197" y="5853"/>
                          <a:pt x="328" y="5973"/>
                          <a:pt x="473" y="5973"/>
                        </a:cubicBezTo>
                        <a:cubicBezTo>
                          <a:pt x="489" y="5973"/>
                          <a:pt x="507" y="5972"/>
                          <a:pt x="524" y="5968"/>
                        </a:cubicBezTo>
                        <a:cubicBezTo>
                          <a:pt x="2289" y="5739"/>
                          <a:pt x="4088" y="5968"/>
                          <a:pt x="5788" y="5511"/>
                        </a:cubicBezTo>
                        <a:cubicBezTo>
                          <a:pt x="6063" y="5419"/>
                          <a:pt x="5967" y="5014"/>
                          <a:pt x="5713" y="5014"/>
                        </a:cubicBezTo>
                        <a:cubicBezTo>
                          <a:pt x="5695" y="5014"/>
                          <a:pt x="5677" y="5016"/>
                          <a:pt x="5657" y="5020"/>
                        </a:cubicBezTo>
                        <a:cubicBezTo>
                          <a:pt x="4054" y="5452"/>
                          <a:pt x="2335" y="5273"/>
                          <a:pt x="691" y="5443"/>
                        </a:cubicBezTo>
                        <a:lnTo>
                          <a:pt x="691" y="5443"/>
                        </a:lnTo>
                        <a:cubicBezTo>
                          <a:pt x="534" y="3703"/>
                          <a:pt x="949" y="1989"/>
                          <a:pt x="949" y="246"/>
                        </a:cubicBezTo>
                        <a:cubicBezTo>
                          <a:pt x="932" y="83"/>
                          <a:pt x="818" y="1"/>
                          <a:pt x="6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0" name="Google Shape;719;p35">
                    <a:extLst>
                      <a:ext uri="{FF2B5EF4-FFF2-40B4-BE49-F238E27FC236}">
                        <a16:creationId xmlns:a16="http://schemas.microsoft.com/office/drawing/2014/main" id="{AA1F4C32-1DAC-415A-BA8E-9C980913764C}"/>
                      </a:ext>
                    </a:extLst>
                  </p:cNvPr>
                  <p:cNvSpPr/>
                  <p:nvPr/>
                </p:nvSpPr>
                <p:spPr>
                  <a:xfrm>
                    <a:off x="5113925" y="2118350"/>
                    <a:ext cx="106300" cy="12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4854" extrusionOk="0">
                        <a:moveTo>
                          <a:pt x="723" y="1"/>
                        </a:moveTo>
                        <a:cubicBezTo>
                          <a:pt x="625" y="1"/>
                          <a:pt x="537" y="58"/>
                          <a:pt x="524" y="190"/>
                        </a:cubicBezTo>
                        <a:cubicBezTo>
                          <a:pt x="295" y="1531"/>
                          <a:pt x="262" y="2937"/>
                          <a:pt x="66" y="4310"/>
                        </a:cubicBezTo>
                        <a:cubicBezTo>
                          <a:pt x="1" y="4441"/>
                          <a:pt x="99" y="4571"/>
                          <a:pt x="230" y="4604"/>
                        </a:cubicBezTo>
                        <a:cubicBezTo>
                          <a:pt x="1213" y="4759"/>
                          <a:pt x="2196" y="4853"/>
                          <a:pt x="3179" y="4853"/>
                        </a:cubicBezTo>
                        <a:cubicBezTo>
                          <a:pt x="3439" y="4853"/>
                          <a:pt x="3698" y="4847"/>
                          <a:pt x="3957" y="4833"/>
                        </a:cubicBezTo>
                        <a:cubicBezTo>
                          <a:pt x="4252" y="4800"/>
                          <a:pt x="4252" y="4375"/>
                          <a:pt x="3957" y="4343"/>
                        </a:cubicBezTo>
                        <a:cubicBezTo>
                          <a:pt x="3761" y="4348"/>
                          <a:pt x="3565" y="4351"/>
                          <a:pt x="3368" y="4351"/>
                        </a:cubicBezTo>
                        <a:cubicBezTo>
                          <a:pt x="2436" y="4351"/>
                          <a:pt x="1507" y="4289"/>
                          <a:pt x="596" y="4151"/>
                        </a:cubicBezTo>
                        <a:lnTo>
                          <a:pt x="596" y="4151"/>
                        </a:lnTo>
                        <a:cubicBezTo>
                          <a:pt x="758" y="2874"/>
                          <a:pt x="802" y="1598"/>
                          <a:pt x="1014" y="321"/>
                        </a:cubicBezTo>
                        <a:cubicBezTo>
                          <a:pt x="1034" y="126"/>
                          <a:pt x="867" y="1"/>
                          <a:pt x="72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3" name="Google Shape;720;p35">
                  <a:extLst>
                    <a:ext uri="{FF2B5EF4-FFF2-40B4-BE49-F238E27FC236}">
                      <a16:creationId xmlns:a16="http://schemas.microsoft.com/office/drawing/2014/main" id="{31E984DD-54C9-466A-B760-CC4A9FDEAB39}"/>
                    </a:ext>
                  </a:extLst>
                </p:cNvPr>
                <p:cNvGrpSpPr/>
                <p:nvPr/>
              </p:nvGrpSpPr>
              <p:grpSpPr>
                <a:xfrm rot="1472793">
                  <a:off x="5262958" y="2882778"/>
                  <a:ext cx="1286956" cy="993969"/>
                  <a:chOff x="5517750" y="1707725"/>
                  <a:chExt cx="618800" cy="477925"/>
                </a:xfrm>
              </p:grpSpPr>
              <p:sp>
                <p:nvSpPr>
                  <p:cNvPr id="390" name="Google Shape;721;p35">
                    <a:extLst>
                      <a:ext uri="{FF2B5EF4-FFF2-40B4-BE49-F238E27FC236}">
                        <a16:creationId xmlns:a16="http://schemas.microsoft.com/office/drawing/2014/main" id="{13A15573-61CB-484F-BD86-289134BFADA2}"/>
                      </a:ext>
                    </a:extLst>
                  </p:cNvPr>
                  <p:cNvSpPr/>
                  <p:nvPr/>
                </p:nvSpPr>
                <p:spPr>
                  <a:xfrm>
                    <a:off x="5517750" y="1707725"/>
                    <a:ext cx="618800" cy="46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52" h="18643" extrusionOk="0">
                        <a:moveTo>
                          <a:pt x="14240" y="1"/>
                        </a:moveTo>
                        <a:cubicBezTo>
                          <a:pt x="11170" y="1"/>
                          <a:pt x="9340" y="7681"/>
                          <a:pt x="8339" y="9683"/>
                        </a:cubicBezTo>
                        <a:cubicBezTo>
                          <a:pt x="8143" y="7296"/>
                          <a:pt x="7129" y="4942"/>
                          <a:pt x="5854" y="2882"/>
                        </a:cubicBezTo>
                        <a:cubicBezTo>
                          <a:pt x="4786" y="1379"/>
                          <a:pt x="3826" y="259"/>
                          <a:pt x="3009" y="259"/>
                        </a:cubicBezTo>
                        <a:cubicBezTo>
                          <a:pt x="2476" y="259"/>
                          <a:pt x="2004" y="737"/>
                          <a:pt x="1603" y="1901"/>
                        </a:cubicBezTo>
                        <a:cubicBezTo>
                          <a:pt x="1" y="6904"/>
                          <a:pt x="5331" y="14195"/>
                          <a:pt x="7260" y="18642"/>
                        </a:cubicBezTo>
                        <a:cubicBezTo>
                          <a:pt x="10857" y="17923"/>
                          <a:pt x="18116" y="14620"/>
                          <a:pt x="20797" y="12037"/>
                        </a:cubicBezTo>
                        <a:cubicBezTo>
                          <a:pt x="24751" y="8624"/>
                          <a:pt x="24034" y="6689"/>
                          <a:pt x="21493" y="6689"/>
                        </a:cubicBezTo>
                        <a:cubicBezTo>
                          <a:pt x="19579" y="6689"/>
                          <a:pt x="16632" y="7786"/>
                          <a:pt x="13865" y="10173"/>
                        </a:cubicBezTo>
                        <a:cubicBezTo>
                          <a:pt x="14355" y="8310"/>
                          <a:pt x="17592" y="462"/>
                          <a:pt x="14355" y="4"/>
                        </a:cubicBezTo>
                        <a:cubicBezTo>
                          <a:pt x="14317" y="2"/>
                          <a:pt x="14278" y="1"/>
                          <a:pt x="1424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1" name="Google Shape;722;p35">
                    <a:extLst>
                      <a:ext uri="{FF2B5EF4-FFF2-40B4-BE49-F238E27FC236}">
                        <a16:creationId xmlns:a16="http://schemas.microsoft.com/office/drawing/2014/main" id="{55C6F0E1-A26E-4AE2-8F47-31FC6DF32A4A}"/>
                      </a:ext>
                    </a:extLst>
                  </p:cNvPr>
                  <p:cNvSpPr/>
                  <p:nvPr/>
                </p:nvSpPr>
                <p:spPr>
                  <a:xfrm>
                    <a:off x="5589700" y="1878600"/>
                    <a:ext cx="396975" cy="29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79" h="11938" extrusionOk="0">
                        <a:moveTo>
                          <a:pt x="9112" y="1"/>
                        </a:moveTo>
                        <a:cubicBezTo>
                          <a:pt x="7163" y="1"/>
                          <a:pt x="5976" y="4925"/>
                          <a:pt x="5330" y="6216"/>
                        </a:cubicBezTo>
                        <a:cubicBezTo>
                          <a:pt x="5166" y="4646"/>
                          <a:pt x="4611" y="3142"/>
                          <a:pt x="3728" y="1834"/>
                        </a:cubicBezTo>
                        <a:cubicBezTo>
                          <a:pt x="3057" y="868"/>
                          <a:pt x="2446" y="151"/>
                          <a:pt x="1923" y="151"/>
                        </a:cubicBezTo>
                        <a:cubicBezTo>
                          <a:pt x="1579" y="151"/>
                          <a:pt x="1273" y="461"/>
                          <a:pt x="1014" y="1213"/>
                        </a:cubicBezTo>
                        <a:cubicBezTo>
                          <a:pt x="0" y="4417"/>
                          <a:pt x="3433" y="9093"/>
                          <a:pt x="4643" y="11938"/>
                        </a:cubicBezTo>
                        <a:cubicBezTo>
                          <a:pt x="6965" y="11480"/>
                          <a:pt x="11608" y="9355"/>
                          <a:pt x="13341" y="7720"/>
                        </a:cubicBezTo>
                        <a:cubicBezTo>
                          <a:pt x="15878" y="5519"/>
                          <a:pt x="15414" y="4275"/>
                          <a:pt x="13782" y="4275"/>
                        </a:cubicBezTo>
                        <a:cubicBezTo>
                          <a:pt x="12553" y="4275"/>
                          <a:pt x="10663" y="4980"/>
                          <a:pt x="8894" y="6510"/>
                        </a:cubicBezTo>
                        <a:cubicBezTo>
                          <a:pt x="9188" y="5300"/>
                          <a:pt x="11281" y="297"/>
                          <a:pt x="9188" y="3"/>
                        </a:cubicBezTo>
                        <a:cubicBezTo>
                          <a:pt x="9163" y="1"/>
                          <a:pt x="9137" y="1"/>
                          <a:pt x="911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2" name="Google Shape;723;p35">
                    <a:extLst>
                      <a:ext uri="{FF2B5EF4-FFF2-40B4-BE49-F238E27FC236}">
                        <a16:creationId xmlns:a16="http://schemas.microsoft.com/office/drawing/2014/main" id="{B918FE2E-2246-4FB8-8790-A10B01FAFB81}"/>
                      </a:ext>
                    </a:extLst>
                  </p:cNvPr>
                  <p:cNvSpPr/>
                  <p:nvPr/>
                </p:nvSpPr>
                <p:spPr>
                  <a:xfrm>
                    <a:off x="5650025" y="1932800"/>
                    <a:ext cx="68025" cy="24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1" h="9885" extrusionOk="0">
                        <a:moveTo>
                          <a:pt x="307" y="0"/>
                        </a:moveTo>
                        <a:cubicBezTo>
                          <a:pt x="159" y="0"/>
                          <a:pt x="1" y="125"/>
                          <a:pt x="40" y="320"/>
                        </a:cubicBezTo>
                        <a:cubicBezTo>
                          <a:pt x="367" y="1857"/>
                          <a:pt x="824" y="3394"/>
                          <a:pt x="1413" y="4865"/>
                        </a:cubicBezTo>
                        <a:cubicBezTo>
                          <a:pt x="1969" y="6402"/>
                          <a:pt x="2198" y="8037"/>
                          <a:pt x="2067" y="9639"/>
                        </a:cubicBezTo>
                        <a:cubicBezTo>
                          <a:pt x="2050" y="9803"/>
                          <a:pt x="2165" y="9884"/>
                          <a:pt x="2292" y="9884"/>
                        </a:cubicBezTo>
                        <a:cubicBezTo>
                          <a:pt x="2418" y="9884"/>
                          <a:pt x="2557" y="9803"/>
                          <a:pt x="2590" y="9639"/>
                        </a:cubicBezTo>
                        <a:cubicBezTo>
                          <a:pt x="2721" y="8037"/>
                          <a:pt x="2492" y="6402"/>
                          <a:pt x="1936" y="4865"/>
                        </a:cubicBezTo>
                        <a:cubicBezTo>
                          <a:pt x="1446" y="3328"/>
                          <a:pt x="824" y="1792"/>
                          <a:pt x="530" y="189"/>
                        </a:cubicBezTo>
                        <a:cubicBezTo>
                          <a:pt x="504" y="57"/>
                          <a:pt x="408" y="0"/>
                          <a:pt x="30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724;p35">
                    <a:extLst>
                      <a:ext uri="{FF2B5EF4-FFF2-40B4-BE49-F238E27FC236}">
                        <a16:creationId xmlns:a16="http://schemas.microsoft.com/office/drawing/2014/main" id="{69CD47FD-59E1-4A68-B105-E26F4C6BEBB3}"/>
                      </a:ext>
                    </a:extLst>
                  </p:cNvPr>
                  <p:cNvSpPr/>
                  <p:nvPr/>
                </p:nvSpPr>
                <p:spPr>
                  <a:xfrm>
                    <a:off x="5706100" y="1932675"/>
                    <a:ext cx="101675" cy="2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10119" extrusionOk="0">
                        <a:moveTo>
                          <a:pt x="3722" y="0"/>
                        </a:moveTo>
                        <a:cubicBezTo>
                          <a:pt x="3645" y="0"/>
                          <a:pt x="3569" y="38"/>
                          <a:pt x="3519" y="129"/>
                        </a:cubicBezTo>
                        <a:cubicBezTo>
                          <a:pt x="2080" y="3235"/>
                          <a:pt x="674" y="6407"/>
                          <a:pt x="20" y="9808"/>
                        </a:cubicBezTo>
                        <a:cubicBezTo>
                          <a:pt x="0" y="9988"/>
                          <a:pt x="176" y="10119"/>
                          <a:pt x="322" y="10119"/>
                        </a:cubicBezTo>
                        <a:cubicBezTo>
                          <a:pt x="416" y="10119"/>
                          <a:pt x="498" y="10066"/>
                          <a:pt x="510" y="9938"/>
                        </a:cubicBezTo>
                        <a:cubicBezTo>
                          <a:pt x="1164" y="6603"/>
                          <a:pt x="2538" y="3464"/>
                          <a:pt x="3976" y="391"/>
                        </a:cubicBezTo>
                        <a:cubicBezTo>
                          <a:pt x="4067" y="188"/>
                          <a:pt x="3892" y="0"/>
                          <a:pt x="372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4" name="Google Shape;725;p35">
                    <a:extLst>
                      <a:ext uri="{FF2B5EF4-FFF2-40B4-BE49-F238E27FC236}">
                        <a16:creationId xmlns:a16="http://schemas.microsoft.com/office/drawing/2014/main" id="{CCB0BF90-1E08-4876-B7C0-0E90B6A042FA}"/>
                      </a:ext>
                    </a:extLst>
                  </p:cNvPr>
                  <p:cNvSpPr/>
                  <p:nvPr/>
                </p:nvSpPr>
                <p:spPr>
                  <a:xfrm>
                    <a:off x="5709625" y="2014525"/>
                    <a:ext cx="237225" cy="16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" h="6658" extrusionOk="0">
                        <a:moveTo>
                          <a:pt x="9119" y="1"/>
                        </a:moveTo>
                        <a:cubicBezTo>
                          <a:pt x="9082" y="1"/>
                          <a:pt x="9042" y="9"/>
                          <a:pt x="9002" y="27"/>
                        </a:cubicBezTo>
                        <a:cubicBezTo>
                          <a:pt x="5928" y="1792"/>
                          <a:pt x="2397" y="3329"/>
                          <a:pt x="173" y="6207"/>
                        </a:cubicBezTo>
                        <a:cubicBezTo>
                          <a:pt x="1" y="6404"/>
                          <a:pt x="163" y="6657"/>
                          <a:pt x="351" y="6657"/>
                        </a:cubicBezTo>
                        <a:cubicBezTo>
                          <a:pt x="413" y="6657"/>
                          <a:pt x="477" y="6631"/>
                          <a:pt x="533" y="6566"/>
                        </a:cubicBezTo>
                        <a:cubicBezTo>
                          <a:pt x="2724" y="3722"/>
                          <a:pt x="6222" y="2218"/>
                          <a:pt x="9263" y="485"/>
                        </a:cubicBezTo>
                        <a:cubicBezTo>
                          <a:pt x="9489" y="315"/>
                          <a:pt x="9350" y="1"/>
                          <a:pt x="91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34" name="Google Shape;726;p35">
                  <a:extLst>
                    <a:ext uri="{FF2B5EF4-FFF2-40B4-BE49-F238E27FC236}">
                      <a16:creationId xmlns:a16="http://schemas.microsoft.com/office/drawing/2014/main" id="{B08150CB-92A6-444A-B599-8650A327E6AE}"/>
                    </a:ext>
                  </a:extLst>
                </p:cNvPr>
                <p:cNvSpPr/>
                <p:nvPr/>
              </p:nvSpPr>
              <p:spPr>
                <a:xfrm>
                  <a:off x="2435877" y="2215175"/>
                  <a:ext cx="2225435" cy="1232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3" h="23707" extrusionOk="0">
                      <a:moveTo>
                        <a:pt x="20993" y="0"/>
                      </a:moveTo>
                      <a:cubicBezTo>
                        <a:pt x="16088" y="262"/>
                        <a:pt x="18802" y="10627"/>
                        <a:pt x="18246" y="13341"/>
                      </a:cubicBezTo>
                      <a:cubicBezTo>
                        <a:pt x="16258" y="12423"/>
                        <a:pt x="9510" y="9330"/>
                        <a:pt x="4929" y="9330"/>
                      </a:cubicBezTo>
                      <a:cubicBezTo>
                        <a:pt x="2655" y="9330"/>
                        <a:pt x="915" y="10092"/>
                        <a:pt x="557" y="12262"/>
                      </a:cubicBezTo>
                      <a:cubicBezTo>
                        <a:pt x="1" y="16611"/>
                        <a:pt x="10072" y="22889"/>
                        <a:pt x="13636" y="23706"/>
                      </a:cubicBezTo>
                      <a:lnTo>
                        <a:pt x="35969" y="21254"/>
                      </a:lnTo>
                      <a:cubicBezTo>
                        <a:pt x="38421" y="17690"/>
                        <a:pt x="42803" y="7619"/>
                        <a:pt x="40056" y="3270"/>
                      </a:cubicBezTo>
                      <a:cubicBezTo>
                        <a:pt x="39023" y="1646"/>
                        <a:pt x="37834" y="993"/>
                        <a:pt x="36604" y="993"/>
                      </a:cubicBezTo>
                      <a:cubicBezTo>
                        <a:pt x="32660" y="993"/>
                        <a:pt x="28293" y="7711"/>
                        <a:pt x="27271" y="10627"/>
                      </a:cubicBezTo>
                      <a:cubicBezTo>
                        <a:pt x="25342" y="8698"/>
                        <a:pt x="24263" y="0"/>
                        <a:pt x="209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727;p35">
                  <a:extLst>
                    <a:ext uri="{FF2B5EF4-FFF2-40B4-BE49-F238E27FC236}">
                      <a16:creationId xmlns:a16="http://schemas.microsoft.com/office/drawing/2014/main" id="{7A1719B6-7A64-4D94-9E12-D5678976887E}"/>
                    </a:ext>
                  </a:extLst>
                </p:cNvPr>
                <p:cNvSpPr/>
                <p:nvPr/>
              </p:nvSpPr>
              <p:spPr>
                <a:xfrm flipH="1">
                  <a:off x="3310301" y="1107342"/>
                  <a:ext cx="953709" cy="2354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2" h="26966" extrusionOk="0">
                      <a:moveTo>
                        <a:pt x="2600" y="0"/>
                      </a:moveTo>
                      <a:cubicBezTo>
                        <a:pt x="2346" y="0"/>
                        <a:pt x="2086" y="76"/>
                        <a:pt x="1832" y="253"/>
                      </a:cubicBezTo>
                      <a:cubicBezTo>
                        <a:pt x="1" y="1528"/>
                        <a:pt x="3401" y="5223"/>
                        <a:pt x="4513" y="6139"/>
                      </a:cubicBezTo>
                      <a:cubicBezTo>
                        <a:pt x="4546" y="6139"/>
                        <a:pt x="4546" y="6171"/>
                        <a:pt x="4578" y="6171"/>
                      </a:cubicBezTo>
                      <a:cubicBezTo>
                        <a:pt x="4905" y="7152"/>
                        <a:pt x="5232" y="8133"/>
                        <a:pt x="5494" y="9114"/>
                      </a:cubicBezTo>
                      <a:cubicBezTo>
                        <a:pt x="4685" y="8044"/>
                        <a:pt x="3272" y="6495"/>
                        <a:pt x="2169" y="6495"/>
                      </a:cubicBezTo>
                      <a:cubicBezTo>
                        <a:pt x="1890" y="6495"/>
                        <a:pt x="1631" y="6594"/>
                        <a:pt x="1407" y="6825"/>
                      </a:cubicBezTo>
                      <a:cubicBezTo>
                        <a:pt x="622" y="7675"/>
                        <a:pt x="1374" y="8820"/>
                        <a:pt x="2126" y="9278"/>
                      </a:cubicBezTo>
                      <a:cubicBezTo>
                        <a:pt x="3238" y="9932"/>
                        <a:pt x="4448" y="10389"/>
                        <a:pt x="5690" y="10618"/>
                      </a:cubicBezTo>
                      <a:lnTo>
                        <a:pt x="5886" y="10618"/>
                      </a:lnTo>
                      <a:cubicBezTo>
                        <a:pt x="6213" y="11992"/>
                        <a:pt x="6442" y="13430"/>
                        <a:pt x="6540" y="14869"/>
                      </a:cubicBezTo>
                      <a:lnTo>
                        <a:pt x="6540" y="14934"/>
                      </a:lnTo>
                      <a:cubicBezTo>
                        <a:pt x="6030" y="14012"/>
                        <a:pt x="5268" y="12800"/>
                        <a:pt x="4561" y="12800"/>
                      </a:cubicBezTo>
                      <a:cubicBezTo>
                        <a:pt x="4316" y="12800"/>
                        <a:pt x="4078" y="12946"/>
                        <a:pt x="3859" y="13299"/>
                      </a:cubicBezTo>
                      <a:cubicBezTo>
                        <a:pt x="3009" y="14705"/>
                        <a:pt x="5494" y="16177"/>
                        <a:pt x="6508" y="16798"/>
                      </a:cubicBezTo>
                      <a:cubicBezTo>
                        <a:pt x="6475" y="17648"/>
                        <a:pt x="6410" y="18498"/>
                        <a:pt x="6279" y="19316"/>
                      </a:cubicBezTo>
                      <a:cubicBezTo>
                        <a:pt x="6246" y="18858"/>
                        <a:pt x="6115" y="18400"/>
                        <a:pt x="5854" y="18008"/>
                      </a:cubicBezTo>
                      <a:cubicBezTo>
                        <a:pt x="5664" y="17734"/>
                        <a:pt x="5215" y="17486"/>
                        <a:pt x="4824" y="17486"/>
                      </a:cubicBezTo>
                      <a:cubicBezTo>
                        <a:pt x="4609" y="17486"/>
                        <a:pt x="4412" y="17561"/>
                        <a:pt x="4284" y="17746"/>
                      </a:cubicBezTo>
                      <a:cubicBezTo>
                        <a:pt x="3892" y="18270"/>
                        <a:pt x="4415" y="19054"/>
                        <a:pt x="4677" y="19512"/>
                      </a:cubicBezTo>
                      <a:cubicBezTo>
                        <a:pt x="5004" y="20068"/>
                        <a:pt x="5429" y="20591"/>
                        <a:pt x="5886" y="21049"/>
                      </a:cubicBezTo>
                      <a:cubicBezTo>
                        <a:pt x="5919" y="21049"/>
                        <a:pt x="5952" y="21082"/>
                        <a:pt x="6017" y="21082"/>
                      </a:cubicBezTo>
                      <a:cubicBezTo>
                        <a:pt x="5658" y="22913"/>
                        <a:pt x="5200" y="24744"/>
                        <a:pt x="4807" y="26608"/>
                      </a:cubicBezTo>
                      <a:cubicBezTo>
                        <a:pt x="4769" y="26821"/>
                        <a:pt x="4949" y="26966"/>
                        <a:pt x="5122" y="26966"/>
                      </a:cubicBezTo>
                      <a:cubicBezTo>
                        <a:pt x="5241" y="26966"/>
                        <a:pt x="5356" y="26898"/>
                        <a:pt x="5396" y="26738"/>
                      </a:cubicBezTo>
                      <a:cubicBezTo>
                        <a:pt x="5952" y="24090"/>
                        <a:pt x="6704" y="21441"/>
                        <a:pt x="7031" y="18760"/>
                      </a:cubicBezTo>
                      <a:cubicBezTo>
                        <a:pt x="7069" y="18798"/>
                        <a:pt x="7119" y="18814"/>
                        <a:pt x="7173" y="18814"/>
                      </a:cubicBezTo>
                      <a:cubicBezTo>
                        <a:pt x="7211" y="18814"/>
                        <a:pt x="7252" y="18806"/>
                        <a:pt x="7292" y="18793"/>
                      </a:cubicBezTo>
                      <a:cubicBezTo>
                        <a:pt x="8110" y="18466"/>
                        <a:pt x="10889" y="18400"/>
                        <a:pt x="10399" y="16896"/>
                      </a:cubicBezTo>
                      <a:cubicBezTo>
                        <a:pt x="10239" y="16347"/>
                        <a:pt x="9726" y="16022"/>
                        <a:pt x="9198" y="16022"/>
                      </a:cubicBezTo>
                      <a:cubicBezTo>
                        <a:pt x="8971" y="16022"/>
                        <a:pt x="8741" y="16082"/>
                        <a:pt x="8535" y="16210"/>
                      </a:cubicBezTo>
                      <a:cubicBezTo>
                        <a:pt x="8012" y="16537"/>
                        <a:pt x="7521" y="16962"/>
                        <a:pt x="7129" y="17452"/>
                      </a:cubicBezTo>
                      <a:cubicBezTo>
                        <a:pt x="7194" y="16602"/>
                        <a:pt x="7194" y="15752"/>
                        <a:pt x="7129" y="14902"/>
                      </a:cubicBezTo>
                      <a:cubicBezTo>
                        <a:pt x="7129" y="14640"/>
                        <a:pt x="7096" y="14379"/>
                        <a:pt x="7064" y="14150"/>
                      </a:cubicBezTo>
                      <a:lnTo>
                        <a:pt x="7096" y="14150"/>
                      </a:lnTo>
                      <a:cubicBezTo>
                        <a:pt x="8470" y="13757"/>
                        <a:pt x="10922" y="9735"/>
                        <a:pt x="8698" y="9081"/>
                      </a:cubicBezTo>
                      <a:cubicBezTo>
                        <a:pt x="8628" y="9063"/>
                        <a:pt x="8560" y="9054"/>
                        <a:pt x="8494" y="9054"/>
                      </a:cubicBezTo>
                      <a:cubicBezTo>
                        <a:pt x="7518" y="9054"/>
                        <a:pt x="7018" y="11008"/>
                        <a:pt x="6835" y="12417"/>
                      </a:cubicBezTo>
                      <a:cubicBezTo>
                        <a:pt x="6671" y="11370"/>
                        <a:pt x="6442" y="10357"/>
                        <a:pt x="6181" y="9343"/>
                      </a:cubicBezTo>
                      <a:cubicBezTo>
                        <a:pt x="7096" y="8689"/>
                        <a:pt x="9156" y="4896"/>
                        <a:pt x="7064" y="4504"/>
                      </a:cubicBezTo>
                      <a:cubicBezTo>
                        <a:pt x="7008" y="4494"/>
                        <a:pt x="6955" y="4489"/>
                        <a:pt x="6903" y="4489"/>
                      </a:cubicBezTo>
                      <a:cubicBezTo>
                        <a:pt x="5920" y="4489"/>
                        <a:pt x="5625" y="6209"/>
                        <a:pt x="5625" y="7545"/>
                      </a:cubicBezTo>
                      <a:cubicBezTo>
                        <a:pt x="5461" y="6989"/>
                        <a:pt x="5298" y="6433"/>
                        <a:pt x="5102" y="5877"/>
                      </a:cubicBezTo>
                      <a:cubicBezTo>
                        <a:pt x="5232" y="4438"/>
                        <a:pt x="5134" y="2803"/>
                        <a:pt x="4513" y="1495"/>
                      </a:cubicBezTo>
                      <a:cubicBezTo>
                        <a:pt x="4188" y="796"/>
                        <a:pt x="3424" y="0"/>
                        <a:pt x="2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36" name="Google Shape;728;p35">
                  <a:extLst>
                    <a:ext uri="{FF2B5EF4-FFF2-40B4-BE49-F238E27FC236}">
                      <a16:creationId xmlns:a16="http://schemas.microsoft.com/office/drawing/2014/main" id="{2BB9B86D-9CC7-4A6F-8AB8-4753B1646B3A}"/>
                    </a:ext>
                  </a:extLst>
                </p:cNvPr>
                <p:cNvGrpSpPr/>
                <p:nvPr/>
              </p:nvGrpSpPr>
              <p:grpSpPr>
                <a:xfrm>
                  <a:off x="1271029" y="2416472"/>
                  <a:ext cx="1742633" cy="1934121"/>
                  <a:chOff x="6073625" y="2772425"/>
                  <a:chExt cx="837925" cy="930000"/>
                </a:xfrm>
              </p:grpSpPr>
              <p:sp>
                <p:nvSpPr>
                  <p:cNvPr id="385" name="Google Shape;729;p35">
                    <a:extLst>
                      <a:ext uri="{FF2B5EF4-FFF2-40B4-BE49-F238E27FC236}">
                        <a16:creationId xmlns:a16="http://schemas.microsoft.com/office/drawing/2014/main" id="{F76FCA8F-BADF-45E4-9793-36B824595166}"/>
                      </a:ext>
                    </a:extLst>
                  </p:cNvPr>
                  <p:cNvSpPr/>
                  <p:nvPr/>
                </p:nvSpPr>
                <p:spPr>
                  <a:xfrm>
                    <a:off x="6073625" y="2772425"/>
                    <a:ext cx="837925" cy="93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7" h="37200" extrusionOk="0">
                        <a:moveTo>
                          <a:pt x="2277" y="1"/>
                        </a:moveTo>
                        <a:cubicBezTo>
                          <a:pt x="1494" y="1"/>
                          <a:pt x="733" y="50"/>
                          <a:pt x="1" y="153"/>
                        </a:cubicBezTo>
                        <a:cubicBezTo>
                          <a:pt x="1" y="9864"/>
                          <a:pt x="4546" y="33930"/>
                          <a:pt x="32176" y="37200"/>
                        </a:cubicBezTo>
                        <a:cubicBezTo>
                          <a:pt x="33516" y="30399"/>
                          <a:pt x="32176" y="21668"/>
                          <a:pt x="29167" y="15390"/>
                        </a:cubicBezTo>
                        <a:cubicBezTo>
                          <a:pt x="25143" y="7584"/>
                          <a:pt x="11991" y="1"/>
                          <a:pt x="227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6" name="Google Shape;730;p35">
                    <a:extLst>
                      <a:ext uri="{FF2B5EF4-FFF2-40B4-BE49-F238E27FC236}">
                        <a16:creationId xmlns:a16="http://schemas.microsoft.com/office/drawing/2014/main" id="{B1694ACF-29AA-40DA-AC6C-4034A167CD4F}"/>
                      </a:ext>
                    </a:extLst>
                  </p:cNvPr>
                  <p:cNvSpPr/>
                  <p:nvPr/>
                </p:nvSpPr>
                <p:spPr>
                  <a:xfrm>
                    <a:off x="6202150" y="2858025"/>
                    <a:ext cx="677700" cy="83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8" h="33231" extrusionOk="0">
                        <a:moveTo>
                          <a:pt x="360" y="0"/>
                        </a:moveTo>
                        <a:cubicBezTo>
                          <a:pt x="191" y="0"/>
                          <a:pt x="1" y="188"/>
                          <a:pt x="91" y="391"/>
                        </a:cubicBezTo>
                        <a:cubicBezTo>
                          <a:pt x="1072" y="2549"/>
                          <a:pt x="3132" y="3988"/>
                          <a:pt x="4636" y="5721"/>
                        </a:cubicBezTo>
                        <a:cubicBezTo>
                          <a:pt x="6500" y="7879"/>
                          <a:pt x="8298" y="10037"/>
                          <a:pt x="10097" y="12260"/>
                        </a:cubicBezTo>
                        <a:cubicBezTo>
                          <a:pt x="13661" y="16707"/>
                          <a:pt x="17552" y="20860"/>
                          <a:pt x="21018" y="25340"/>
                        </a:cubicBezTo>
                        <a:cubicBezTo>
                          <a:pt x="22947" y="27858"/>
                          <a:pt x="24811" y="30441"/>
                          <a:pt x="26544" y="33122"/>
                        </a:cubicBezTo>
                        <a:cubicBezTo>
                          <a:pt x="26592" y="33199"/>
                          <a:pt x="26665" y="33230"/>
                          <a:pt x="26740" y="33230"/>
                        </a:cubicBezTo>
                        <a:cubicBezTo>
                          <a:pt x="26920" y="33230"/>
                          <a:pt x="27108" y="33045"/>
                          <a:pt x="26969" y="32860"/>
                        </a:cubicBezTo>
                        <a:lnTo>
                          <a:pt x="26969" y="32828"/>
                        </a:lnTo>
                        <a:cubicBezTo>
                          <a:pt x="23896" y="28119"/>
                          <a:pt x="20495" y="23639"/>
                          <a:pt x="16833" y="19389"/>
                        </a:cubicBezTo>
                        <a:cubicBezTo>
                          <a:pt x="15002" y="17231"/>
                          <a:pt x="13072" y="15138"/>
                          <a:pt x="11307" y="12914"/>
                        </a:cubicBezTo>
                        <a:cubicBezTo>
                          <a:pt x="9508" y="10724"/>
                          <a:pt x="7775" y="8467"/>
                          <a:pt x="5879" y="6375"/>
                        </a:cubicBezTo>
                        <a:cubicBezTo>
                          <a:pt x="4963" y="5328"/>
                          <a:pt x="4048" y="4347"/>
                          <a:pt x="3067" y="3367"/>
                        </a:cubicBezTo>
                        <a:cubicBezTo>
                          <a:pt x="2119" y="2418"/>
                          <a:pt x="1105" y="1405"/>
                          <a:pt x="549" y="129"/>
                        </a:cubicBezTo>
                        <a:cubicBezTo>
                          <a:pt x="508" y="38"/>
                          <a:pt x="437" y="0"/>
                          <a:pt x="36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731;p35">
                    <a:extLst>
                      <a:ext uri="{FF2B5EF4-FFF2-40B4-BE49-F238E27FC236}">
                        <a16:creationId xmlns:a16="http://schemas.microsoft.com/office/drawing/2014/main" id="{FB5795F0-8A34-48E0-AD1C-E113F20145F4}"/>
                      </a:ext>
                    </a:extLst>
                  </p:cNvPr>
                  <p:cNvSpPr/>
                  <p:nvPr/>
                </p:nvSpPr>
                <p:spPr>
                  <a:xfrm>
                    <a:off x="6166500" y="2859000"/>
                    <a:ext cx="206350" cy="18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4" h="7552" extrusionOk="0">
                        <a:moveTo>
                          <a:pt x="8008" y="0"/>
                        </a:moveTo>
                        <a:cubicBezTo>
                          <a:pt x="7893" y="0"/>
                          <a:pt x="7779" y="74"/>
                          <a:pt x="7763" y="221"/>
                        </a:cubicBezTo>
                        <a:lnTo>
                          <a:pt x="7763" y="6990"/>
                        </a:lnTo>
                        <a:lnTo>
                          <a:pt x="7763" y="6990"/>
                        </a:lnTo>
                        <a:cubicBezTo>
                          <a:pt x="5340" y="6458"/>
                          <a:pt x="2889" y="5954"/>
                          <a:pt x="438" y="5420"/>
                        </a:cubicBezTo>
                        <a:cubicBezTo>
                          <a:pt x="418" y="5416"/>
                          <a:pt x="398" y="5414"/>
                          <a:pt x="379" y="5414"/>
                        </a:cubicBezTo>
                        <a:cubicBezTo>
                          <a:pt x="97" y="5414"/>
                          <a:pt x="1" y="5849"/>
                          <a:pt x="307" y="5911"/>
                        </a:cubicBezTo>
                        <a:cubicBezTo>
                          <a:pt x="2858" y="6467"/>
                          <a:pt x="5408" y="6990"/>
                          <a:pt x="7926" y="7546"/>
                        </a:cubicBezTo>
                        <a:cubicBezTo>
                          <a:pt x="7947" y="7550"/>
                          <a:pt x="7968" y="7552"/>
                          <a:pt x="7989" y="7552"/>
                        </a:cubicBezTo>
                        <a:cubicBezTo>
                          <a:pt x="8129" y="7552"/>
                          <a:pt x="8253" y="7459"/>
                          <a:pt x="8253" y="7317"/>
                        </a:cubicBezTo>
                        <a:lnTo>
                          <a:pt x="8253" y="221"/>
                        </a:lnTo>
                        <a:cubicBezTo>
                          <a:pt x="8237" y="74"/>
                          <a:pt x="8122" y="0"/>
                          <a:pt x="800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8" name="Google Shape;732;p35">
                    <a:extLst>
                      <a:ext uri="{FF2B5EF4-FFF2-40B4-BE49-F238E27FC236}">
                        <a16:creationId xmlns:a16="http://schemas.microsoft.com/office/drawing/2014/main" id="{025DB23F-61C5-4048-9ED9-A4B81F771904}"/>
                      </a:ext>
                    </a:extLst>
                  </p:cNvPr>
                  <p:cNvSpPr/>
                  <p:nvPr/>
                </p:nvSpPr>
                <p:spPr>
                  <a:xfrm>
                    <a:off x="6214675" y="2967100"/>
                    <a:ext cx="322075" cy="24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83" h="9770" extrusionOk="0">
                        <a:moveTo>
                          <a:pt x="12645" y="1"/>
                        </a:moveTo>
                        <a:cubicBezTo>
                          <a:pt x="12522" y="1"/>
                          <a:pt x="12392" y="83"/>
                          <a:pt x="12375" y="246"/>
                        </a:cubicBezTo>
                        <a:cubicBezTo>
                          <a:pt x="12089" y="3265"/>
                          <a:pt x="11587" y="6222"/>
                          <a:pt x="11049" y="9208"/>
                        </a:cubicBezTo>
                        <a:lnTo>
                          <a:pt x="11049" y="9208"/>
                        </a:lnTo>
                        <a:cubicBezTo>
                          <a:pt x="7542" y="8426"/>
                          <a:pt x="3976" y="7916"/>
                          <a:pt x="440" y="7374"/>
                        </a:cubicBezTo>
                        <a:cubicBezTo>
                          <a:pt x="420" y="7370"/>
                          <a:pt x="400" y="7368"/>
                          <a:pt x="382" y="7368"/>
                        </a:cubicBezTo>
                        <a:cubicBezTo>
                          <a:pt x="99" y="7368"/>
                          <a:pt x="1" y="7803"/>
                          <a:pt x="277" y="7865"/>
                        </a:cubicBezTo>
                        <a:cubicBezTo>
                          <a:pt x="3939" y="8421"/>
                          <a:pt x="7601" y="8944"/>
                          <a:pt x="11198" y="9761"/>
                        </a:cubicBezTo>
                        <a:cubicBezTo>
                          <a:pt x="11221" y="9767"/>
                          <a:pt x="11243" y="9770"/>
                          <a:pt x="11265" y="9770"/>
                        </a:cubicBezTo>
                        <a:cubicBezTo>
                          <a:pt x="11371" y="9770"/>
                          <a:pt x="11465" y="9706"/>
                          <a:pt x="11492" y="9598"/>
                        </a:cubicBezTo>
                        <a:cubicBezTo>
                          <a:pt x="12081" y="6491"/>
                          <a:pt x="12571" y="3385"/>
                          <a:pt x="12866" y="246"/>
                        </a:cubicBezTo>
                        <a:cubicBezTo>
                          <a:pt x="12882" y="83"/>
                          <a:pt x="12768" y="1"/>
                          <a:pt x="126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9" name="Google Shape;733;p35">
                    <a:extLst>
                      <a:ext uri="{FF2B5EF4-FFF2-40B4-BE49-F238E27FC236}">
                        <a16:creationId xmlns:a16="http://schemas.microsoft.com/office/drawing/2014/main" id="{A92F0463-B387-4643-B196-578C381FEF38}"/>
                      </a:ext>
                    </a:extLst>
                  </p:cNvPr>
                  <p:cNvSpPr/>
                  <p:nvPr/>
                </p:nvSpPr>
                <p:spPr>
                  <a:xfrm>
                    <a:off x="6311500" y="3103375"/>
                    <a:ext cx="383250" cy="27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30" h="11145" extrusionOk="0">
                        <a:moveTo>
                          <a:pt x="15026" y="1"/>
                        </a:moveTo>
                        <a:cubicBezTo>
                          <a:pt x="14923" y="1"/>
                          <a:pt x="14820" y="58"/>
                          <a:pt x="14780" y="190"/>
                        </a:cubicBezTo>
                        <a:cubicBezTo>
                          <a:pt x="13658" y="3556"/>
                          <a:pt x="13165" y="7110"/>
                          <a:pt x="12622" y="10606"/>
                        </a:cubicBezTo>
                        <a:lnTo>
                          <a:pt x="12622" y="10606"/>
                        </a:lnTo>
                        <a:cubicBezTo>
                          <a:pt x="8513" y="10339"/>
                          <a:pt x="4404" y="9804"/>
                          <a:pt x="295" y="9804"/>
                        </a:cubicBezTo>
                        <a:cubicBezTo>
                          <a:pt x="1" y="9836"/>
                          <a:pt x="1" y="10294"/>
                          <a:pt x="295" y="10327"/>
                        </a:cubicBezTo>
                        <a:cubicBezTo>
                          <a:pt x="4480" y="10327"/>
                          <a:pt x="8666" y="10850"/>
                          <a:pt x="12851" y="11144"/>
                        </a:cubicBezTo>
                        <a:cubicBezTo>
                          <a:pt x="12949" y="11144"/>
                          <a:pt x="13047" y="11046"/>
                          <a:pt x="13080" y="10948"/>
                        </a:cubicBezTo>
                        <a:cubicBezTo>
                          <a:pt x="13636" y="7384"/>
                          <a:pt x="14126" y="3754"/>
                          <a:pt x="15271" y="321"/>
                        </a:cubicBezTo>
                        <a:cubicBezTo>
                          <a:pt x="15329" y="126"/>
                          <a:pt x="15179" y="1"/>
                          <a:pt x="1502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7" name="Google Shape;734;p35">
                  <a:extLst>
                    <a:ext uri="{FF2B5EF4-FFF2-40B4-BE49-F238E27FC236}">
                      <a16:creationId xmlns:a16="http://schemas.microsoft.com/office/drawing/2014/main" id="{ECFFFCB9-2EE0-4E55-970D-03484173529B}"/>
                    </a:ext>
                  </a:extLst>
                </p:cNvPr>
                <p:cNvGrpSpPr/>
                <p:nvPr/>
              </p:nvGrpSpPr>
              <p:grpSpPr>
                <a:xfrm>
                  <a:off x="1991305" y="1624971"/>
                  <a:ext cx="1649618" cy="2182749"/>
                  <a:chOff x="5908250" y="536500"/>
                  <a:chExt cx="793200" cy="1049550"/>
                </a:xfrm>
              </p:grpSpPr>
              <p:sp>
                <p:nvSpPr>
                  <p:cNvPr id="379" name="Google Shape;735;p35">
                    <a:extLst>
                      <a:ext uri="{FF2B5EF4-FFF2-40B4-BE49-F238E27FC236}">
                        <a16:creationId xmlns:a16="http://schemas.microsoft.com/office/drawing/2014/main" id="{924AEB88-BDA8-497E-AC4C-2AB7F282A98C}"/>
                      </a:ext>
                    </a:extLst>
                  </p:cNvPr>
                  <p:cNvSpPr/>
                  <p:nvPr/>
                </p:nvSpPr>
                <p:spPr>
                  <a:xfrm>
                    <a:off x="5908250" y="536500"/>
                    <a:ext cx="793200" cy="104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28" h="41982" extrusionOk="0">
                        <a:moveTo>
                          <a:pt x="16927" y="1"/>
                        </a:moveTo>
                        <a:cubicBezTo>
                          <a:pt x="14310" y="1"/>
                          <a:pt x="14505" y="9137"/>
                          <a:pt x="14267" y="10624"/>
                        </a:cubicBezTo>
                        <a:cubicBezTo>
                          <a:pt x="13167" y="10204"/>
                          <a:pt x="9799" y="4873"/>
                          <a:pt x="8369" y="4873"/>
                        </a:cubicBezTo>
                        <a:cubicBezTo>
                          <a:pt x="8015" y="4873"/>
                          <a:pt x="7779" y="5201"/>
                          <a:pt x="7727" y="6013"/>
                        </a:cubicBezTo>
                        <a:cubicBezTo>
                          <a:pt x="7466" y="9545"/>
                          <a:pt x="15346" y="11441"/>
                          <a:pt x="13711" y="14711"/>
                        </a:cubicBezTo>
                        <a:cubicBezTo>
                          <a:pt x="12345" y="14122"/>
                          <a:pt x="7296" y="10563"/>
                          <a:pt x="4983" y="10563"/>
                        </a:cubicBezTo>
                        <a:cubicBezTo>
                          <a:pt x="4085" y="10563"/>
                          <a:pt x="3600" y="11099"/>
                          <a:pt x="3902" y="12553"/>
                        </a:cubicBezTo>
                        <a:cubicBezTo>
                          <a:pt x="5013" y="16346"/>
                          <a:pt x="14103" y="15528"/>
                          <a:pt x="13809" y="19910"/>
                        </a:cubicBezTo>
                        <a:cubicBezTo>
                          <a:pt x="13768" y="19916"/>
                          <a:pt x="13722" y="19918"/>
                          <a:pt x="13670" y="19918"/>
                        </a:cubicBezTo>
                        <a:cubicBezTo>
                          <a:pt x="12037" y="19918"/>
                          <a:pt x="5249" y="17155"/>
                          <a:pt x="2063" y="17155"/>
                        </a:cubicBezTo>
                        <a:cubicBezTo>
                          <a:pt x="704" y="17155"/>
                          <a:pt x="0" y="17657"/>
                          <a:pt x="632" y="19092"/>
                        </a:cubicBezTo>
                        <a:cubicBezTo>
                          <a:pt x="1743" y="21545"/>
                          <a:pt x="14398" y="21643"/>
                          <a:pt x="13711" y="22362"/>
                        </a:cubicBezTo>
                        <a:cubicBezTo>
                          <a:pt x="13307" y="24200"/>
                          <a:pt x="11759" y="24661"/>
                          <a:pt x="9950" y="24661"/>
                        </a:cubicBezTo>
                        <a:cubicBezTo>
                          <a:pt x="8135" y="24661"/>
                          <a:pt x="6057" y="24197"/>
                          <a:pt x="4610" y="24197"/>
                        </a:cubicBezTo>
                        <a:cubicBezTo>
                          <a:pt x="3651" y="24197"/>
                          <a:pt x="2969" y="24400"/>
                          <a:pt x="2823" y="25076"/>
                        </a:cubicBezTo>
                        <a:cubicBezTo>
                          <a:pt x="2289" y="26806"/>
                          <a:pt x="5980" y="27434"/>
                          <a:pt x="9589" y="27434"/>
                        </a:cubicBezTo>
                        <a:cubicBezTo>
                          <a:pt x="11506" y="27434"/>
                          <a:pt x="13401" y="27256"/>
                          <a:pt x="14627" y="26973"/>
                        </a:cubicBezTo>
                        <a:cubicBezTo>
                          <a:pt x="16262" y="32695"/>
                          <a:pt x="18910" y="39529"/>
                          <a:pt x="24894" y="41981"/>
                        </a:cubicBezTo>
                        <a:lnTo>
                          <a:pt x="28164" y="39496"/>
                        </a:lnTo>
                        <a:cubicBezTo>
                          <a:pt x="21559" y="36226"/>
                          <a:pt x="18027" y="32695"/>
                          <a:pt x="16425" y="26842"/>
                        </a:cubicBezTo>
                        <a:cubicBezTo>
                          <a:pt x="18060" y="26842"/>
                          <a:pt x="31728" y="25894"/>
                          <a:pt x="27346" y="22330"/>
                        </a:cubicBezTo>
                        <a:cubicBezTo>
                          <a:pt x="27084" y="22100"/>
                          <a:pt x="26717" y="22004"/>
                          <a:pt x="26273" y="22004"/>
                        </a:cubicBezTo>
                        <a:cubicBezTo>
                          <a:pt x="24057" y="22004"/>
                          <a:pt x="19940" y="24391"/>
                          <a:pt x="17594" y="24391"/>
                        </a:cubicBezTo>
                        <a:cubicBezTo>
                          <a:pt x="16535" y="24391"/>
                          <a:pt x="15836" y="23905"/>
                          <a:pt x="15836" y="22493"/>
                        </a:cubicBezTo>
                        <a:cubicBezTo>
                          <a:pt x="18550" y="22493"/>
                          <a:pt x="27902" y="21806"/>
                          <a:pt x="28720" y="18537"/>
                        </a:cubicBezTo>
                        <a:cubicBezTo>
                          <a:pt x="28911" y="17448"/>
                          <a:pt x="28425" y="17049"/>
                          <a:pt x="27540" y="17049"/>
                        </a:cubicBezTo>
                        <a:cubicBezTo>
                          <a:pt x="25129" y="17049"/>
                          <a:pt x="19759" y="20008"/>
                          <a:pt x="17091" y="20008"/>
                        </a:cubicBezTo>
                        <a:cubicBezTo>
                          <a:pt x="16563" y="20008"/>
                          <a:pt x="16142" y="19892"/>
                          <a:pt x="15869" y="19616"/>
                        </a:cubicBezTo>
                        <a:cubicBezTo>
                          <a:pt x="13678" y="17458"/>
                          <a:pt x="26790" y="15790"/>
                          <a:pt x="27608" y="13076"/>
                        </a:cubicBezTo>
                        <a:cubicBezTo>
                          <a:pt x="27785" y="12367"/>
                          <a:pt x="27461" y="12094"/>
                          <a:pt x="26817" y="12094"/>
                        </a:cubicBezTo>
                        <a:cubicBezTo>
                          <a:pt x="24684" y="12094"/>
                          <a:pt x="19040" y="15082"/>
                          <a:pt x="16481" y="15082"/>
                        </a:cubicBezTo>
                        <a:cubicBezTo>
                          <a:pt x="16250" y="15082"/>
                          <a:pt x="16045" y="15058"/>
                          <a:pt x="15869" y="15005"/>
                        </a:cubicBezTo>
                        <a:cubicBezTo>
                          <a:pt x="18027" y="12814"/>
                          <a:pt x="27085" y="9414"/>
                          <a:pt x="26790" y="7648"/>
                        </a:cubicBezTo>
                        <a:cubicBezTo>
                          <a:pt x="26596" y="6354"/>
                          <a:pt x="26049" y="5850"/>
                          <a:pt x="25301" y="5850"/>
                        </a:cubicBezTo>
                        <a:cubicBezTo>
                          <a:pt x="22780" y="5850"/>
                          <a:pt x="17980" y="11568"/>
                          <a:pt x="16719" y="11997"/>
                        </a:cubicBezTo>
                        <a:cubicBezTo>
                          <a:pt x="16719" y="9806"/>
                          <a:pt x="20545" y="1926"/>
                          <a:pt x="17798" y="291"/>
                        </a:cubicBezTo>
                        <a:cubicBezTo>
                          <a:pt x="17478" y="92"/>
                          <a:pt x="17188" y="1"/>
                          <a:pt x="1692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0" name="Google Shape;736;p35">
                    <a:extLst>
                      <a:ext uri="{FF2B5EF4-FFF2-40B4-BE49-F238E27FC236}">
                        <a16:creationId xmlns:a16="http://schemas.microsoft.com/office/drawing/2014/main" id="{5B49252E-44FB-4089-B6BD-7A3F30752415}"/>
                      </a:ext>
                    </a:extLst>
                  </p:cNvPr>
                  <p:cNvSpPr/>
                  <p:nvPr/>
                </p:nvSpPr>
                <p:spPr>
                  <a:xfrm>
                    <a:off x="6264900" y="578275"/>
                    <a:ext cx="308550" cy="98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42" h="39305" extrusionOk="0">
                        <a:moveTo>
                          <a:pt x="2381" y="0"/>
                        </a:moveTo>
                        <a:cubicBezTo>
                          <a:pt x="2281" y="0"/>
                          <a:pt x="2185" y="57"/>
                          <a:pt x="2159" y="189"/>
                        </a:cubicBezTo>
                        <a:cubicBezTo>
                          <a:pt x="1799" y="2053"/>
                          <a:pt x="1538" y="3917"/>
                          <a:pt x="1407" y="5814"/>
                        </a:cubicBezTo>
                        <a:cubicBezTo>
                          <a:pt x="1309" y="7220"/>
                          <a:pt x="1015" y="8593"/>
                          <a:pt x="818" y="9999"/>
                        </a:cubicBezTo>
                        <a:cubicBezTo>
                          <a:pt x="589" y="11634"/>
                          <a:pt x="426" y="13301"/>
                          <a:pt x="361" y="14969"/>
                        </a:cubicBezTo>
                        <a:cubicBezTo>
                          <a:pt x="1" y="21149"/>
                          <a:pt x="589" y="28179"/>
                          <a:pt x="4906" y="32986"/>
                        </a:cubicBezTo>
                        <a:cubicBezTo>
                          <a:pt x="6966" y="35307"/>
                          <a:pt x="9549" y="37073"/>
                          <a:pt x="11805" y="39231"/>
                        </a:cubicBezTo>
                        <a:cubicBezTo>
                          <a:pt x="11857" y="39283"/>
                          <a:pt x="11915" y="39304"/>
                          <a:pt x="11972" y="39304"/>
                        </a:cubicBezTo>
                        <a:cubicBezTo>
                          <a:pt x="12166" y="39304"/>
                          <a:pt x="12342" y="39049"/>
                          <a:pt x="12165" y="38871"/>
                        </a:cubicBezTo>
                        <a:cubicBezTo>
                          <a:pt x="10235" y="37008"/>
                          <a:pt x="8077" y="35471"/>
                          <a:pt x="6181" y="33607"/>
                        </a:cubicBezTo>
                        <a:cubicBezTo>
                          <a:pt x="5167" y="32626"/>
                          <a:pt x="4284" y="31514"/>
                          <a:pt x="3532" y="30337"/>
                        </a:cubicBezTo>
                        <a:cubicBezTo>
                          <a:pt x="2748" y="28964"/>
                          <a:pt x="2192" y="27525"/>
                          <a:pt x="1799" y="25988"/>
                        </a:cubicBezTo>
                        <a:cubicBezTo>
                          <a:pt x="982" y="22751"/>
                          <a:pt x="655" y="19383"/>
                          <a:pt x="818" y="16048"/>
                        </a:cubicBezTo>
                        <a:cubicBezTo>
                          <a:pt x="851" y="14413"/>
                          <a:pt x="982" y="12778"/>
                          <a:pt x="1178" y="11143"/>
                        </a:cubicBezTo>
                        <a:cubicBezTo>
                          <a:pt x="1374" y="9508"/>
                          <a:pt x="1734" y="7841"/>
                          <a:pt x="1897" y="6173"/>
                        </a:cubicBezTo>
                        <a:cubicBezTo>
                          <a:pt x="1930" y="5585"/>
                          <a:pt x="1963" y="5029"/>
                          <a:pt x="1996" y="4473"/>
                        </a:cubicBezTo>
                        <a:cubicBezTo>
                          <a:pt x="2159" y="3067"/>
                          <a:pt x="2421" y="1694"/>
                          <a:pt x="2649" y="320"/>
                        </a:cubicBezTo>
                        <a:cubicBezTo>
                          <a:pt x="2688" y="125"/>
                          <a:pt x="2530" y="0"/>
                          <a:pt x="238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1" name="Google Shape;737;p35">
                    <a:extLst>
                      <a:ext uri="{FF2B5EF4-FFF2-40B4-BE49-F238E27FC236}">
                        <a16:creationId xmlns:a16="http://schemas.microsoft.com/office/drawing/2014/main" id="{C05771BE-D2B8-4728-AB68-D7D0352B6D09}"/>
                      </a:ext>
                    </a:extLst>
                  </p:cNvPr>
                  <p:cNvSpPr/>
                  <p:nvPr/>
                </p:nvSpPr>
                <p:spPr>
                  <a:xfrm>
                    <a:off x="6171500" y="727075"/>
                    <a:ext cx="371850" cy="13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4" h="5552" extrusionOk="0">
                        <a:moveTo>
                          <a:pt x="14481" y="1"/>
                        </a:moveTo>
                        <a:cubicBezTo>
                          <a:pt x="14430" y="1"/>
                          <a:pt x="14378" y="18"/>
                          <a:pt x="14331" y="58"/>
                        </a:cubicBezTo>
                        <a:cubicBezTo>
                          <a:pt x="12238" y="1791"/>
                          <a:pt x="9917" y="3164"/>
                          <a:pt x="7399" y="4145"/>
                        </a:cubicBezTo>
                        <a:cubicBezTo>
                          <a:pt x="6811" y="4374"/>
                          <a:pt x="6222" y="4603"/>
                          <a:pt x="5633" y="4766"/>
                        </a:cubicBezTo>
                        <a:cubicBezTo>
                          <a:pt x="5372" y="4864"/>
                          <a:pt x="5110" y="4962"/>
                          <a:pt x="4881" y="4995"/>
                        </a:cubicBezTo>
                        <a:cubicBezTo>
                          <a:pt x="4652" y="4995"/>
                          <a:pt x="4522" y="4864"/>
                          <a:pt x="4358" y="4701"/>
                        </a:cubicBezTo>
                        <a:cubicBezTo>
                          <a:pt x="4195" y="4570"/>
                          <a:pt x="4031" y="4439"/>
                          <a:pt x="3868" y="4309"/>
                        </a:cubicBezTo>
                        <a:cubicBezTo>
                          <a:pt x="2691" y="3229"/>
                          <a:pt x="1579" y="2085"/>
                          <a:pt x="532" y="908"/>
                        </a:cubicBezTo>
                        <a:cubicBezTo>
                          <a:pt x="476" y="844"/>
                          <a:pt x="412" y="817"/>
                          <a:pt x="351" y="817"/>
                        </a:cubicBezTo>
                        <a:cubicBezTo>
                          <a:pt x="163" y="817"/>
                          <a:pt x="0" y="1070"/>
                          <a:pt x="173" y="1268"/>
                        </a:cubicBezTo>
                        <a:lnTo>
                          <a:pt x="140" y="1235"/>
                        </a:lnTo>
                        <a:lnTo>
                          <a:pt x="140" y="1235"/>
                        </a:lnTo>
                        <a:cubicBezTo>
                          <a:pt x="1317" y="2608"/>
                          <a:pt x="2560" y="3851"/>
                          <a:pt x="3933" y="5028"/>
                        </a:cubicBezTo>
                        <a:cubicBezTo>
                          <a:pt x="4129" y="5191"/>
                          <a:pt x="4424" y="5518"/>
                          <a:pt x="4685" y="5551"/>
                        </a:cubicBezTo>
                        <a:cubicBezTo>
                          <a:pt x="4979" y="5518"/>
                          <a:pt x="5241" y="5453"/>
                          <a:pt x="5503" y="5355"/>
                        </a:cubicBezTo>
                        <a:cubicBezTo>
                          <a:pt x="6157" y="5159"/>
                          <a:pt x="6778" y="4930"/>
                          <a:pt x="7399" y="4668"/>
                        </a:cubicBezTo>
                        <a:cubicBezTo>
                          <a:pt x="10048" y="3687"/>
                          <a:pt x="12500" y="2249"/>
                          <a:pt x="14691" y="417"/>
                        </a:cubicBezTo>
                        <a:cubicBezTo>
                          <a:pt x="14873" y="261"/>
                          <a:pt x="14682" y="1"/>
                          <a:pt x="1448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2" name="Google Shape;738;p35">
                    <a:extLst>
                      <a:ext uri="{FF2B5EF4-FFF2-40B4-BE49-F238E27FC236}">
                        <a16:creationId xmlns:a16="http://schemas.microsoft.com/office/drawing/2014/main" id="{0CDA4733-25D2-4DAB-A0DF-229A74FA5E72}"/>
                      </a:ext>
                    </a:extLst>
                  </p:cNvPr>
                  <p:cNvSpPr/>
                  <p:nvPr/>
                </p:nvSpPr>
                <p:spPr>
                  <a:xfrm>
                    <a:off x="6061800" y="845825"/>
                    <a:ext cx="505450" cy="1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8" h="4599" extrusionOk="0">
                        <a:moveTo>
                          <a:pt x="342" y="1"/>
                        </a:moveTo>
                        <a:cubicBezTo>
                          <a:pt x="139" y="1"/>
                          <a:pt x="1" y="339"/>
                          <a:pt x="245" y="474"/>
                        </a:cubicBezTo>
                        <a:lnTo>
                          <a:pt x="212" y="507"/>
                        </a:lnTo>
                        <a:cubicBezTo>
                          <a:pt x="2566" y="1913"/>
                          <a:pt x="4822" y="3777"/>
                          <a:pt x="7536" y="4431"/>
                        </a:cubicBezTo>
                        <a:cubicBezTo>
                          <a:pt x="8137" y="4541"/>
                          <a:pt x="8745" y="4598"/>
                          <a:pt x="9353" y="4598"/>
                        </a:cubicBezTo>
                        <a:cubicBezTo>
                          <a:pt x="10004" y="4598"/>
                          <a:pt x="10655" y="4533"/>
                          <a:pt x="11297" y="4398"/>
                        </a:cubicBezTo>
                        <a:cubicBezTo>
                          <a:pt x="12735" y="4104"/>
                          <a:pt x="14174" y="3679"/>
                          <a:pt x="15580" y="3155"/>
                        </a:cubicBezTo>
                        <a:cubicBezTo>
                          <a:pt x="17084" y="2599"/>
                          <a:pt x="18556" y="1913"/>
                          <a:pt x="19962" y="1161"/>
                        </a:cubicBezTo>
                        <a:cubicBezTo>
                          <a:pt x="20218" y="1019"/>
                          <a:pt x="20053" y="678"/>
                          <a:pt x="19812" y="678"/>
                        </a:cubicBezTo>
                        <a:cubicBezTo>
                          <a:pt x="19776" y="678"/>
                          <a:pt x="19738" y="686"/>
                          <a:pt x="19700" y="703"/>
                        </a:cubicBezTo>
                        <a:cubicBezTo>
                          <a:pt x="17280" y="2076"/>
                          <a:pt x="14665" y="3090"/>
                          <a:pt x="11951" y="3711"/>
                        </a:cubicBezTo>
                        <a:cubicBezTo>
                          <a:pt x="11068" y="3915"/>
                          <a:pt x="10122" y="4087"/>
                          <a:pt x="9190" y="4087"/>
                        </a:cubicBezTo>
                        <a:cubicBezTo>
                          <a:pt x="8776" y="4087"/>
                          <a:pt x="8364" y="4053"/>
                          <a:pt x="7961" y="3973"/>
                        </a:cubicBezTo>
                        <a:cubicBezTo>
                          <a:pt x="6653" y="3679"/>
                          <a:pt x="5411" y="3155"/>
                          <a:pt x="4267" y="2436"/>
                        </a:cubicBezTo>
                        <a:cubicBezTo>
                          <a:pt x="2991" y="1684"/>
                          <a:pt x="1749" y="801"/>
                          <a:pt x="474" y="49"/>
                        </a:cubicBezTo>
                        <a:cubicBezTo>
                          <a:pt x="429" y="15"/>
                          <a:pt x="384" y="1"/>
                          <a:pt x="34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3" name="Google Shape;739;p35">
                    <a:extLst>
                      <a:ext uri="{FF2B5EF4-FFF2-40B4-BE49-F238E27FC236}">
                        <a16:creationId xmlns:a16="http://schemas.microsoft.com/office/drawing/2014/main" id="{A32F22B7-CA80-4CF9-907D-309FCF191CEB}"/>
                      </a:ext>
                    </a:extLst>
                  </p:cNvPr>
                  <p:cNvSpPr/>
                  <p:nvPr/>
                </p:nvSpPr>
                <p:spPr>
                  <a:xfrm>
                    <a:off x="5972900" y="995425"/>
                    <a:ext cx="586700" cy="7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68" h="3001" extrusionOk="0">
                        <a:moveTo>
                          <a:pt x="23114" y="1"/>
                        </a:moveTo>
                        <a:cubicBezTo>
                          <a:pt x="23074" y="1"/>
                          <a:pt x="23033" y="15"/>
                          <a:pt x="22995" y="49"/>
                        </a:cubicBezTo>
                        <a:cubicBezTo>
                          <a:pt x="20477" y="1749"/>
                          <a:pt x="17403" y="2338"/>
                          <a:pt x="14428" y="2468"/>
                        </a:cubicBezTo>
                        <a:cubicBezTo>
                          <a:pt x="14167" y="2474"/>
                          <a:pt x="13906" y="2477"/>
                          <a:pt x="13645" y="2477"/>
                        </a:cubicBezTo>
                        <a:cubicBezTo>
                          <a:pt x="10762" y="2477"/>
                          <a:pt x="7862" y="2144"/>
                          <a:pt x="5043" y="1455"/>
                        </a:cubicBezTo>
                        <a:cubicBezTo>
                          <a:pt x="3474" y="1095"/>
                          <a:pt x="1937" y="670"/>
                          <a:pt x="400" y="147"/>
                        </a:cubicBezTo>
                        <a:cubicBezTo>
                          <a:pt x="375" y="139"/>
                          <a:pt x="351" y="135"/>
                          <a:pt x="328" y="135"/>
                        </a:cubicBezTo>
                        <a:cubicBezTo>
                          <a:pt x="87" y="135"/>
                          <a:pt x="0" y="578"/>
                          <a:pt x="269" y="637"/>
                        </a:cubicBezTo>
                        <a:lnTo>
                          <a:pt x="302" y="670"/>
                        </a:lnTo>
                        <a:cubicBezTo>
                          <a:pt x="3179" y="1651"/>
                          <a:pt x="6155" y="2338"/>
                          <a:pt x="9163" y="2697"/>
                        </a:cubicBezTo>
                        <a:cubicBezTo>
                          <a:pt x="10573" y="2888"/>
                          <a:pt x="12010" y="3000"/>
                          <a:pt x="13446" y="3000"/>
                        </a:cubicBezTo>
                        <a:cubicBezTo>
                          <a:pt x="15207" y="3000"/>
                          <a:pt x="16967" y="2832"/>
                          <a:pt x="18678" y="2436"/>
                        </a:cubicBezTo>
                        <a:cubicBezTo>
                          <a:pt x="20313" y="2043"/>
                          <a:pt x="21850" y="1389"/>
                          <a:pt x="23223" y="507"/>
                        </a:cubicBezTo>
                        <a:cubicBezTo>
                          <a:pt x="23468" y="344"/>
                          <a:pt x="23307" y="1"/>
                          <a:pt x="2311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740;p35">
                    <a:extLst>
                      <a:ext uri="{FF2B5EF4-FFF2-40B4-BE49-F238E27FC236}">
                        <a16:creationId xmlns:a16="http://schemas.microsoft.com/office/drawing/2014/main" id="{F9E6057B-FD04-418D-970C-82AAC4BC3C9F}"/>
                      </a:ext>
                    </a:extLst>
                  </p:cNvPr>
                  <p:cNvSpPr/>
                  <p:nvPr/>
                </p:nvSpPr>
                <p:spPr>
                  <a:xfrm>
                    <a:off x="6049100" y="1128500"/>
                    <a:ext cx="520700" cy="6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28" h="2795" extrusionOk="0">
                        <a:moveTo>
                          <a:pt x="20510" y="1"/>
                        </a:moveTo>
                        <a:cubicBezTo>
                          <a:pt x="20477" y="1"/>
                          <a:pt x="20442" y="8"/>
                          <a:pt x="20404" y="23"/>
                        </a:cubicBezTo>
                        <a:cubicBezTo>
                          <a:pt x="17461" y="1265"/>
                          <a:pt x="14192" y="1364"/>
                          <a:pt x="11053" y="1756"/>
                        </a:cubicBezTo>
                        <a:cubicBezTo>
                          <a:pt x="9320" y="1985"/>
                          <a:pt x="7587" y="2214"/>
                          <a:pt x="5821" y="2279"/>
                        </a:cubicBezTo>
                        <a:cubicBezTo>
                          <a:pt x="5377" y="2295"/>
                          <a:pt x="4932" y="2303"/>
                          <a:pt x="4488" y="2303"/>
                        </a:cubicBezTo>
                        <a:cubicBezTo>
                          <a:pt x="3101" y="2303"/>
                          <a:pt x="1714" y="2224"/>
                          <a:pt x="328" y="2050"/>
                        </a:cubicBezTo>
                        <a:cubicBezTo>
                          <a:pt x="318" y="2049"/>
                          <a:pt x="308" y="2049"/>
                          <a:pt x="299" y="2049"/>
                        </a:cubicBezTo>
                        <a:cubicBezTo>
                          <a:pt x="1" y="2049"/>
                          <a:pt x="10" y="2542"/>
                          <a:pt x="328" y="2573"/>
                        </a:cubicBezTo>
                        <a:cubicBezTo>
                          <a:pt x="1701" y="2720"/>
                          <a:pt x="3111" y="2794"/>
                          <a:pt x="4517" y="2794"/>
                        </a:cubicBezTo>
                        <a:cubicBezTo>
                          <a:pt x="4985" y="2794"/>
                          <a:pt x="5453" y="2786"/>
                          <a:pt x="5919" y="2770"/>
                        </a:cubicBezTo>
                        <a:cubicBezTo>
                          <a:pt x="7685" y="2704"/>
                          <a:pt x="9450" y="2443"/>
                          <a:pt x="11216" y="2246"/>
                        </a:cubicBezTo>
                        <a:cubicBezTo>
                          <a:pt x="14355" y="1854"/>
                          <a:pt x="17625" y="1756"/>
                          <a:pt x="20568" y="513"/>
                        </a:cubicBezTo>
                        <a:cubicBezTo>
                          <a:pt x="20828" y="398"/>
                          <a:pt x="20756" y="1"/>
                          <a:pt x="205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8" name="Google Shape;741;p35">
                  <a:extLst>
                    <a:ext uri="{FF2B5EF4-FFF2-40B4-BE49-F238E27FC236}">
                      <a16:creationId xmlns:a16="http://schemas.microsoft.com/office/drawing/2014/main" id="{4E9AF952-EF27-43E7-80A4-95F86550D558}"/>
                    </a:ext>
                  </a:extLst>
                </p:cNvPr>
                <p:cNvGrpSpPr/>
                <p:nvPr/>
              </p:nvGrpSpPr>
              <p:grpSpPr>
                <a:xfrm rot="-2700000">
                  <a:off x="2630043" y="2544018"/>
                  <a:ext cx="1286945" cy="993961"/>
                  <a:chOff x="5517750" y="1707725"/>
                  <a:chExt cx="618800" cy="477925"/>
                </a:xfrm>
              </p:grpSpPr>
              <p:sp>
                <p:nvSpPr>
                  <p:cNvPr id="374" name="Google Shape;742;p35">
                    <a:extLst>
                      <a:ext uri="{FF2B5EF4-FFF2-40B4-BE49-F238E27FC236}">
                        <a16:creationId xmlns:a16="http://schemas.microsoft.com/office/drawing/2014/main" id="{ABB95063-56EE-4F39-A804-56327A830428}"/>
                      </a:ext>
                    </a:extLst>
                  </p:cNvPr>
                  <p:cNvSpPr/>
                  <p:nvPr/>
                </p:nvSpPr>
                <p:spPr>
                  <a:xfrm>
                    <a:off x="5517750" y="1707725"/>
                    <a:ext cx="618800" cy="46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52" h="18643" extrusionOk="0">
                        <a:moveTo>
                          <a:pt x="14240" y="1"/>
                        </a:moveTo>
                        <a:cubicBezTo>
                          <a:pt x="11170" y="1"/>
                          <a:pt x="9340" y="7681"/>
                          <a:pt x="8339" y="9683"/>
                        </a:cubicBezTo>
                        <a:cubicBezTo>
                          <a:pt x="8143" y="7296"/>
                          <a:pt x="7129" y="4942"/>
                          <a:pt x="5854" y="2882"/>
                        </a:cubicBezTo>
                        <a:cubicBezTo>
                          <a:pt x="4786" y="1379"/>
                          <a:pt x="3826" y="259"/>
                          <a:pt x="3009" y="259"/>
                        </a:cubicBezTo>
                        <a:cubicBezTo>
                          <a:pt x="2476" y="259"/>
                          <a:pt x="2004" y="737"/>
                          <a:pt x="1603" y="1901"/>
                        </a:cubicBezTo>
                        <a:cubicBezTo>
                          <a:pt x="1" y="6904"/>
                          <a:pt x="5331" y="14195"/>
                          <a:pt x="7260" y="18642"/>
                        </a:cubicBezTo>
                        <a:cubicBezTo>
                          <a:pt x="10857" y="17923"/>
                          <a:pt x="18116" y="14620"/>
                          <a:pt x="20797" y="12037"/>
                        </a:cubicBezTo>
                        <a:cubicBezTo>
                          <a:pt x="24751" y="8624"/>
                          <a:pt x="24034" y="6689"/>
                          <a:pt x="21493" y="6689"/>
                        </a:cubicBezTo>
                        <a:cubicBezTo>
                          <a:pt x="19579" y="6689"/>
                          <a:pt x="16632" y="7786"/>
                          <a:pt x="13865" y="10173"/>
                        </a:cubicBezTo>
                        <a:cubicBezTo>
                          <a:pt x="14355" y="8310"/>
                          <a:pt x="17592" y="462"/>
                          <a:pt x="14355" y="4"/>
                        </a:cubicBezTo>
                        <a:cubicBezTo>
                          <a:pt x="14317" y="2"/>
                          <a:pt x="14278" y="1"/>
                          <a:pt x="1424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5" name="Google Shape;743;p35">
                    <a:extLst>
                      <a:ext uri="{FF2B5EF4-FFF2-40B4-BE49-F238E27FC236}">
                        <a16:creationId xmlns:a16="http://schemas.microsoft.com/office/drawing/2014/main" id="{EE8F2B28-D1F5-4A15-A1B9-51FDD350D9A4}"/>
                      </a:ext>
                    </a:extLst>
                  </p:cNvPr>
                  <p:cNvSpPr/>
                  <p:nvPr/>
                </p:nvSpPr>
                <p:spPr>
                  <a:xfrm>
                    <a:off x="5589700" y="1878600"/>
                    <a:ext cx="396975" cy="29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79" h="11938" extrusionOk="0">
                        <a:moveTo>
                          <a:pt x="9112" y="1"/>
                        </a:moveTo>
                        <a:cubicBezTo>
                          <a:pt x="7163" y="1"/>
                          <a:pt x="5976" y="4925"/>
                          <a:pt x="5330" y="6216"/>
                        </a:cubicBezTo>
                        <a:cubicBezTo>
                          <a:pt x="5166" y="4646"/>
                          <a:pt x="4611" y="3142"/>
                          <a:pt x="3728" y="1834"/>
                        </a:cubicBezTo>
                        <a:cubicBezTo>
                          <a:pt x="3057" y="868"/>
                          <a:pt x="2446" y="151"/>
                          <a:pt x="1923" y="151"/>
                        </a:cubicBezTo>
                        <a:cubicBezTo>
                          <a:pt x="1579" y="151"/>
                          <a:pt x="1273" y="461"/>
                          <a:pt x="1014" y="1213"/>
                        </a:cubicBezTo>
                        <a:cubicBezTo>
                          <a:pt x="0" y="4417"/>
                          <a:pt x="3433" y="9093"/>
                          <a:pt x="4643" y="11938"/>
                        </a:cubicBezTo>
                        <a:cubicBezTo>
                          <a:pt x="6965" y="11480"/>
                          <a:pt x="11608" y="9355"/>
                          <a:pt x="13341" y="7720"/>
                        </a:cubicBezTo>
                        <a:cubicBezTo>
                          <a:pt x="15878" y="5519"/>
                          <a:pt x="15414" y="4275"/>
                          <a:pt x="13782" y="4275"/>
                        </a:cubicBezTo>
                        <a:cubicBezTo>
                          <a:pt x="12553" y="4275"/>
                          <a:pt x="10663" y="4980"/>
                          <a:pt x="8894" y="6510"/>
                        </a:cubicBezTo>
                        <a:cubicBezTo>
                          <a:pt x="9188" y="5300"/>
                          <a:pt x="11281" y="297"/>
                          <a:pt x="9188" y="3"/>
                        </a:cubicBezTo>
                        <a:cubicBezTo>
                          <a:pt x="9163" y="1"/>
                          <a:pt x="9137" y="1"/>
                          <a:pt x="911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6" name="Google Shape;744;p35">
                    <a:extLst>
                      <a:ext uri="{FF2B5EF4-FFF2-40B4-BE49-F238E27FC236}">
                        <a16:creationId xmlns:a16="http://schemas.microsoft.com/office/drawing/2014/main" id="{5AD1C694-5C4D-426D-8E96-39A529CE6C54}"/>
                      </a:ext>
                    </a:extLst>
                  </p:cNvPr>
                  <p:cNvSpPr/>
                  <p:nvPr/>
                </p:nvSpPr>
                <p:spPr>
                  <a:xfrm>
                    <a:off x="5650025" y="1932800"/>
                    <a:ext cx="68025" cy="24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1" h="9885" extrusionOk="0">
                        <a:moveTo>
                          <a:pt x="307" y="0"/>
                        </a:moveTo>
                        <a:cubicBezTo>
                          <a:pt x="159" y="0"/>
                          <a:pt x="1" y="125"/>
                          <a:pt x="40" y="320"/>
                        </a:cubicBezTo>
                        <a:cubicBezTo>
                          <a:pt x="367" y="1857"/>
                          <a:pt x="824" y="3394"/>
                          <a:pt x="1413" y="4865"/>
                        </a:cubicBezTo>
                        <a:cubicBezTo>
                          <a:pt x="1969" y="6402"/>
                          <a:pt x="2198" y="8037"/>
                          <a:pt x="2067" y="9639"/>
                        </a:cubicBezTo>
                        <a:cubicBezTo>
                          <a:pt x="2050" y="9803"/>
                          <a:pt x="2165" y="9884"/>
                          <a:pt x="2292" y="9884"/>
                        </a:cubicBezTo>
                        <a:cubicBezTo>
                          <a:pt x="2418" y="9884"/>
                          <a:pt x="2557" y="9803"/>
                          <a:pt x="2590" y="9639"/>
                        </a:cubicBezTo>
                        <a:cubicBezTo>
                          <a:pt x="2721" y="8037"/>
                          <a:pt x="2492" y="6402"/>
                          <a:pt x="1936" y="4865"/>
                        </a:cubicBezTo>
                        <a:cubicBezTo>
                          <a:pt x="1446" y="3328"/>
                          <a:pt x="824" y="1792"/>
                          <a:pt x="530" y="189"/>
                        </a:cubicBezTo>
                        <a:cubicBezTo>
                          <a:pt x="504" y="57"/>
                          <a:pt x="408" y="0"/>
                          <a:pt x="30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7" name="Google Shape;745;p35">
                    <a:extLst>
                      <a:ext uri="{FF2B5EF4-FFF2-40B4-BE49-F238E27FC236}">
                        <a16:creationId xmlns:a16="http://schemas.microsoft.com/office/drawing/2014/main" id="{7BA75231-87BA-486B-A1E4-8604C936C0E8}"/>
                      </a:ext>
                    </a:extLst>
                  </p:cNvPr>
                  <p:cNvSpPr/>
                  <p:nvPr/>
                </p:nvSpPr>
                <p:spPr>
                  <a:xfrm>
                    <a:off x="5706100" y="1932675"/>
                    <a:ext cx="101675" cy="2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10119" extrusionOk="0">
                        <a:moveTo>
                          <a:pt x="3722" y="0"/>
                        </a:moveTo>
                        <a:cubicBezTo>
                          <a:pt x="3645" y="0"/>
                          <a:pt x="3569" y="38"/>
                          <a:pt x="3519" y="129"/>
                        </a:cubicBezTo>
                        <a:cubicBezTo>
                          <a:pt x="2080" y="3235"/>
                          <a:pt x="674" y="6407"/>
                          <a:pt x="20" y="9808"/>
                        </a:cubicBezTo>
                        <a:cubicBezTo>
                          <a:pt x="0" y="9988"/>
                          <a:pt x="176" y="10119"/>
                          <a:pt x="322" y="10119"/>
                        </a:cubicBezTo>
                        <a:cubicBezTo>
                          <a:pt x="416" y="10119"/>
                          <a:pt x="498" y="10066"/>
                          <a:pt x="510" y="9938"/>
                        </a:cubicBezTo>
                        <a:cubicBezTo>
                          <a:pt x="1164" y="6603"/>
                          <a:pt x="2538" y="3464"/>
                          <a:pt x="3976" y="391"/>
                        </a:cubicBezTo>
                        <a:cubicBezTo>
                          <a:pt x="4067" y="188"/>
                          <a:pt x="3892" y="0"/>
                          <a:pt x="372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8" name="Google Shape;746;p35">
                    <a:extLst>
                      <a:ext uri="{FF2B5EF4-FFF2-40B4-BE49-F238E27FC236}">
                        <a16:creationId xmlns:a16="http://schemas.microsoft.com/office/drawing/2014/main" id="{AF4A766D-C91D-4E53-BF0B-06E4E3CD46A0}"/>
                      </a:ext>
                    </a:extLst>
                  </p:cNvPr>
                  <p:cNvSpPr/>
                  <p:nvPr/>
                </p:nvSpPr>
                <p:spPr>
                  <a:xfrm>
                    <a:off x="5709625" y="2014525"/>
                    <a:ext cx="237225" cy="16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" h="6658" extrusionOk="0">
                        <a:moveTo>
                          <a:pt x="9119" y="1"/>
                        </a:moveTo>
                        <a:cubicBezTo>
                          <a:pt x="9082" y="1"/>
                          <a:pt x="9042" y="9"/>
                          <a:pt x="9002" y="27"/>
                        </a:cubicBezTo>
                        <a:cubicBezTo>
                          <a:pt x="5928" y="1792"/>
                          <a:pt x="2397" y="3329"/>
                          <a:pt x="173" y="6207"/>
                        </a:cubicBezTo>
                        <a:cubicBezTo>
                          <a:pt x="1" y="6404"/>
                          <a:pt x="163" y="6657"/>
                          <a:pt x="351" y="6657"/>
                        </a:cubicBezTo>
                        <a:cubicBezTo>
                          <a:pt x="413" y="6657"/>
                          <a:pt x="477" y="6631"/>
                          <a:pt x="533" y="6566"/>
                        </a:cubicBezTo>
                        <a:cubicBezTo>
                          <a:pt x="2724" y="3722"/>
                          <a:pt x="6222" y="2218"/>
                          <a:pt x="9263" y="485"/>
                        </a:cubicBezTo>
                        <a:cubicBezTo>
                          <a:pt x="9489" y="315"/>
                          <a:pt x="9350" y="1"/>
                          <a:pt x="91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39" name="Google Shape;747;p35">
                  <a:extLst>
                    <a:ext uri="{FF2B5EF4-FFF2-40B4-BE49-F238E27FC236}">
                      <a16:creationId xmlns:a16="http://schemas.microsoft.com/office/drawing/2014/main" id="{9B380038-3731-4945-80A0-082B6768C43E}"/>
                    </a:ext>
                  </a:extLst>
                </p:cNvPr>
                <p:cNvSpPr/>
                <p:nvPr/>
              </p:nvSpPr>
              <p:spPr>
                <a:xfrm rot="3599725">
                  <a:off x="6554411" y="3205640"/>
                  <a:ext cx="567865" cy="140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2" h="26966" extrusionOk="0">
                      <a:moveTo>
                        <a:pt x="2600" y="0"/>
                      </a:moveTo>
                      <a:cubicBezTo>
                        <a:pt x="2346" y="0"/>
                        <a:pt x="2086" y="76"/>
                        <a:pt x="1832" y="253"/>
                      </a:cubicBezTo>
                      <a:cubicBezTo>
                        <a:pt x="1" y="1528"/>
                        <a:pt x="3401" y="5223"/>
                        <a:pt x="4513" y="6139"/>
                      </a:cubicBezTo>
                      <a:cubicBezTo>
                        <a:pt x="4546" y="6139"/>
                        <a:pt x="4546" y="6171"/>
                        <a:pt x="4578" y="6171"/>
                      </a:cubicBezTo>
                      <a:cubicBezTo>
                        <a:pt x="4905" y="7152"/>
                        <a:pt x="5232" y="8133"/>
                        <a:pt x="5494" y="9114"/>
                      </a:cubicBezTo>
                      <a:cubicBezTo>
                        <a:pt x="4685" y="8044"/>
                        <a:pt x="3272" y="6495"/>
                        <a:pt x="2169" y="6495"/>
                      </a:cubicBezTo>
                      <a:cubicBezTo>
                        <a:pt x="1890" y="6495"/>
                        <a:pt x="1631" y="6594"/>
                        <a:pt x="1407" y="6825"/>
                      </a:cubicBezTo>
                      <a:cubicBezTo>
                        <a:pt x="622" y="7675"/>
                        <a:pt x="1374" y="8820"/>
                        <a:pt x="2126" y="9278"/>
                      </a:cubicBezTo>
                      <a:cubicBezTo>
                        <a:pt x="3238" y="9932"/>
                        <a:pt x="4448" y="10389"/>
                        <a:pt x="5690" y="10618"/>
                      </a:cubicBezTo>
                      <a:lnTo>
                        <a:pt x="5886" y="10618"/>
                      </a:lnTo>
                      <a:cubicBezTo>
                        <a:pt x="6213" y="11992"/>
                        <a:pt x="6442" y="13430"/>
                        <a:pt x="6540" y="14869"/>
                      </a:cubicBezTo>
                      <a:lnTo>
                        <a:pt x="6540" y="14934"/>
                      </a:lnTo>
                      <a:cubicBezTo>
                        <a:pt x="6030" y="14012"/>
                        <a:pt x="5268" y="12800"/>
                        <a:pt x="4561" y="12800"/>
                      </a:cubicBezTo>
                      <a:cubicBezTo>
                        <a:pt x="4316" y="12800"/>
                        <a:pt x="4078" y="12946"/>
                        <a:pt x="3859" y="13299"/>
                      </a:cubicBezTo>
                      <a:cubicBezTo>
                        <a:pt x="3009" y="14705"/>
                        <a:pt x="5494" y="16177"/>
                        <a:pt x="6508" y="16798"/>
                      </a:cubicBezTo>
                      <a:cubicBezTo>
                        <a:pt x="6475" y="17648"/>
                        <a:pt x="6410" y="18498"/>
                        <a:pt x="6279" y="19316"/>
                      </a:cubicBezTo>
                      <a:cubicBezTo>
                        <a:pt x="6246" y="18858"/>
                        <a:pt x="6115" y="18400"/>
                        <a:pt x="5854" y="18008"/>
                      </a:cubicBezTo>
                      <a:cubicBezTo>
                        <a:pt x="5664" y="17734"/>
                        <a:pt x="5215" y="17486"/>
                        <a:pt x="4824" y="17486"/>
                      </a:cubicBezTo>
                      <a:cubicBezTo>
                        <a:pt x="4609" y="17486"/>
                        <a:pt x="4412" y="17561"/>
                        <a:pt x="4284" y="17746"/>
                      </a:cubicBezTo>
                      <a:cubicBezTo>
                        <a:pt x="3892" y="18270"/>
                        <a:pt x="4415" y="19054"/>
                        <a:pt x="4677" y="19512"/>
                      </a:cubicBezTo>
                      <a:cubicBezTo>
                        <a:pt x="5004" y="20068"/>
                        <a:pt x="5429" y="20591"/>
                        <a:pt x="5886" y="21049"/>
                      </a:cubicBezTo>
                      <a:cubicBezTo>
                        <a:pt x="5919" y="21049"/>
                        <a:pt x="5952" y="21082"/>
                        <a:pt x="6017" y="21082"/>
                      </a:cubicBezTo>
                      <a:cubicBezTo>
                        <a:pt x="5658" y="22913"/>
                        <a:pt x="5200" y="24744"/>
                        <a:pt x="4807" y="26608"/>
                      </a:cubicBezTo>
                      <a:cubicBezTo>
                        <a:pt x="4769" y="26821"/>
                        <a:pt x="4949" y="26966"/>
                        <a:pt x="5122" y="26966"/>
                      </a:cubicBezTo>
                      <a:cubicBezTo>
                        <a:pt x="5241" y="26966"/>
                        <a:pt x="5356" y="26898"/>
                        <a:pt x="5396" y="26738"/>
                      </a:cubicBezTo>
                      <a:cubicBezTo>
                        <a:pt x="5952" y="24090"/>
                        <a:pt x="6704" y="21441"/>
                        <a:pt x="7031" y="18760"/>
                      </a:cubicBezTo>
                      <a:cubicBezTo>
                        <a:pt x="7069" y="18798"/>
                        <a:pt x="7119" y="18814"/>
                        <a:pt x="7173" y="18814"/>
                      </a:cubicBezTo>
                      <a:cubicBezTo>
                        <a:pt x="7211" y="18814"/>
                        <a:pt x="7252" y="18806"/>
                        <a:pt x="7292" y="18793"/>
                      </a:cubicBezTo>
                      <a:cubicBezTo>
                        <a:pt x="8110" y="18466"/>
                        <a:pt x="10889" y="18400"/>
                        <a:pt x="10399" y="16896"/>
                      </a:cubicBezTo>
                      <a:cubicBezTo>
                        <a:pt x="10239" y="16347"/>
                        <a:pt x="9726" y="16022"/>
                        <a:pt x="9198" y="16022"/>
                      </a:cubicBezTo>
                      <a:cubicBezTo>
                        <a:pt x="8971" y="16022"/>
                        <a:pt x="8741" y="16082"/>
                        <a:pt x="8535" y="16210"/>
                      </a:cubicBezTo>
                      <a:cubicBezTo>
                        <a:pt x="8012" y="16537"/>
                        <a:pt x="7521" y="16962"/>
                        <a:pt x="7129" y="17452"/>
                      </a:cubicBezTo>
                      <a:cubicBezTo>
                        <a:pt x="7194" y="16602"/>
                        <a:pt x="7194" y="15752"/>
                        <a:pt x="7129" y="14902"/>
                      </a:cubicBezTo>
                      <a:cubicBezTo>
                        <a:pt x="7129" y="14640"/>
                        <a:pt x="7096" y="14379"/>
                        <a:pt x="7064" y="14150"/>
                      </a:cubicBezTo>
                      <a:lnTo>
                        <a:pt x="7096" y="14150"/>
                      </a:lnTo>
                      <a:cubicBezTo>
                        <a:pt x="8470" y="13757"/>
                        <a:pt x="10922" y="9735"/>
                        <a:pt x="8698" y="9081"/>
                      </a:cubicBezTo>
                      <a:cubicBezTo>
                        <a:pt x="8628" y="9063"/>
                        <a:pt x="8560" y="9054"/>
                        <a:pt x="8494" y="9054"/>
                      </a:cubicBezTo>
                      <a:cubicBezTo>
                        <a:pt x="7518" y="9054"/>
                        <a:pt x="7018" y="11008"/>
                        <a:pt x="6835" y="12417"/>
                      </a:cubicBezTo>
                      <a:cubicBezTo>
                        <a:pt x="6671" y="11370"/>
                        <a:pt x="6442" y="10357"/>
                        <a:pt x="6181" y="9343"/>
                      </a:cubicBezTo>
                      <a:cubicBezTo>
                        <a:pt x="7096" y="8689"/>
                        <a:pt x="9156" y="4896"/>
                        <a:pt x="7064" y="4504"/>
                      </a:cubicBezTo>
                      <a:cubicBezTo>
                        <a:pt x="7008" y="4494"/>
                        <a:pt x="6955" y="4489"/>
                        <a:pt x="6903" y="4489"/>
                      </a:cubicBezTo>
                      <a:cubicBezTo>
                        <a:pt x="5920" y="4489"/>
                        <a:pt x="5625" y="6209"/>
                        <a:pt x="5625" y="7545"/>
                      </a:cubicBezTo>
                      <a:cubicBezTo>
                        <a:pt x="5461" y="6989"/>
                        <a:pt x="5298" y="6433"/>
                        <a:pt x="5102" y="5877"/>
                      </a:cubicBezTo>
                      <a:cubicBezTo>
                        <a:pt x="5232" y="4438"/>
                        <a:pt x="5134" y="2803"/>
                        <a:pt x="4513" y="1495"/>
                      </a:cubicBezTo>
                      <a:cubicBezTo>
                        <a:pt x="4188" y="796"/>
                        <a:pt x="3424" y="0"/>
                        <a:pt x="26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748;p35">
                  <a:extLst>
                    <a:ext uri="{FF2B5EF4-FFF2-40B4-BE49-F238E27FC236}">
                      <a16:creationId xmlns:a16="http://schemas.microsoft.com/office/drawing/2014/main" id="{947234C5-41B2-470B-8FA2-D263B3AA0B5C}"/>
                    </a:ext>
                  </a:extLst>
                </p:cNvPr>
                <p:cNvSpPr/>
                <p:nvPr/>
              </p:nvSpPr>
              <p:spPr>
                <a:xfrm>
                  <a:off x="4560340" y="674499"/>
                  <a:ext cx="659681" cy="278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8" h="53612" extrusionOk="0">
                      <a:moveTo>
                        <a:pt x="2559" y="0"/>
                      </a:moveTo>
                      <a:cubicBezTo>
                        <a:pt x="2453" y="0"/>
                        <a:pt x="2341" y="19"/>
                        <a:pt x="2224" y="59"/>
                      </a:cubicBezTo>
                      <a:cubicBezTo>
                        <a:pt x="197" y="778"/>
                        <a:pt x="3695" y="4636"/>
                        <a:pt x="4219" y="5388"/>
                      </a:cubicBezTo>
                      <a:cubicBezTo>
                        <a:pt x="4219" y="5421"/>
                        <a:pt x="4251" y="5454"/>
                        <a:pt x="4284" y="5454"/>
                      </a:cubicBezTo>
                      <a:cubicBezTo>
                        <a:pt x="4447" y="6010"/>
                        <a:pt x="4644" y="6598"/>
                        <a:pt x="4807" y="7154"/>
                      </a:cubicBezTo>
                      <a:cubicBezTo>
                        <a:pt x="3950" y="7059"/>
                        <a:pt x="2894" y="6753"/>
                        <a:pt x="1928" y="6753"/>
                      </a:cubicBezTo>
                      <a:cubicBezTo>
                        <a:pt x="1236" y="6753"/>
                        <a:pt x="590" y="6910"/>
                        <a:pt x="99" y="7416"/>
                      </a:cubicBezTo>
                      <a:cubicBezTo>
                        <a:pt x="0" y="7547"/>
                        <a:pt x="0" y="7841"/>
                        <a:pt x="229" y="7841"/>
                      </a:cubicBezTo>
                      <a:cubicBezTo>
                        <a:pt x="665" y="7903"/>
                        <a:pt x="1098" y="7927"/>
                        <a:pt x="1530" y="7927"/>
                      </a:cubicBezTo>
                      <a:cubicBezTo>
                        <a:pt x="2687" y="7927"/>
                        <a:pt x="3837" y="7758"/>
                        <a:pt x="5003" y="7710"/>
                      </a:cubicBezTo>
                      <a:cubicBezTo>
                        <a:pt x="5330" y="8789"/>
                        <a:pt x="5657" y="9901"/>
                        <a:pt x="5952" y="11013"/>
                      </a:cubicBezTo>
                      <a:cubicBezTo>
                        <a:pt x="4971" y="10588"/>
                        <a:pt x="3924" y="10359"/>
                        <a:pt x="2878" y="10326"/>
                      </a:cubicBezTo>
                      <a:cubicBezTo>
                        <a:pt x="2420" y="10326"/>
                        <a:pt x="1276" y="10326"/>
                        <a:pt x="1276" y="11013"/>
                      </a:cubicBezTo>
                      <a:cubicBezTo>
                        <a:pt x="1276" y="11739"/>
                        <a:pt x="2207" y="11916"/>
                        <a:pt x="3262" y="11916"/>
                      </a:cubicBezTo>
                      <a:cubicBezTo>
                        <a:pt x="4265" y="11916"/>
                        <a:pt x="5379" y="11756"/>
                        <a:pt x="5911" y="11756"/>
                      </a:cubicBezTo>
                      <a:cubicBezTo>
                        <a:pt x="5978" y="11756"/>
                        <a:pt x="6035" y="11759"/>
                        <a:pt x="6082" y="11765"/>
                      </a:cubicBezTo>
                      <a:lnTo>
                        <a:pt x="6148" y="11765"/>
                      </a:lnTo>
                      <a:cubicBezTo>
                        <a:pt x="6540" y="13301"/>
                        <a:pt x="6867" y="14838"/>
                        <a:pt x="7161" y="16375"/>
                      </a:cubicBezTo>
                      <a:cubicBezTo>
                        <a:pt x="5965" y="16113"/>
                        <a:pt x="4899" y="15668"/>
                        <a:pt x="3662" y="15668"/>
                      </a:cubicBezTo>
                      <a:cubicBezTo>
                        <a:pt x="3512" y="15668"/>
                        <a:pt x="3360" y="15674"/>
                        <a:pt x="3205" y="15688"/>
                      </a:cubicBezTo>
                      <a:cubicBezTo>
                        <a:pt x="2682" y="15721"/>
                        <a:pt x="1537" y="15754"/>
                        <a:pt x="1472" y="16506"/>
                      </a:cubicBezTo>
                      <a:cubicBezTo>
                        <a:pt x="1406" y="17225"/>
                        <a:pt x="3107" y="17454"/>
                        <a:pt x="3565" y="17520"/>
                      </a:cubicBezTo>
                      <a:cubicBezTo>
                        <a:pt x="4099" y="17579"/>
                        <a:pt x="4681" y="17632"/>
                        <a:pt x="5267" y="17632"/>
                      </a:cubicBezTo>
                      <a:cubicBezTo>
                        <a:pt x="5971" y="17632"/>
                        <a:pt x="6682" y="17555"/>
                        <a:pt x="7325" y="17323"/>
                      </a:cubicBezTo>
                      <a:cubicBezTo>
                        <a:pt x="7554" y="18664"/>
                        <a:pt x="7717" y="20037"/>
                        <a:pt x="7913" y="21378"/>
                      </a:cubicBezTo>
                      <a:cubicBezTo>
                        <a:pt x="6775" y="20991"/>
                        <a:pt x="5541" y="20350"/>
                        <a:pt x="4345" y="20350"/>
                      </a:cubicBezTo>
                      <a:cubicBezTo>
                        <a:pt x="3823" y="20350"/>
                        <a:pt x="3309" y="20472"/>
                        <a:pt x="2812" y="20789"/>
                      </a:cubicBezTo>
                      <a:cubicBezTo>
                        <a:pt x="2649" y="20887"/>
                        <a:pt x="2649" y="21116"/>
                        <a:pt x="2812" y="21214"/>
                      </a:cubicBezTo>
                      <a:cubicBezTo>
                        <a:pt x="3970" y="21885"/>
                        <a:pt x="5411" y="22101"/>
                        <a:pt x="6766" y="22101"/>
                      </a:cubicBezTo>
                      <a:cubicBezTo>
                        <a:pt x="6866" y="22101"/>
                        <a:pt x="6965" y="22100"/>
                        <a:pt x="7063" y="22097"/>
                      </a:cubicBezTo>
                      <a:lnTo>
                        <a:pt x="7129" y="22097"/>
                      </a:lnTo>
                      <a:cubicBezTo>
                        <a:pt x="7145" y="22114"/>
                        <a:pt x="7161" y="22122"/>
                        <a:pt x="7178" y="22122"/>
                      </a:cubicBezTo>
                      <a:cubicBezTo>
                        <a:pt x="7194" y="22122"/>
                        <a:pt x="7210" y="22114"/>
                        <a:pt x="7227" y="22097"/>
                      </a:cubicBezTo>
                      <a:cubicBezTo>
                        <a:pt x="7488" y="22097"/>
                        <a:pt x="7717" y="22097"/>
                        <a:pt x="7979" y="22065"/>
                      </a:cubicBezTo>
                      <a:cubicBezTo>
                        <a:pt x="8208" y="24452"/>
                        <a:pt x="8306" y="26839"/>
                        <a:pt x="8240" y="29225"/>
                      </a:cubicBezTo>
                      <a:cubicBezTo>
                        <a:pt x="8142" y="33215"/>
                        <a:pt x="7685" y="37237"/>
                        <a:pt x="7358" y="41226"/>
                      </a:cubicBezTo>
                      <a:cubicBezTo>
                        <a:pt x="7031" y="45378"/>
                        <a:pt x="5298" y="49269"/>
                        <a:pt x="4349" y="53291"/>
                      </a:cubicBezTo>
                      <a:cubicBezTo>
                        <a:pt x="4310" y="53486"/>
                        <a:pt x="4469" y="53612"/>
                        <a:pt x="4624" y="53612"/>
                      </a:cubicBezTo>
                      <a:cubicBezTo>
                        <a:pt x="4729" y="53612"/>
                        <a:pt x="4833" y="53554"/>
                        <a:pt x="4872" y="53422"/>
                      </a:cubicBezTo>
                      <a:cubicBezTo>
                        <a:pt x="5755" y="49596"/>
                        <a:pt x="7227" y="45934"/>
                        <a:pt x="7783" y="42043"/>
                      </a:cubicBezTo>
                      <a:cubicBezTo>
                        <a:pt x="8371" y="37825"/>
                        <a:pt x="8600" y="33444"/>
                        <a:pt x="8764" y="29225"/>
                      </a:cubicBezTo>
                      <a:cubicBezTo>
                        <a:pt x="8796" y="27885"/>
                        <a:pt x="8796" y="26544"/>
                        <a:pt x="8764" y="25236"/>
                      </a:cubicBezTo>
                      <a:cubicBezTo>
                        <a:pt x="8829" y="25236"/>
                        <a:pt x="8894" y="25171"/>
                        <a:pt x="8927" y="25106"/>
                      </a:cubicBezTo>
                      <a:lnTo>
                        <a:pt x="8927" y="25073"/>
                      </a:lnTo>
                      <a:cubicBezTo>
                        <a:pt x="9777" y="24517"/>
                        <a:pt x="10431" y="23667"/>
                        <a:pt x="11216" y="23046"/>
                      </a:cubicBezTo>
                      <a:cubicBezTo>
                        <a:pt x="11870" y="22490"/>
                        <a:pt x="12687" y="21770"/>
                        <a:pt x="12687" y="20855"/>
                      </a:cubicBezTo>
                      <a:cubicBezTo>
                        <a:pt x="12687" y="20724"/>
                        <a:pt x="12589" y="20626"/>
                        <a:pt x="12458" y="20626"/>
                      </a:cubicBezTo>
                      <a:cubicBezTo>
                        <a:pt x="12295" y="20588"/>
                        <a:pt x="12138" y="20570"/>
                        <a:pt x="11987" y="20570"/>
                      </a:cubicBezTo>
                      <a:cubicBezTo>
                        <a:pt x="10314" y="20570"/>
                        <a:pt x="9325" y="22754"/>
                        <a:pt x="8665" y="24223"/>
                      </a:cubicBezTo>
                      <a:cubicBezTo>
                        <a:pt x="8567" y="22784"/>
                        <a:pt x="8437" y="21313"/>
                        <a:pt x="8240" y="19874"/>
                      </a:cubicBezTo>
                      <a:cubicBezTo>
                        <a:pt x="8306" y="19874"/>
                        <a:pt x="8371" y="19841"/>
                        <a:pt x="8404" y="19808"/>
                      </a:cubicBezTo>
                      <a:cubicBezTo>
                        <a:pt x="9352" y="18729"/>
                        <a:pt x="10791" y="17389"/>
                        <a:pt x="10824" y="15852"/>
                      </a:cubicBezTo>
                      <a:cubicBezTo>
                        <a:pt x="10824" y="15721"/>
                        <a:pt x="10725" y="15590"/>
                        <a:pt x="10562" y="15590"/>
                      </a:cubicBezTo>
                      <a:cubicBezTo>
                        <a:pt x="9123" y="15688"/>
                        <a:pt x="8469" y="17291"/>
                        <a:pt x="8077" y="18631"/>
                      </a:cubicBezTo>
                      <a:cubicBezTo>
                        <a:pt x="7848" y="17323"/>
                        <a:pt x="7619" y="16015"/>
                        <a:pt x="7325" y="14707"/>
                      </a:cubicBezTo>
                      <a:lnTo>
                        <a:pt x="7325" y="14707"/>
                      </a:lnTo>
                      <a:cubicBezTo>
                        <a:pt x="7351" y="14716"/>
                        <a:pt x="7377" y="14720"/>
                        <a:pt x="7403" y="14720"/>
                      </a:cubicBezTo>
                      <a:cubicBezTo>
                        <a:pt x="7473" y="14720"/>
                        <a:pt x="7539" y="14690"/>
                        <a:pt x="7586" y="14642"/>
                      </a:cubicBezTo>
                      <a:cubicBezTo>
                        <a:pt x="7979" y="14217"/>
                        <a:pt x="11510" y="9737"/>
                        <a:pt x="9712" y="9443"/>
                      </a:cubicBezTo>
                      <a:cubicBezTo>
                        <a:pt x="9683" y="9438"/>
                        <a:pt x="9653" y="9436"/>
                        <a:pt x="9625" y="9436"/>
                      </a:cubicBezTo>
                      <a:cubicBezTo>
                        <a:pt x="9045" y="9436"/>
                        <a:pt x="8588" y="10344"/>
                        <a:pt x="8338" y="10718"/>
                      </a:cubicBezTo>
                      <a:cubicBezTo>
                        <a:pt x="7815" y="11667"/>
                        <a:pt x="7390" y="12680"/>
                        <a:pt x="7129" y="13759"/>
                      </a:cubicBezTo>
                      <a:cubicBezTo>
                        <a:pt x="6834" y="12451"/>
                        <a:pt x="6507" y="11143"/>
                        <a:pt x="6115" y="9868"/>
                      </a:cubicBezTo>
                      <a:cubicBezTo>
                        <a:pt x="6867" y="9018"/>
                        <a:pt x="7227" y="7808"/>
                        <a:pt x="7750" y="6827"/>
                      </a:cubicBezTo>
                      <a:cubicBezTo>
                        <a:pt x="8208" y="6010"/>
                        <a:pt x="8731" y="4996"/>
                        <a:pt x="8502" y="4015"/>
                      </a:cubicBezTo>
                      <a:cubicBezTo>
                        <a:pt x="8455" y="3921"/>
                        <a:pt x="8358" y="3845"/>
                        <a:pt x="8246" y="3845"/>
                      </a:cubicBezTo>
                      <a:cubicBezTo>
                        <a:pt x="8202" y="3845"/>
                        <a:pt x="8156" y="3857"/>
                        <a:pt x="8110" y="3884"/>
                      </a:cubicBezTo>
                      <a:cubicBezTo>
                        <a:pt x="6638" y="4538"/>
                        <a:pt x="5788" y="6566"/>
                        <a:pt x="5690" y="8266"/>
                      </a:cubicBezTo>
                      <a:cubicBezTo>
                        <a:pt x="5363" y="7187"/>
                        <a:pt x="5036" y="6141"/>
                        <a:pt x="4676" y="5062"/>
                      </a:cubicBezTo>
                      <a:lnTo>
                        <a:pt x="4676" y="5029"/>
                      </a:lnTo>
                      <a:cubicBezTo>
                        <a:pt x="4584" y="4019"/>
                        <a:pt x="4120" y="0"/>
                        <a:pt x="25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41" name="Google Shape;749;p35">
                  <a:extLst>
                    <a:ext uri="{FF2B5EF4-FFF2-40B4-BE49-F238E27FC236}">
                      <a16:creationId xmlns:a16="http://schemas.microsoft.com/office/drawing/2014/main" id="{2B46A9B7-4532-45B7-9253-29588F867386}"/>
                    </a:ext>
                  </a:extLst>
                </p:cNvPr>
                <p:cNvGrpSpPr/>
                <p:nvPr/>
              </p:nvGrpSpPr>
              <p:grpSpPr>
                <a:xfrm rot="-6383177">
                  <a:off x="974472" y="2783656"/>
                  <a:ext cx="1566670" cy="1869002"/>
                  <a:chOff x="3768000" y="2982868"/>
                  <a:chExt cx="753325" cy="898700"/>
                </a:xfrm>
              </p:grpSpPr>
              <p:sp>
                <p:nvSpPr>
                  <p:cNvPr id="361" name="Google Shape;750;p35">
                    <a:extLst>
                      <a:ext uri="{FF2B5EF4-FFF2-40B4-BE49-F238E27FC236}">
                        <a16:creationId xmlns:a16="http://schemas.microsoft.com/office/drawing/2014/main" id="{7860BE16-7087-432B-AC5B-CA184B7A6B97}"/>
                      </a:ext>
                    </a:extLst>
                  </p:cNvPr>
                  <p:cNvSpPr/>
                  <p:nvPr/>
                </p:nvSpPr>
                <p:spPr>
                  <a:xfrm>
                    <a:off x="3768000" y="3094143"/>
                    <a:ext cx="667200" cy="78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88" h="31497" extrusionOk="0">
                        <a:moveTo>
                          <a:pt x="26340" y="0"/>
                        </a:moveTo>
                        <a:cubicBezTo>
                          <a:pt x="26298" y="0"/>
                          <a:pt x="26253" y="15"/>
                          <a:pt x="26209" y="48"/>
                        </a:cubicBezTo>
                        <a:cubicBezTo>
                          <a:pt x="23756" y="1781"/>
                          <a:pt x="21304" y="3351"/>
                          <a:pt x="19113" y="5378"/>
                        </a:cubicBezTo>
                        <a:cubicBezTo>
                          <a:pt x="17249" y="7144"/>
                          <a:pt x="15549" y="9040"/>
                          <a:pt x="14012" y="11067"/>
                        </a:cubicBezTo>
                        <a:cubicBezTo>
                          <a:pt x="10873" y="15122"/>
                          <a:pt x="8290" y="19569"/>
                          <a:pt x="5478" y="23820"/>
                        </a:cubicBezTo>
                        <a:cubicBezTo>
                          <a:pt x="3843" y="26337"/>
                          <a:pt x="2077" y="28757"/>
                          <a:pt x="148" y="31046"/>
                        </a:cubicBezTo>
                        <a:cubicBezTo>
                          <a:pt x="0" y="31243"/>
                          <a:pt x="169" y="31497"/>
                          <a:pt x="344" y="31497"/>
                        </a:cubicBezTo>
                        <a:cubicBezTo>
                          <a:pt x="402" y="31497"/>
                          <a:pt x="460" y="31470"/>
                          <a:pt x="508" y="31406"/>
                        </a:cubicBezTo>
                        <a:lnTo>
                          <a:pt x="540" y="31406"/>
                        </a:lnTo>
                        <a:cubicBezTo>
                          <a:pt x="7178" y="23558"/>
                          <a:pt x="11265" y="13814"/>
                          <a:pt x="18655" y="6555"/>
                        </a:cubicBezTo>
                        <a:cubicBezTo>
                          <a:pt x="19734" y="5476"/>
                          <a:pt x="20879" y="4462"/>
                          <a:pt x="22121" y="3547"/>
                        </a:cubicBezTo>
                        <a:cubicBezTo>
                          <a:pt x="23527" y="2468"/>
                          <a:pt x="25031" y="1520"/>
                          <a:pt x="26470" y="506"/>
                        </a:cubicBezTo>
                        <a:cubicBezTo>
                          <a:pt x="26687" y="343"/>
                          <a:pt x="26544" y="0"/>
                          <a:pt x="2634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2" name="Google Shape;751;p35">
                    <a:extLst>
                      <a:ext uri="{FF2B5EF4-FFF2-40B4-BE49-F238E27FC236}">
                        <a16:creationId xmlns:a16="http://schemas.microsoft.com/office/drawing/2014/main" id="{572F2412-275A-412F-824D-26020734A686}"/>
                      </a:ext>
                    </a:extLst>
                  </p:cNvPr>
                  <p:cNvSpPr/>
                  <p:nvPr/>
                </p:nvSpPr>
                <p:spPr>
                  <a:xfrm>
                    <a:off x="4016775" y="3034793"/>
                    <a:ext cx="151250" cy="47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0" h="19059" extrusionOk="0">
                        <a:moveTo>
                          <a:pt x="5738" y="0"/>
                        </a:moveTo>
                        <a:cubicBezTo>
                          <a:pt x="5638" y="0"/>
                          <a:pt x="5538" y="50"/>
                          <a:pt x="5500" y="166"/>
                        </a:cubicBezTo>
                        <a:cubicBezTo>
                          <a:pt x="4421" y="3207"/>
                          <a:pt x="3080" y="6150"/>
                          <a:pt x="2132" y="9223"/>
                        </a:cubicBezTo>
                        <a:cubicBezTo>
                          <a:pt x="1184" y="12297"/>
                          <a:pt x="824" y="15600"/>
                          <a:pt x="39" y="18739"/>
                        </a:cubicBezTo>
                        <a:cubicBezTo>
                          <a:pt x="0" y="18934"/>
                          <a:pt x="159" y="19059"/>
                          <a:pt x="307" y="19059"/>
                        </a:cubicBezTo>
                        <a:cubicBezTo>
                          <a:pt x="408" y="19059"/>
                          <a:pt x="503" y="19001"/>
                          <a:pt x="530" y="18869"/>
                        </a:cubicBezTo>
                        <a:cubicBezTo>
                          <a:pt x="1314" y="15730"/>
                          <a:pt x="1674" y="12460"/>
                          <a:pt x="2622" y="9354"/>
                        </a:cubicBezTo>
                        <a:cubicBezTo>
                          <a:pt x="3571" y="6215"/>
                          <a:pt x="4911" y="3338"/>
                          <a:pt x="5990" y="297"/>
                        </a:cubicBezTo>
                        <a:cubicBezTo>
                          <a:pt x="6050" y="118"/>
                          <a:pt x="5893" y="0"/>
                          <a:pt x="5738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3" name="Google Shape;752;p35">
                    <a:extLst>
                      <a:ext uri="{FF2B5EF4-FFF2-40B4-BE49-F238E27FC236}">
                        <a16:creationId xmlns:a16="http://schemas.microsoft.com/office/drawing/2014/main" id="{613D93F4-7190-4364-9947-BB95C6133508}"/>
                      </a:ext>
                    </a:extLst>
                  </p:cNvPr>
                  <p:cNvSpPr/>
                  <p:nvPr/>
                </p:nvSpPr>
                <p:spPr>
                  <a:xfrm>
                    <a:off x="4021475" y="3243718"/>
                    <a:ext cx="445450" cy="2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8" h="10978" extrusionOk="0">
                        <a:moveTo>
                          <a:pt x="17458" y="1"/>
                        </a:moveTo>
                        <a:cubicBezTo>
                          <a:pt x="17412" y="1"/>
                          <a:pt x="17363" y="15"/>
                          <a:pt x="17312" y="49"/>
                        </a:cubicBezTo>
                        <a:cubicBezTo>
                          <a:pt x="14467" y="1782"/>
                          <a:pt x="11165" y="2501"/>
                          <a:pt x="8189" y="4005"/>
                        </a:cubicBezTo>
                        <a:cubicBezTo>
                          <a:pt x="5116" y="5575"/>
                          <a:pt x="2565" y="8093"/>
                          <a:pt x="178" y="10545"/>
                        </a:cubicBezTo>
                        <a:cubicBezTo>
                          <a:pt x="1" y="10722"/>
                          <a:pt x="177" y="10978"/>
                          <a:pt x="371" y="10978"/>
                        </a:cubicBezTo>
                        <a:cubicBezTo>
                          <a:pt x="428" y="10978"/>
                          <a:pt x="486" y="10956"/>
                          <a:pt x="538" y="10905"/>
                        </a:cubicBezTo>
                        <a:lnTo>
                          <a:pt x="538" y="10872"/>
                        </a:lnTo>
                        <a:cubicBezTo>
                          <a:pt x="2925" y="8420"/>
                          <a:pt x="5508" y="5902"/>
                          <a:pt x="8582" y="4365"/>
                        </a:cubicBezTo>
                        <a:cubicBezTo>
                          <a:pt x="11525" y="2894"/>
                          <a:pt x="14762" y="2207"/>
                          <a:pt x="17574" y="474"/>
                        </a:cubicBezTo>
                        <a:cubicBezTo>
                          <a:pt x="17818" y="338"/>
                          <a:pt x="17680" y="1"/>
                          <a:pt x="1745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4" name="Google Shape;753;p35">
                    <a:extLst>
                      <a:ext uri="{FF2B5EF4-FFF2-40B4-BE49-F238E27FC236}">
                        <a16:creationId xmlns:a16="http://schemas.microsoft.com/office/drawing/2014/main" id="{3F769A8E-B2A4-4312-94A6-C74D28354755}"/>
                      </a:ext>
                    </a:extLst>
                  </p:cNvPr>
                  <p:cNvSpPr/>
                  <p:nvPr/>
                </p:nvSpPr>
                <p:spPr>
                  <a:xfrm>
                    <a:off x="4184675" y="3036468"/>
                    <a:ext cx="111725" cy="25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10327" extrusionOk="0">
                        <a:moveTo>
                          <a:pt x="4136" y="0"/>
                        </a:moveTo>
                        <a:cubicBezTo>
                          <a:pt x="4036" y="0"/>
                          <a:pt x="3943" y="51"/>
                          <a:pt x="3917" y="164"/>
                        </a:cubicBezTo>
                        <a:cubicBezTo>
                          <a:pt x="3394" y="1799"/>
                          <a:pt x="2283" y="3205"/>
                          <a:pt x="1531" y="4742"/>
                        </a:cubicBezTo>
                        <a:cubicBezTo>
                          <a:pt x="713" y="6410"/>
                          <a:pt x="550" y="8241"/>
                          <a:pt x="59" y="10007"/>
                        </a:cubicBezTo>
                        <a:cubicBezTo>
                          <a:pt x="1" y="10201"/>
                          <a:pt x="151" y="10327"/>
                          <a:pt x="303" y="10327"/>
                        </a:cubicBezTo>
                        <a:cubicBezTo>
                          <a:pt x="406" y="10327"/>
                          <a:pt x="510" y="10269"/>
                          <a:pt x="550" y="10137"/>
                        </a:cubicBezTo>
                        <a:cubicBezTo>
                          <a:pt x="1073" y="8306"/>
                          <a:pt x="1236" y="6410"/>
                          <a:pt x="2119" y="4709"/>
                        </a:cubicBezTo>
                        <a:cubicBezTo>
                          <a:pt x="2904" y="3238"/>
                          <a:pt x="3885" y="1897"/>
                          <a:pt x="4408" y="328"/>
                        </a:cubicBezTo>
                        <a:cubicBezTo>
                          <a:pt x="4468" y="127"/>
                          <a:pt x="4294" y="0"/>
                          <a:pt x="413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5" name="Google Shape;754;p35">
                    <a:extLst>
                      <a:ext uri="{FF2B5EF4-FFF2-40B4-BE49-F238E27FC236}">
                        <a16:creationId xmlns:a16="http://schemas.microsoft.com/office/drawing/2014/main" id="{701001A0-32B8-46CA-9316-596A4A4D87DF}"/>
                      </a:ext>
                    </a:extLst>
                  </p:cNvPr>
                  <p:cNvSpPr/>
                  <p:nvPr/>
                </p:nvSpPr>
                <p:spPr>
                  <a:xfrm>
                    <a:off x="4292250" y="3166068"/>
                    <a:ext cx="200150" cy="52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6" h="2099" extrusionOk="0">
                        <a:moveTo>
                          <a:pt x="7659" y="1"/>
                        </a:moveTo>
                        <a:cubicBezTo>
                          <a:pt x="7617" y="1"/>
                          <a:pt x="7572" y="15"/>
                          <a:pt x="7527" y="49"/>
                        </a:cubicBezTo>
                        <a:cubicBezTo>
                          <a:pt x="6481" y="670"/>
                          <a:pt x="5337" y="1128"/>
                          <a:pt x="4160" y="1357"/>
                        </a:cubicBezTo>
                        <a:cubicBezTo>
                          <a:pt x="3611" y="1473"/>
                          <a:pt x="2935" y="1598"/>
                          <a:pt x="2279" y="1598"/>
                        </a:cubicBezTo>
                        <a:cubicBezTo>
                          <a:pt x="1645" y="1598"/>
                          <a:pt x="1029" y="1481"/>
                          <a:pt x="563" y="1128"/>
                        </a:cubicBezTo>
                        <a:cubicBezTo>
                          <a:pt x="504" y="1076"/>
                          <a:pt x="440" y="1054"/>
                          <a:pt x="379" y="1054"/>
                        </a:cubicBezTo>
                        <a:cubicBezTo>
                          <a:pt x="171" y="1054"/>
                          <a:pt x="0" y="1310"/>
                          <a:pt x="203" y="1487"/>
                        </a:cubicBezTo>
                        <a:cubicBezTo>
                          <a:pt x="796" y="1950"/>
                          <a:pt x="1546" y="2099"/>
                          <a:pt x="2304" y="2099"/>
                        </a:cubicBezTo>
                        <a:cubicBezTo>
                          <a:pt x="2885" y="2099"/>
                          <a:pt x="3471" y="2012"/>
                          <a:pt x="3996" y="1912"/>
                        </a:cubicBezTo>
                        <a:cubicBezTo>
                          <a:pt x="5337" y="1683"/>
                          <a:pt x="6645" y="1193"/>
                          <a:pt x="7789" y="474"/>
                        </a:cubicBezTo>
                        <a:cubicBezTo>
                          <a:pt x="8006" y="338"/>
                          <a:pt x="7863" y="1"/>
                          <a:pt x="76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6" name="Google Shape;755;p35">
                    <a:extLst>
                      <a:ext uri="{FF2B5EF4-FFF2-40B4-BE49-F238E27FC236}">
                        <a16:creationId xmlns:a16="http://schemas.microsoft.com/office/drawing/2014/main" id="{5D31A01E-CD41-4EED-8B52-ACF5F69A4C7E}"/>
                      </a:ext>
                    </a:extLst>
                  </p:cNvPr>
                  <p:cNvSpPr/>
                  <p:nvPr/>
                </p:nvSpPr>
                <p:spPr>
                  <a:xfrm>
                    <a:off x="4342125" y="3005593"/>
                    <a:ext cx="70900" cy="1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6" h="6036" extrusionOk="0">
                        <a:moveTo>
                          <a:pt x="2491" y="0"/>
                        </a:moveTo>
                        <a:cubicBezTo>
                          <a:pt x="2434" y="0"/>
                          <a:pt x="2376" y="27"/>
                          <a:pt x="2328" y="91"/>
                        </a:cubicBezTo>
                        <a:cubicBezTo>
                          <a:pt x="1641" y="876"/>
                          <a:pt x="1118" y="1792"/>
                          <a:pt x="759" y="2740"/>
                        </a:cubicBezTo>
                        <a:cubicBezTo>
                          <a:pt x="432" y="3721"/>
                          <a:pt x="170" y="4702"/>
                          <a:pt x="39" y="5716"/>
                        </a:cubicBezTo>
                        <a:cubicBezTo>
                          <a:pt x="0" y="5910"/>
                          <a:pt x="159" y="6036"/>
                          <a:pt x="307" y="6036"/>
                        </a:cubicBezTo>
                        <a:cubicBezTo>
                          <a:pt x="408" y="6036"/>
                          <a:pt x="503" y="5978"/>
                          <a:pt x="530" y="5846"/>
                        </a:cubicBezTo>
                        <a:cubicBezTo>
                          <a:pt x="857" y="3884"/>
                          <a:pt x="1380" y="1988"/>
                          <a:pt x="2688" y="451"/>
                        </a:cubicBezTo>
                        <a:cubicBezTo>
                          <a:pt x="2836" y="254"/>
                          <a:pt x="2667" y="0"/>
                          <a:pt x="249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7" name="Google Shape;756;p35">
                    <a:extLst>
                      <a:ext uri="{FF2B5EF4-FFF2-40B4-BE49-F238E27FC236}">
                        <a16:creationId xmlns:a16="http://schemas.microsoft.com/office/drawing/2014/main" id="{38B889A4-F501-45C2-A5BE-7B28B5C91CF1}"/>
                      </a:ext>
                    </a:extLst>
                  </p:cNvPr>
                  <p:cNvSpPr/>
                  <p:nvPr/>
                </p:nvSpPr>
                <p:spPr>
                  <a:xfrm>
                    <a:off x="4124825" y="3021743"/>
                    <a:ext cx="58050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2" h="1800" extrusionOk="0">
                        <a:moveTo>
                          <a:pt x="1208" y="1"/>
                        </a:moveTo>
                        <a:cubicBezTo>
                          <a:pt x="1198" y="1"/>
                          <a:pt x="1188" y="1"/>
                          <a:pt x="1178" y="1"/>
                        </a:cubicBezTo>
                        <a:cubicBezTo>
                          <a:pt x="1" y="1"/>
                          <a:pt x="33" y="1800"/>
                          <a:pt x="1178" y="1800"/>
                        </a:cubicBezTo>
                        <a:cubicBezTo>
                          <a:pt x="2280" y="1767"/>
                          <a:pt x="2322" y="1"/>
                          <a:pt x="12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757;p35">
                    <a:extLst>
                      <a:ext uri="{FF2B5EF4-FFF2-40B4-BE49-F238E27FC236}">
                        <a16:creationId xmlns:a16="http://schemas.microsoft.com/office/drawing/2014/main" id="{E0D0A42B-A1F6-4E0E-906C-6C6F8A5F7B8F}"/>
                      </a:ext>
                    </a:extLst>
                  </p:cNvPr>
                  <p:cNvSpPr/>
                  <p:nvPr/>
                </p:nvSpPr>
                <p:spPr>
                  <a:xfrm>
                    <a:off x="4258900" y="3011143"/>
                    <a:ext cx="58050" cy="4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2" h="1799" extrusionOk="0">
                        <a:moveTo>
                          <a:pt x="1177" y="0"/>
                        </a:moveTo>
                        <a:cubicBezTo>
                          <a:pt x="0" y="0"/>
                          <a:pt x="33" y="1799"/>
                          <a:pt x="1177" y="1799"/>
                        </a:cubicBezTo>
                        <a:cubicBezTo>
                          <a:pt x="2322" y="1799"/>
                          <a:pt x="2322" y="0"/>
                          <a:pt x="11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758;p35">
                    <a:extLst>
                      <a:ext uri="{FF2B5EF4-FFF2-40B4-BE49-F238E27FC236}">
                        <a16:creationId xmlns:a16="http://schemas.microsoft.com/office/drawing/2014/main" id="{2F6B1849-59CF-442D-854D-C45836E36CCB}"/>
                      </a:ext>
                    </a:extLst>
                  </p:cNvPr>
                  <p:cNvSpPr/>
                  <p:nvPr/>
                </p:nvSpPr>
                <p:spPr>
                  <a:xfrm>
                    <a:off x="4369275" y="2982868"/>
                    <a:ext cx="67125" cy="4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5" h="1950" extrusionOk="0">
                        <a:moveTo>
                          <a:pt x="1299" y="1"/>
                        </a:moveTo>
                        <a:cubicBezTo>
                          <a:pt x="601" y="1"/>
                          <a:pt x="1" y="904"/>
                          <a:pt x="653" y="1556"/>
                        </a:cubicBezTo>
                        <a:lnTo>
                          <a:pt x="784" y="1687"/>
                        </a:lnTo>
                        <a:cubicBezTo>
                          <a:pt x="976" y="1872"/>
                          <a:pt x="1189" y="1950"/>
                          <a:pt x="1392" y="1950"/>
                        </a:cubicBezTo>
                        <a:cubicBezTo>
                          <a:pt x="2089" y="1950"/>
                          <a:pt x="2685" y="1037"/>
                          <a:pt x="2027" y="379"/>
                        </a:cubicBezTo>
                        <a:lnTo>
                          <a:pt x="1929" y="281"/>
                        </a:lnTo>
                        <a:cubicBezTo>
                          <a:pt x="1731" y="83"/>
                          <a:pt x="1511" y="1"/>
                          <a:pt x="12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" name="Google Shape;759;p35">
                    <a:extLst>
                      <a:ext uri="{FF2B5EF4-FFF2-40B4-BE49-F238E27FC236}">
                        <a16:creationId xmlns:a16="http://schemas.microsoft.com/office/drawing/2014/main" id="{60EB49B9-BC01-4389-9D64-1DD4B0B1E116}"/>
                      </a:ext>
                    </a:extLst>
                  </p:cNvPr>
                  <p:cNvSpPr/>
                  <p:nvPr/>
                </p:nvSpPr>
                <p:spPr>
                  <a:xfrm>
                    <a:off x="4409300" y="3072443"/>
                    <a:ext cx="58075" cy="4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3" h="1799" extrusionOk="0">
                        <a:moveTo>
                          <a:pt x="1145" y="1"/>
                        </a:moveTo>
                        <a:cubicBezTo>
                          <a:pt x="1" y="1"/>
                          <a:pt x="1" y="1799"/>
                          <a:pt x="1145" y="1799"/>
                        </a:cubicBezTo>
                        <a:cubicBezTo>
                          <a:pt x="2290" y="1799"/>
                          <a:pt x="2322" y="1"/>
                          <a:pt x="11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760;p35">
                    <a:extLst>
                      <a:ext uri="{FF2B5EF4-FFF2-40B4-BE49-F238E27FC236}">
                        <a16:creationId xmlns:a16="http://schemas.microsoft.com/office/drawing/2014/main" id="{E167616F-A948-4CFB-BEAE-BAC779C2DE1D}"/>
                      </a:ext>
                    </a:extLst>
                  </p:cNvPr>
                  <p:cNvSpPr/>
                  <p:nvPr/>
                </p:nvSpPr>
                <p:spPr>
                  <a:xfrm>
                    <a:off x="4463525" y="3141093"/>
                    <a:ext cx="57800" cy="4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2" h="1768" extrusionOk="0">
                        <a:moveTo>
                          <a:pt x="1198" y="1"/>
                        </a:moveTo>
                        <a:cubicBezTo>
                          <a:pt x="1187" y="1"/>
                          <a:pt x="1177" y="1"/>
                          <a:pt x="1167" y="1"/>
                        </a:cubicBezTo>
                        <a:cubicBezTo>
                          <a:pt x="0" y="1"/>
                          <a:pt x="22" y="1767"/>
                          <a:pt x="1136" y="1767"/>
                        </a:cubicBezTo>
                        <a:cubicBezTo>
                          <a:pt x="1146" y="1767"/>
                          <a:pt x="1157" y="1767"/>
                          <a:pt x="1167" y="1767"/>
                        </a:cubicBezTo>
                        <a:cubicBezTo>
                          <a:pt x="2301" y="1767"/>
                          <a:pt x="2311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2" name="Google Shape;761;p35">
                    <a:extLst>
                      <a:ext uri="{FF2B5EF4-FFF2-40B4-BE49-F238E27FC236}">
                        <a16:creationId xmlns:a16="http://schemas.microsoft.com/office/drawing/2014/main" id="{8FDAF523-7712-481B-9FB2-8A60F5072DD0}"/>
                      </a:ext>
                    </a:extLst>
                  </p:cNvPr>
                  <p:cNvSpPr/>
                  <p:nvPr/>
                </p:nvSpPr>
                <p:spPr>
                  <a:xfrm>
                    <a:off x="4431650" y="3231018"/>
                    <a:ext cx="58350" cy="4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4" h="1768" extrusionOk="0">
                        <a:moveTo>
                          <a:pt x="1197" y="1"/>
                        </a:moveTo>
                        <a:cubicBezTo>
                          <a:pt x="1187" y="1"/>
                          <a:pt x="1177" y="1"/>
                          <a:pt x="1167" y="1"/>
                        </a:cubicBezTo>
                        <a:cubicBezTo>
                          <a:pt x="0" y="1"/>
                          <a:pt x="22" y="1767"/>
                          <a:pt x="1136" y="1767"/>
                        </a:cubicBezTo>
                        <a:cubicBezTo>
                          <a:pt x="1146" y="1767"/>
                          <a:pt x="1156" y="1767"/>
                          <a:pt x="1167" y="1767"/>
                        </a:cubicBezTo>
                        <a:cubicBezTo>
                          <a:pt x="2333" y="1767"/>
                          <a:pt x="2312" y="1"/>
                          <a:pt x="11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3" name="Google Shape;762;p35">
                    <a:extLst>
                      <a:ext uri="{FF2B5EF4-FFF2-40B4-BE49-F238E27FC236}">
                        <a16:creationId xmlns:a16="http://schemas.microsoft.com/office/drawing/2014/main" id="{1CF2DFDE-E0FB-4039-814A-E1EDB808CB0A}"/>
                      </a:ext>
                    </a:extLst>
                  </p:cNvPr>
                  <p:cNvSpPr/>
                  <p:nvPr/>
                </p:nvSpPr>
                <p:spPr>
                  <a:xfrm>
                    <a:off x="4323475" y="3130468"/>
                    <a:ext cx="58050" cy="4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2" h="1768" extrusionOk="0">
                        <a:moveTo>
                          <a:pt x="1176" y="1"/>
                        </a:moveTo>
                        <a:cubicBezTo>
                          <a:pt x="1166" y="1"/>
                          <a:pt x="1155" y="1"/>
                          <a:pt x="1145" y="1"/>
                        </a:cubicBezTo>
                        <a:cubicBezTo>
                          <a:pt x="11" y="1"/>
                          <a:pt x="0" y="1767"/>
                          <a:pt x="1114" y="1767"/>
                        </a:cubicBezTo>
                        <a:cubicBezTo>
                          <a:pt x="1124" y="1767"/>
                          <a:pt x="1135" y="1767"/>
                          <a:pt x="1145" y="1767"/>
                        </a:cubicBezTo>
                        <a:cubicBezTo>
                          <a:pt x="2279" y="1767"/>
                          <a:pt x="2321" y="1"/>
                          <a:pt x="117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42" name="Google Shape;763;p35">
                  <a:extLst>
                    <a:ext uri="{FF2B5EF4-FFF2-40B4-BE49-F238E27FC236}">
                      <a16:creationId xmlns:a16="http://schemas.microsoft.com/office/drawing/2014/main" id="{1F3DBA0F-7174-47D5-A448-841CDB93430D}"/>
                    </a:ext>
                  </a:extLst>
                </p:cNvPr>
                <p:cNvGrpSpPr/>
                <p:nvPr/>
              </p:nvGrpSpPr>
              <p:grpSpPr>
                <a:xfrm>
                  <a:off x="3854376" y="1663189"/>
                  <a:ext cx="1707538" cy="2027292"/>
                  <a:chOff x="5243900" y="3898675"/>
                  <a:chExt cx="821050" cy="974800"/>
                </a:xfrm>
              </p:grpSpPr>
              <p:sp>
                <p:nvSpPr>
                  <p:cNvPr id="343" name="Google Shape;764;p35">
                    <a:extLst>
                      <a:ext uri="{FF2B5EF4-FFF2-40B4-BE49-F238E27FC236}">
                        <a16:creationId xmlns:a16="http://schemas.microsoft.com/office/drawing/2014/main" id="{4F8A41D9-61C1-46FB-BE44-8B91135D0494}"/>
                      </a:ext>
                    </a:extLst>
                  </p:cNvPr>
                  <p:cNvSpPr/>
                  <p:nvPr/>
                </p:nvSpPr>
                <p:spPr>
                  <a:xfrm>
                    <a:off x="5243900" y="3898675"/>
                    <a:ext cx="821050" cy="97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42" h="38992" extrusionOk="0">
                        <a:moveTo>
                          <a:pt x="16148" y="0"/>
                        </a:moveTo>
                        <a:cubicBezTo>
                          <a:pt x="16036" y="0"/>
                          <a:pt x="15918" y="10"/>
                          <a:pt x="15794" y="30"/>
                        </a:cubicBezTo>
                        <a:cubicBezTo>
                          <a:pt x="12034" y="651"/>
                          <a:pt x="10432" y="4968"/>
                          <a:pt x="9614" y="9447"/>
                        </a:cubicBezTo>
                        <a:cubicBezTo>
                          <a:pt x="9409" y="10490"/>
                          <a:pt x="8543" y="11032"/>
                          <a:pt x="7679" y="11032"/>
                        </a:cubicBezTo>
                        <a:cubicBezTo>
                          <a:pt x="6890" y="11032"/>
                          <a:pt x="6102" y="10580"/>
                          <a:pt x="5821" y="9643"/>
                        </a:cubicBezTo>
                        <a:cubicBezTo>
                          <a:pt x="5625" y="8989"/>
                          <a:pt x="5396" y="8335"/>
                          <a:pt x="5167" y="7682"/>
                        </a:cubicBezTo>
                        <a:cubicBezTo>
                          <a:pt x="4142" y="4881"/>
                          <a:pt x="2944" y="3506"/>
                          <a:pt x="1961" y="3506"/>
                        </a:cubicBezTo>
                        <a:cubicBezTo>
                          <a:pt x="843" y="3506"/>
                          <a:pt x="1" y="5282"/>
                          <a:pt x="1" y="8761"/>
                        </a:cubicBezTo>
                        <a:cubicBezTo>
                          <a:pt x="1" y="15856"/>
                          <a:pt x="4709" y="26810"/>
                          <a:pt x="6933" y="33415"/>
                        </a:cubicBezTo>
                        <a:cubicBezTo>
                          <a:pt x="8055" y="36780"/>
                          <a:pt x="8407" y="38991"/>
                          <a:pt x="9447" y="38991"/>
                        </a:cubicBezTo>
                        <a:cubicBezTo>
                          <a:pt x="9922" y="38991"/>
                          <a:pt x="10542" y="38529"/>
                          <a:pt x="11445" y="37502"/>
                        </a:cubicBezTo>
                        <a:lnTo>
                          <a:pt x="14421" y="33546"/>
                        </a:lnTo>
                        <a:cubicBezTo>
                          <a:pt x="17789" y="27497"/>
                          <a:pt x="25931" y="20401"/>
                          <a:pt x="30214" y="14744"/>
                        </a:cubicBezTo>
                        <a:cubicBezTo>
                          <a:pt x="32842" y="11431"/>
                          <a:pt x="32326" y="8293"/>
                          <a:pt x="28710" y="8293"/>
                        </a:cubicBezTo>
                        <a:cubicBezTo>
                          <a:pt x="28186" y="8293"/>
                          <a:pt x="27598" y="8358"/>
                          <a:pt x="26944" y="8499"/>
                        </a:cubicBezTo>
                        <a:cubicBezTo>
                          <a:pt x="24590" y="8891"/>
                          <a:pt x="22366" y="10330"/>
                          <a:pt x="20470" y="12096"/>
                        </a:cubicBezTo>
                        <a:cubicBezTo>
                          <a:pt x="20070" y="12467"/>
                          <a:pt x="19598" y="12630"/>
                          <a:pt x="19139" y="12630"/>
                        </a:cubicBezTo>
                        <a:cubicBezTo>
                          <a:pt x="18018" y="12630"/>
                          <a:pt x="16968" y="11661"/>
                          <a:pt x="17200" y="10363"/>
                        </a:cubicBezTo>
                        <a:cubicBezTo>
                          <a:pt x="18078" y="5407"/>
                          <a:pt x="18776" y="0"/>
                          <a:pt x="16148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4" name="Google Shape;765;p35">
                    <a:extLst>
                      <a:ext uri="{FF2B5EF4-FFF2-40B4-BE49-F238E27FC236}">
                        <a16:creationId xmlns:a16="http://schemas.microsoft.com/office/drawing/2014/main" id="{5E95C6F7-DAE2-48F1-9E69-FFF712CA06E1}"/>
                      </a:ext>
                    </a:extLst>
                  </p:cNvPr>
                  <p:cNvSpPr/>
                  <p:nvPr/>
                </p:nvSpPr>
                <p:spPr>
                  <a:xfrm>
                    <a:off x="5293600" y="4088200"/>
                    <a:ext cx="150950" cy="55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8" h="22142" extrusionOk="0">
                        <a:moveTo>
                          <a:pt x="287" y="0"/>
                        </a:moveTo>
                        <a:cubicBezTo>
                          <a:pt x="141" y="0"/>
                          <a:pt x="0" y="118"/>
                          <a:pt x="40" y="297"/>
                        </a:cubicBezTo>
                        <a:cubicBezTo>
                          <a:pt x="2198" y="7425"/>
                          <a:pt x="2656" y="15011"/>
                          <a:pt x="5468" y="21976"/>
                        </a:cubicBezTo>
                        <a:cubicBezTo>
                          <a:pt x="5520" y="22092"/>
                          <a:pt x="5627" y="22142"/>
                          <a:pt x="5730" y="22142"/>
                        </a:cubicBezTo>
                        <a:cubicBezTo>
                          <a:pt x="5889" y="22142"/>
                          <a:pt x="6038" y="22023"/>
                          <a:pt x="5958" y="21845"/>
                        </a:cubicBezTo>
                        <a:cubicBezTo>
                          <a:pt x="3179" y="14880"/>
                          <a:pt x="2689" y="7294"/>
                          <a:pt x="531" y="166"/>
                        </a:cubicBezTo>
                        <a:cubicBezTo>
                          <a:pt x="479" y="50"/>
                          <a:pt x="382" y="0"/>
                          <a:pt x="28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" name="Google Shape;766;p35">
                    <a:extLst>
                      <a:ext uri="{FF2B5EF4-FFF2-40B4-BE49-F238E27FC236}">
                        <a16:creationId xmlns:a16="http://schemas.microsoft.com/office/drawing/2014/main" id="{12C62DA3-E74C-4BA2-A050-074852AFCB6F}"/>
                      </a:ext>
                    </a:extLst>
                  </p:cNvPr>
                  <p:cNvSpPr/>
                  <p:nvPr/>
                </p:nvSpPr>
                <p:spPr>
                  <a:xfrm>
                    <a:off x="5495675" y="3989275"/>
                    <a:ext cx="126275" cy="66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1" h="26515" extrusionOk="0">
                        <a:moveTo>
                          <a:pt x="4743" y="1"/>
                        </a:moveTo>
                        <a:cubicBezTo>
                          <a:pt x="4639" y="1"/>
                          <a:pt x="4532" y="51"/>
                          <a:pt x="4481" y="166"/>
                        </a:cubicBezTo>
                        <a:cubicBezTo>
                          <a:pt x="3074" y="3502"/>
                          <a:pt x="2355" y="7131"/>
                          <a:pt x="1832" y="10695"/>
                        </a:cubicBezTo>
                        <a:cubicBezTo>
                          <a:pt x="1570" y="12428"/>
                          <a:pt x="1374" y="14161"/>
                          <a:pt x="1211" y="15894"/>
                        </a:cubicBezTo>
                        <a:cubicBezTo>
                          <a:pt x="1080" y="17627"/>
                          <a:pt x="753" y="19393"/>
                          <a:pt x="524" y="21126"/>
                        </a:cubicBezTo>
                        <a:cubicBezTo>
                          <a:pt x="262" y="22859"/>
                          <a:pt x="1" y="24625"/>
                          <a:pt x="262" y="26325"/>
                        </a:cubicBezTo>
                        <a:cubicBezTo>
                          <a:pt x="289" y="26457"/>
                          <a:pt x="385" y="26514"/>
                          <a:pt x="485" y="26514"/>
                        </a:cubicBezTo>
                        <a:cubicBezTo>
                          <a:pt x="633" y="26514"/>
                          <a:pt x="792" y="26389"/>
                          <a:pt x="753" y="26194"/>
                        </a:cubicBezTo>
                        <a:cubicBezTo>
                          <a:pt x="524" y="24625"/>
                          <a:pt x="753" y="22990"/>
                          <a:pt x="982" y="21420"/>
                        </a:cubicBezTo>
                        <a:cubicBezTo>
                          <a:pt x="1211" y="19753"/>
                          <a:pt x="1505" y="18085"/>
                          <a:pt x="1701" y="16385"/>
                        </a:cubicBezTo>
                        <a:cubicBezTo>
                          <a:pt x="1995" y="12853"/>
                          <a:pt x="2486" y="9355"/>
                          <a:pt x="3238" y="5889"/>
                        </a:cubicBezTo>
                        <a:cubicBezTo>
                          <a:pt x="3663" y="3992"/>
                          <a:pt x="4252" y="2128"/>
                          <a:pt x="4971" y="297"/>
                        </a:cubicBezTo>
                        <a:cubicBezTo>
                          <a:pt x="5050" y="119"/>
                          <a:pt x="4901" y="1"/>
                          <a:pt x="474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" name="Google Shape;767;p35">
                    <a:extLst>
                      <a:ext uri="{FF2B5EF4-FFF2-40B4-BE49-F238E27FC236}">
                        <a16:creationId xmlns:a16="http://schemas.microsoft.com/office/drawing/2014/main" id="{EAB39193-181F-4A0A-9369-980EF88D102F}"/>
                      </a:ext>
                    </a:extLst>
                  </p:cNvPr>
                  <p:cNvSpPr/>
                  <p:nvPr/>
                </p:nvSpPr>
                <p:spPr>
                  <a:xfrm>
                    <a:off x="5543725" y="4172875"/>
                    <a:ext cx="439700" cy="500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8" h="20005" extrusionOk="0">
                        <a:moveTo>
                          <a:pt x="17240" y="1"/>
                        </a:moveTo>
                        <a:cubicBezTo>
                          <a:pt x="17198" y="1"/>
                          <a:pt x="17154" y="15"/>
                          <a:pt x="17109" y="49"/>
                        </a:cubicBezTo>
                        <a:lnTo>
                          <a:pt x="17142" y="49"/>
                        </a:lnTo>
                        <a:cubicBezTo>
                          <a:pt x="15736" y="1062"/>
                          <a:pt x="14199" y="1782"/>
                          <a:pt x="12760" y="2697"/>
                        </a:cubicBezTo>
                        <a:cubicBezTo>
                          <a:pt x="11322" y="3678"/>
                          <a:pt x="10014" y="4855"/>
                          <a:pt x="8869" y="6163"/>
                        </a:cubicBezTo>
                        <a:cubicBezTo>
                          <a:pt x="7725" y="7439"/>
                          <a:pt x="6613" y="8746"/>
                          <a:pt x="5632" y="10120"/>
                        </a:cubicBezTo>
                        <a:cubicBezTo>
                          <a:pt x="4619" y="11559"/>
                          <a:pt x="3736" y="13063"/>
                          <a:pt x="2918" y="14632"/>
                        </a:cubicBezTo>
                        <a:cubicBezTo>
                          <a:pt x="2035" y="16300"/>
                          <a:pt x="1185" y="18033"/>
                          <a:pt x="139" y="19635"/>
                        </a:cubicBezTo>
                        <a:cubicBezTo>
                          <a:pt x="0" y="19820"/>
                          <a:pt x="188" y="20005"/>
                          <a:pt x="368" y="20005"/>
                        </a:cubicBezTo>
                        <a:cubicBezTo>
                          <a:pt x="443" y="20005"/>
                          <a:pt x="516" y="19973"/>
                          <a:pt x="564" y="19897"/>
                        </a:cubicBezTo>
                        <a:cubicBezTo>
                          <a:pt x="2428" y="17117"/>
                          <a:pt x="3638" y="13978"/>
                          <a:pt x="5469" y="11199"/>
                        </a:cubicBezTo>
                        <a:cubicBezTo>
                          <a:pt x="6450" y="9793"/>
                          <a:pt x="7529" y="8452"/>
                          <a:pt x="8673" y="7144"/>
                        </a:cubicBezTo>
                        <a:cubicBezTo>
                          <a:pt x="9850" y="5836"/>
                          <a:pt x="11060" y="4463"/>
                          <a:pt x="12564" y="3449"/>
                        </a:cubicBezTo>
                        <a:cubicBezTo>
                          <a:pt x="14101" y="2403"/>
                          <a:pt x="15834" y="1618"/>
                          <a:pt x="17371" y="507"/>
                        </a:cubicBezTo>
                        <a:cubicBezTo>
                          <a:pt x="17588" y="344"/>
                          <a:pt x="17445" y="1"/>
                          <a:pt x="1724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" name="Google Shape;768;p35">
                    <a:extLst>
                      <a:ext uri="{FF2B5EF4-FFF2-40B4-BE49-F238E27FC236}">
                        <a16:creationId xmlns:a16="http://schemas.microsoft.com/office/drawing/2014/main" id="{FAFC00DD-1A4C-4618-9182-A133CECAE857}"/>
                      </a:ext>
                    </a:extLst>
                  </p:cNvPr>
                  <p:cNvSpPr/>
                  <p:nvPr/>
                </p:nvSpPr>
                <p:spPr>
                  <a:xfrm>
                    <a:off x="5579875" y="4533550"/>
                    <a:ext cx="66400" cy="5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2021" extrusionOk="0">
                        <a:moveTo>
                          <a:pt x="279" y="1"/>
                        </a:moveTo>
                        <a:cubicBezTo>
                          <a:pt x="213" y="1"/>
                          <a:pt x="148" y="25"/>
                          <a:pt x="99" y="74"/>
                        </a:cubicBezTo>
                        <a:cubicBezTo>
                          <a:pt x="1" y="172"/>
                          <a:pt x="1" y="336"/>
                          <a:pt x="99" y="434"/>
                        </a:cubicBezTo>
                        <a:cubicBezTo>
                          <a:pt x="753" y="990"/>
                          <a:pt x="1472" y="1513"/>
                          <a:pt x="2192" y="2004"/>
                        </a:cubicBezTo>
                        <a:cubicBezTo>
                          <a:pt x="2226" y="2015"/>
                          <a:pt x="2259" y="2020"/>
                          <a:pt x="2290" y="2020"/>
                        </a:cubicBezTo>
                        <a:cubicBezTo>
                          <a:pt x="2526" y="2020"/>
                          <a:pt x="2655" y="1719"/>
                          <a:pt x="2453" y="1546"/>
                        </a:cubicBezTo>
                        <a:cubicBezTo>
                          <a:pt x="1766" y="1121"/>
                          <a:pt x="1080" y="630"/>
                          <a:pt x="459" y="74"/>
                        </a:cubicBezTo>
                        <a:cubicBezTo>
                          <a:pt x="410" y="25"/>
                          <a:pt x="344" y="1"/>
                          <a:pt x="27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8" name="Google Shape;769;p35">
                    <a:extLst>
                      <a:ext uri="{FF2B5EF4-FFF2-40B4-BE49-F238E27FC236}">
                        <a16:creationId xmlns:a16="http://schemas.microsoft.com/office/drawing/2014/main" id="{7D360672-5B7F-4B98-ACCB-D4A18465603B}"/>
                      </a:ext>
                    </a:extLst>
                  </p:cNvPr>
                  <p:cNvSpPr/>
                  <p:nvPr/>
                </p:nvSpPr>
                <p:spPr>
                  <a:xfrm>
                    <a:off x="5615875" y="4421900"/>
                    <a:ext cx="80100" cy="73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4" h="2947" extrusionOk="0">
                        <a:moveTo>
                          <a:pt x="345" y="0"/>
                        </a:moveTo>
                        <a:cubicBezTo>
                          <a:pt x="138" y="0"/>
                          <a:pt x="1" y="286"/>
                          <a:pt x="196" y="453"/>
                        </a:cubicBezTo>
                        <a:cubicBezTo>
                          <a:pt x="1144" y="1172"/>
                          <a:pt x="1994" y="1957"/>
                          <a:pt x="2746" y="2873"/>
                        </a:cubicBezTo>
                        <a:cubicBezTo>
                          <a:pt x="2795" y="2922"/>
                          <a:pt x="2861" y="2946"/>
                          <a:pt x="2926" y="2946"/>
                        </a:cubicBezTo>
                        <a:cubicBezTo>
                          <a:pt x="2991" y="2946"/>
                          <a:pt x="3057" y="2922"/>
                          <a:pt x="3106" y="2873"/>
                        </a:cubicBezTo>
                        <a:cubicBezTo>
                          <a:pt x="3204" y="2775"/>
                          <a:pt x="3204" y="2611"/>
                          <a:pt x="3106" y="2513"/>
                        </a:cubicBezTo>
                        <a:cubicBezTo>
                          <a:pt x="2321" y="1565"/>
                          <a:pt x="1438" y="747"/>
                          <a:pt x="457" y="28"/>
                        </a:cubicBezTo>
                        <a:cubicBezTo>
                          <a:pt x="419" y="9"/>
                          <a:pt x="381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770;p35">
                    <a:extLst>
                      <a:ext uri="{FF2B5EF4-FFF2-40B4-BE49-F238E27FC236}">
                        <a16:creationId xmlns:a16="http://schemas.microsoft.com/office/drawing/2014/main" id="{80F5E371-BF01-4002-B28F-AD2E8280FFBF}"/>
                      </a:ext>
                    </a:extLst>
                  </p:cNvPr>
                  <p:cNvSpPr/>
                  <p:nvPr/>
                </p:nvSpPr>
                <p:spPr>
                  <a:xfrm>
                    <a:off x="5698125" y="4319425"/>
                    <a:ext cx="70950" cy="8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3514" extrusionOk="0">
                        <a:moveTo>
                          <a:pt x="320" y="1"/>
                        </a:moveTo>
                        <a:cubicBezTo>
                          <a:pt x="156" y="1"/>
                          <a:pt x="0" y="169"/>
                          <a:pt x="110" y="367"/>
                        </a:cubicBezTo>
                        <a:cubicBezTo>
                          <a:pt x="699" y="1478"/>
                          <a:pt x="1451" y="2492"/>
                          <a:pt x="2301" y="3440"/>
                        </a:cubicBezTo>
                        <a:cubicBezTo>
                          <a:pt x="2353" y="3492"/>
                          <a:pt x="2411" y="3514"/>
                          <a:pt x="2467" y="3514"/>
                        </a:cubicBezTo>
                        <a:cubicBezTo>
                          <a:pt x="2662" y="3514"/>
                          <a:pt x="2838" y="3258"/>
                          <a:pt x="2661" y="3081"/>
                        </a:cubicBezTo>
                        <a:cubicBezTo>
                          <a:pt x="1843" y="2165"/>
                          <a:pt x="1124" y="1184"/>
                          <a:pt x="535" y="138"/>
                        </a:cubicBezTo>
                        <a:cubicBezTo>
                          <a:pt x="481" y="41"/>
                          <a:pt x="400" y="1"/>
                          <a:pt x="32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771;p35">
                    <a:extLst>
                      <a:ext uri="{FF2B5EF4-FFF2-40B4-BE49-F238E27FC236}">
                        <a16:creationId xmlns:a16="http://schemas.microsoft.com/office/drawing/2014/main" id="{47ED567F-D6D3-40DF-8C07-B1E998010746}"/>
                      </a:ext>
                    </a:extLst>
                  </p:cNvPr>
                  <p:cNvSpPr/>
                  <p:nvPr/>
                </p:nvSpPr>
                <p:spPr>
                  <a:xfrm>
                    <a:off x="5788800" y="4237650"/>
                    <a:ext cx="70675" cy="8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7" h="3221" extrusionOk="0">
                        <a:moveTo>
                          <a:pt x="371" y="0"/>
                        </a:moveTo>
                        <a:cubicBezTo>
                          <a:pt x="177" y="0"/>
                          <a:pt x="1" y="256"/>
                          <a:pt x="178" y="433"/>
                        </a:cubicBezTo>
                        <a:cubicBezTo>
                          <a:pt x="963" y="1218"/>
                          <a:pt x="1878" y="1970"/>
                          <a:pt x="2303" y="3049"/>
                        </a:cubicBezTo>
                        <a:cubicBezTo>
                          <a:pt x="2330" y="3157"/>
                          <a:pt x="2425" y="3221"/>
                          <a:pt x="2531" y="3221"/>
                        </a:cubicBezTo>
                        <a:cubicBezTo>
                          <a:pt x="2553" y="3221"/>
                          <a:pt x="2575" y="3218"/>
                          <a:pt x="2598" y="3213"/>
                        </a:cubicBezTo>
                        <a:cubicBezTo>
                          <a:pt x="2761" y="3180"/>
                          <a:pt x="2827" y="3049"/>
                          <a:pt x="2794" y="2918"/>
                        </a:cubicBezTo>
                        <a:cubicBezTo>
                          <a:pt x="2336" y="1741"/>
                          <a:pt x="1421" y="924"/>
                          <a:pt x="538" y="74"/>
                        </a:cubicBezTo>
                        <a:cubicBezTo>
                          <a:pt x="486" y="22"/>
                          <a:pt x="428" y="0"/>
                          <a:pt x="3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772;p35">
                    <a:extLst>
                      <a:ext uri="{FF2B5EF4-FFF2-40B4-BE49-F238E27FC236}">
                        <a16:creationId xmlns:a16="http://schemas.microsoft.com/office/drawing/2014/main" id="{4A88797F-0548-4A4F-9264-0F4C861E3A77}"/>
                      </a:ext>
                    </a:extLst>
                  </p:cNvPr>
                  <p:cNvSpPr/>
                  <p:nvPr/>
                </p:nvSpPr>
                <p:spPr>
                  <a:xfrm>
                    <a:off x="5887900" y="4176725"/>
                    <a:ext cx="53950" cy="83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" h="3331" extrusionOk="0">
                        <a:moveTo>
                          <a:pt x="391" y="0"/>
                        </a:moveTo>
                        <a:cubicBezTo>
                          <a:pt x="216" y="0"/>
                          <a:pt x="0" y="192"/>
                          <a:pt x="138" y="353"/>
                        </a:cubicBezTo>
                        <a:cubicBezTo>
                          <a:pt x="563" y="1366"/>
                          <a:pt x="1184" y="2249"/>
                          <a:pt x="1642" y="3230"/>
                        </a:cubicBezTo>
                        <a:cubicBezTo>
                          <a:pt x="1692" y="3300"/>
                          <a:pt x="1763" y="3330"/>
                          <a:pt x="1834" y="3330"/>
                        </a:cubicBezTo>
                        <a:cubicBezTo>
                          <a:pt x="1996" y="3330"/>
                          <a:pt x="2158" y="3173"/>
                          <a:pt x="2067" y="2968"/>
                        </a:cubicBezTo>
                        <a:cubicBezTo>
                          <a:pt x="1675" y="1987"/>
                          <a:pt x="988" y="1105"/>
                          <a:pt x="563" y="124"/>
                        </a:cubicBezTo>
                        <a:cubicBezTo>
                          <a:pt x="533" y="35"/>
                          <a:pt x="466" y="0"/>
                          <a:pt x="39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" name="Google Shape;773;p35">
                    <a:extLst>
                      <a:ext uri="{FF2B5EF4-FFF2-40B4-BE49-F238E27FC236}">
                        <a16:creationId xmlns:a16="http://schemas.microsoft.com/office/drawing/2014/main" id="{AD6DC7AF-A8AC-45F8-B3B1-36D348BBA195}"/>
                      </a:ext>
                    </a:extLst>
                  </p:cNvPr>
                  <p:cNvSpPr/>
                  <p:nvPr/>
                </p:nvSpPr>
                <p:spPr>
                  <a:xfrm>
                    <a:off x="5472475" y="4462475"/>
                    <a:ext cx="87825" cy="1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3" h="799" extrusionOk="0">
                        <a:moveTo>
                          <a:pt x="349" y="1"/>
                        </a:moveTo>
                        <a:cubicBezTo>
                          <a:pt x="96" y="1"/>
                          <a:pt x="0" y="406"/>
                          <a:pt x="275" y="498"/>
                        </a:cubicBezTo>
                        <a:cubicBezTo>
                          <a:pt x="1105" y="698"/>
                          <a:pt x="1984" y="798"/>
                          <a:pt x="2849" y="798"/>
                        </a:cubicBezTo>
                        <a:cubicBezTo>
                          <a:pt x="2972" y="798"/>
                          <a:pt x="3095" y="796"/>
                          <a:pt x="3218" y="792"/>
                        </a:cubicBezTo>
                        <a:cubicBezTo>
                          <a:pt x="3512" y="727"/>
                          <a:pt x="3512" y="302"/>
                          <a:pt x="3218" y="269"/>
                        </a:cubicBezTo>
                        <a:cubicBezTo>
                          <a:pt x="3097" y="273"/>
                          <a:pt x="2977" y="275"/>
                          <a:pt x="2856" y="275"/>
                        </a:cubicBezTo>
                        <a:cubicBezTo>
                          <a:pt x="2029" y="275"/>
                          <a:pt x="1205" y="178"/>
                          <a:pt x="406" y="7"/>
                        </a:cubicBezTo>
                        <a:cubicBezTo>
                          <a:pt x="386" y="3"/>
                          <a:pt x="367" y="1"/>
                          <a:pt x="34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774;p35">
                    <a:extLst>
                      <a:ext uri="{FF2B5EF4-FFF2-40B4-BE49-F238E27FC236}">
                        <a16:creationId xmlns:a16="http://schemas.microsoft.com/office/drawing/2014/main" id="{772B7220-D99E-439A-8A2F-2E3E8126948A}"/>
                      </a:ext>
                    </a:extLst>
                  </p:cNvPr>
                  <p:cNvSpPr/>
                  <p:nvPr/>
                </p:nvSpPr>
                <p:spPr>
                  <a:xfrm>
                    <a:off x="5480150" y="4363725"/>
                    <a:ext cx="96475" cy="26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9" h="1056" extrusionOk="0">
                        <a:moveTo>
                          <a:pt x="295" y="1"/>
                        </a:moveTo>
                        <a:cubicBezTo>
                          <a:pt x="1" y="66"/>
                          <a:pt x="1" y="491"/>
                          <a:pt x="328" y="524"/>
                        </a:cubicBezTo>
                        <a:cubicBezTo>
                          <a:pt x="1374" y="655"/>
                          <a:pt x="2453" y="916"/>
                          <a:pt x="3499" y="1047"/>
                        </a:cubicBezTo>
                        <a:cubicBezTo>
                          <a:pt x="3527" y="1053"/>
                          <a:pt x="3554" y="1055"/>
                          <a:pt x="3580" y="1055"/>
                        </a:cubicBezTo>
                        <a:cubicBezTo>
                          <a:pt x="3705" y="1055"/>
                          <a:pt x="3799" y="992"/>
                          <a:pt x="3826" y="884"/>
                        </a:cubicBezTo>
                        <a:cubicBezTo>
                          <a:pt x="3859" y="753"/>
                          <a:pt x="3794" y="622"/>
                          <a:pt x="3663" y="557"/>
                        </a:cubicBezTo>
                        <a:cubicBezTo>
                          <a:pt x="2518" y="393"/>
                          <a:pt x="1439" y="164"/>
                          <a:pt x="29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775;p35">
                    <a:extLst>
                      <a:ext uri="{FF2B5EF4-FFF2-40B4-BE49-F238E27FC236}">
                        <a16:creationId xmlns:a16="http://schemas.microsoft.com/office/drawing/2014/main" id="{B53E828C-2B9B-4F40-9EB8-11A8D869E7E2}"/>
                      </a:ext>
                    </a:extLst>
                  </p:cNvPr>
                  <p:cNvSpPr/>
                  <p:nvPr/>
                </p:nvSpPr>
                <p:spPr>
                  <a:xfrm>
                    <a:off x="5506225" y="4244050"/>
                    <a:ext cx="81050" cy="2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2" h="836" extrusionOk="0">
                        <a:moveTo>
                          <a:pt x="346" y="1"/>
                        </a:moveTo>
                        <a:cubicBezTo>
                          <a:pt x="82" y="1"/>
                          <a:pt x="1" y="415"/>
                          <a:pt x="298" y="504"/>
                        </a:cubicBezTo>
                        <a:cubicBezTo>
                          <a:pt x="960" y="725"/>
                          <a:pt x="1641" y="835"/>
                          <a:pt x="2326" y="835"/>
                        </a:cubicBezTo>
                        <a:cubicBezTo>
                          <a:pt x="2554" y="835"/>
                          <a:pt x="2783" y="823"/>
                          <a:pt x="3012" y="799"/>
                        </a:cubicBezTo>
                        <a:cubicBezTo>
                          <a:pt x="3143" y="733"/>
                          <a:pt x="3241" y="602"/>
                          <a:pt x="3208" y="472"/>
                        </a:cubicBezTo>
                        <a:cubicBezTo>
                          <a:pt x="3154" y="363"/>
                          <a:pt x="3055" y="300"/>
                          <a:pt x="2948" y="300"/>
                        </a:cubicBezTo>
                        <a:cubicBezTo>
                          <a:pt x="2926" y="300"/>
                          <a:pt x="2904" y="302"/>
                          <a:pt x="2881" y="308"/>
                        </a:cubicBezTo>
                        <a:cubicBezTo>
                          <a:pt x="2677" y="333"/>
                          <a:pt x="2471" y="345"/>
                          <a:pt x="2264" y="345"/>
                        </a:cubicBezTo>
                        <a:cubicBezTo>
                          <a:pt x="1643" y="345"/>
                          <a:pt x="1018" y="235"/>
                          <a:pt x="429" y="14"/>
                        </a:cubicBezTo>
                        <a:cubicBezTo>
                          <a:pt x="400" y="5"/>
                          <a:pt x="372" y="1"/>
                          <a:pt x="34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776;p35">
                    <a:extLst>
                      <a:ext uri="{FF2B5EF4-FFF2-40B4-BE49-F238E27FC236}">
                        <a16:creationId xmlns:a16="http://schemas.microsoft.com/office/drawing/2014/main" id="{14AFE7E2-588A-4B62-8F72-F659612BBE69}"/>
                      </a:ext>
                    </a:extLst>
                  </p:cNvPr>
                  <p:cNvSpPr/>
                  <p:nvPr/>
                </p:nvSpPr>
                <p:spPr>
                  <a:xfrm>
                    <a:off x="5527225" y="4124875"/>
                    <a:ext cx="80475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9" h="792" extrusionOk="0">
                        <a:moveTo>
                          <a:pt x="345" y="1"/>
                        </a:moveTo>
                        <a:cubicBezTo>
                          <a:pt x="68" y="1"/>
                          <a:pt x="1" y="408"/>
                          <a:pt x="276" y="530"/>
                        </a:cubicBezTo>
                        <a:cubicBezTo>
                          <a:pt x="1159" y="694"/>
                          <a:pt x="2041" y="759"/>
                          <a:pt x="2924" y="792"/>
                        </a:cubicBezTo>
                        <a:cubicBezTo>
                          <a:pt x="3219" y="759"/>
                          <a:pt x="3219" y="334"/>
                          <a:pt x="2924" y="268"/>
                        </a:cubicBezTo>
                        <a:cubicBezTo>
                          <a:pt x="2074" y="268"/>
                          <a:pt x="1224" y="170"/>
                          <a:pt x="406" y="7"/>
                        </a:cubicBezTo>
                        <a:cubicBezTo>
                          <a:pt x="385" y="3"/>
                          <a:pt x="364" y="1"/>
                          <a:pt x="34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" name="Google Shape;777;p35">
                    <a:extLst>
                      <a:ext uri="{FF2B5EF4-FFF2-40B4-BE49-F238E27FC236}">
                        <a16:creationId xmlns:a16="http://schemas.microsoft.com/office/drawing/2014/main" id="{7869A11A-4407-4CE8-9E50-9DE89F7BDBBD}"/>
                      </a:ext>
                    </a:extLst>
                  </p:cNvPr>
                  <p:cNvSpPr/>
                  <p:nvPr/>
                </p:nvSpPr>
                <p:spPr>
                  <a:xfrm>
                    <a:off x="5552100" y="4043300"/>
                    <a:ext cx="76025" cy="1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524" extrusionOk="0">
                        <a:moveTo>
                          <a:pt x="294" y="0"/>
                        </a:moveTo>
                        <a:cubicBezTo>
                          <a:pt x="0" y="33"/>
                          <a:pt x="0" y="491"/>
                          <a:pt x="294" y="523"/>
                        </a:cubicBezTo>
                        <a:lnTo>
                          <a:pt x="2747" y="523"/>
                        </a:lnTo>
                        <a:cubicBezTo>
                          <a:pt x="3041" y="491"/>
                          <a:pt x="3041" y="33"/>
                          <a:pt x="274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" name="Google Shape;778;p35">
                    <a:extLst>
                      <a:ext uri="{FF2B5EF4-FFF2-40B4-BE49-F238E27FC236}">
                        <a16:creationId xmlns:a16="http://schemas.microsoft.com/office/drawing/2014/main" id="{33D534FA-C655-4CAC-A9ED-F77B514A0E6D}"/>
                      </a:ext>
                    </a:extLst>
                  </p:cNvPr>
                  <p:cNvSpPr/>
                  <p:nvPr/>
                </p:nvSpPr>
                <p:spPr>
                  <a:xfrm>
                    <a:off x="5290500" y="4159050"/>
                    <a:ext cx="80225" cy="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9" h="1199" extrusionOk="0">
                        <a:moveTo>
                          <a:pt x="2863" y="0"/>
                        </a:moveTo>
                        <a:cubicBezTo>
                          <a:pt x="2837" y="0"/>
                          <a:pt x="2809" y="4"/>
                          <a:pt x="2780" y="13"/>
                        </a:cubicBezTo>
                        <a:cubicBezTo>
                          <a:pt x="1930" y="307"/>
                          <a:pt x="1080" y="536"/>
                          <a:pt x="197" y="700"/>
                        </a:cubicBezTo>
                        <a:cubicBezTo>
                          <a:pt x="66" y="733"/>
                          <a:pt x="1" y="863"/>
                          <a:pt x="33" y="1027"/>
                        </a:cubicBezTo>
                        <a:cubicBezTo>
                          <a:pt x="60" y="1135"/>
                          <a:pt x="155" y="1199"/>
                          <a:pt x="261" y="1199"/>
                        </a:cubicBezTo>
                        <a:cubicBezTo>
                          <a:pt x="283" y="1199"/>
                          <a:pt x="305" y="1196"/>
                          <a:pt x="328" y="1190"/>
                        </a:cubicBezTo>
                        <a:cubicBezTo>
                          <a:pt x="1210" y="1027"/>
                          <a:pt x="2093" y="798"/>
                          <a:pt x="2911" y="504"/>
                        </a:cubicBezTo>
                        <a:cubicBezTo>
                          <a:pt x="3208" y="414"/>
                          <a:pt x="3127" y="0"/>
                          <a:pt x="286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" name="Google Shape;779;p35">
                    <a:extLst>
                      <a:ext uri="{FF2B5EF4-FFF2-40B4-BE49-F238E27FC236}">
                        <a16:creationId xmlns:a16="http://schemas.microsoft.com/office/drawing/2014/main" id="{D9030ED4-7A71-43A3-85CA-9766318BFCD2}"/>
                      </a:ext>
                    </a:extLst>
                  </p:cNvPr>
                  <p:cNvSpPr/>
                  <p:nvPr/>
                </p:nvSpPr>
                <p:spPr>
                  <a:xfrm>
                    <a:off x="5295075" y="4278550"/>
                    <a:ext cx="82425" cy="2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7" h="1060" extrusionOk="0">
                        <a:moveTo>
                          <a:pt x="2947" y="1"/>
                        </a:moveTo>
                        <a:cubicBezTo>
                          <a:pt x="2929" y="1"/>
                          <a:pt x="2911" y="3"/>
                          <a:pt x="2891" y="7"/>
                        </a:cubicBezTo>
                        <a:cubicBezTo>
                          <a:pt x="2008" y="138"/>
                          <a:pt x="1158" y="399"/>
                          <a:pt x="275" y="563"/>
                        </a:cubicBezTo>
                        <a:cubicBezTo>
                          <a:pt x="1" y="655"/>
                          <a:pt x="96" y="1060"/>
                          <a:pt x="377" y="1060"/>
                        </a:cubicBezTo>
                        <a:cubicBezTo>
                          <a:pt x="396" y="1060"/>
                          <a:pt x="417" y="1058"/>
                          <a:pt x="439" y="1053"/>
                        </a:cubicBezTo>
                        <a:cubicBezTo>
                          <a:pt x="1289" y="890"/>
                          <a:pt x="2139" y="628"/>
                          <a:pt x="3022" y="498"/>
                        </a:cubicBezTo>
                        <a:cubicBezTo>
                          <a:pt x="3297" y="406"/>
                          <a:pt x="3201" y="1"/>
                          <a:pt x="294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9" name="Google Shape;780;p35">
                    <a:extLst>
                      <a:ext uri="{FF2B5EF4-FFF2-40B4-BE49-F238E27FC236}">
                        <a16:creationId xmlns:a16="http://schemas.microsoft.com/office/drawing/2014/main" id="{89F6C071-B9C3-4666-823E-6EF5476DC1DF}"/>
                      </a:ext>
                    </a:extLst>
                  </p:cNvPr>
                  <p:cNvSpPr/>
                  <p:nvPr/>
                </p:nvSpPr>
                <p:spPr>
                  <a:xfrm>
                    <a:off x="5327300" y="4377425"/>
                    <a:ext cx="76025" cy="23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925" extrusionOk="0">
                        <a:moveTo>
                          <a:pt x="2748" y="0"/>
                        </a:moveTo>
                        <a:cubicBezTo>
                          <a:pt x="2726" y="0"/>
                          <a:pt x="2704" y="3"/>
                          <a:pt x="2681" y="9"/>
                        </a:cubicBezTo>
                        <a:cubicBezTo>
                          <a:pt x="1897" y="205"/>
                          <a:pt x="1112" y="336"/>
                          <a:pt x="294" y="434"/>
                        </a:cubicBezTo>
                        <a:cubicBezTo>
                          <a:pt x="0" y="466"/>
                          <a:pt x="0" y="891"/>
                          <a:pt x="294" y="924"/>
                        </a:cubicBezTo>
                        <a:cubicBezTo>
                          <a:pt x="1144" y="826"/>
                          <a:pt x="1995" y="695"/>
                          <a:pt x="2812" y="499"/>
                        </a:cubicBezTo>
                        <a:cubicBezTo>
                          <a:pt x="2943" y="466"/>
                          <a:pt x="3041" y="336"/>
                          <a:pt x="3008" y="172"/>
                        </a:cubicBezTo>
                        <a:cubicBezTo>
                          <a:pt x="2954" y="64"/>
                          <a:pt x="2855" y="0"/>
                          <a:pt x="2748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0" name="Google Shape;781;p35">
                    <a:extLst>
                      <a:ext uri="{FF2B5EF4-FFF2-40B4-BE49-F238E27FC236}">
                        <a16:creationId xmlns:a16="http://schemas.microsoft.com/office/drawing/2014/main" id="{68F5C0F0-F26A-45A1-B186-1A8446AB6372}"/>
                      </a:ext>
                    </a:extLst>
                  </p:cNvPr>
                  <p:cNvSpPr/>
                  <p:nvPr/>
                </p:nvSpPr>
                <p:spPr>
                  <a:xfrm>
                    <a:off x="5351000" y="4476025"/>
                    <a:ext cx="72775" cy="1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651" extrusionOk="0">
                        <a:moveTo>
                          <a:pt x="2636" y="0"/>
                        </a:moveTo>
                        <a:cubicBezTo>
                          <a:pt x="2608" y="0"/>
                          <a:pt x="2579" y="7"/>
                          <a:pt x="2551" y="21"/>
                        </a:cubicBezTo>
                        <a:cubicBezTo>
                          <a:pt x="1987" y="95"/>
                          <a:pt x="1423" y="131"/>
                          <a:pt x="859" y="131"/>
                        </a:cubicBezTo>
                        <a:cubicBezTo>
                          <a:pt x="671" y="131"/>
                          <a:pt x="483" y="127"/>
                          <a:pt x="295" y="119"/>
                        </a:cubicBezTo>
                        <a:cubicBezTo>
                          <a:pt x="0" y="185"/>
                          <a:pt x="0" y="610"/>
                          <a:pt x="295" y="642"/>
                        </a:cubicBezTo>
                        <a:cubicBezTo>
                          <a:pt x="439" y="648"/>
                          <a:pt x="583" y="651"/>
                          <a:pt x="726" y="651"/>
                        </a:cubicBezTo>
                        <a:cubicBezTo>
                          <a:pt x="1390" y="651"/>
                          <a:pt x="2036" y="592"/>
                          <a:pt x="2682" y="512"/>
                        </a:cubicBezTo>
                        <a:cubicBezTo>
                          <a:pt x="2812" y="446"/>
                          <a:pt x="2910" y="315"/>
                          <a:pt x="2878" y="185"/>
                        </a:cubicBezTo>
                        <a:cubicBezTo>
                          <a:pt x="2827" y="82"/>
                          <a:pt x="2736" y="0"/>
                          <a:pt x="263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0" name="Google Shape;782;p35">
                <a:extLst>
                  <a:ext uri="{FF2B5EF4-FFF2-40B4-BE49-F238E27FC236}">
                    <a16:creationId xmlns:a16="http://schemas.microsoft.com/office/drawing/2014/main" id="{55721A7E-AD9C-4543-950A-C46C2CEC13FF}"/>
                  </a:ext>
                </a:extLst>
              </p:cNvPr>
              <p:cNvGrpSpPr/>
              <p:nvPr/>
            </p:nvGrpSpPr>
            <p:grpSpPr>
              <a:xfrm>
                <a:off x="932058" y="1961497"/>
                <a:ext cx="2901262" cy="2340210"/>
                <a:chOff x="582175" y="238125"/>
                <a:chExt cx="6401725" cy="5169450"/>
              </a:xfrm>
            </p:grpSpPr>
            <p:sp>
              <p:nvSpPr>
                <p:cNvPr id="231" name="Google Shape;783;p35">
                  <a:extLst>
                    <a:ext uri="{FF2B5EF4-FFF2-40B4-BE49-F238E27FC236}">
                      <a16:creationId xmlns:a16="http://schemas.microsoft.com/office/drawing/2014/main" id="{DFEDFB23-0CC7-436D-A67D-8D60950D3DCB}"/>
                    </a:ext>
                  </a:extLst>
                </p:cNvPr>
                <p:cNvSpPr/>
                <p:nvPr/>
              </p:nvSpPr>
              <p:spPr>
                <a:xfrm>
                  <a:off x="1199875" y="238125"/>
                  <a:ext cx="5167900" cy="51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16" h="206778" extrusionOk="0">
                      <a:moveTo>
                        <a:pt x="103327" y="0"/>
                      </a:moveTo>
                      <a:cubicBezTo>
                        <a:pt x="46272" y="0"/>
                        <a:pt x="0" y="46272"/>
                        <a:pt x="0" y="103389"/>
                      </a:cubicBezTo>
                      <a:cubicBezTo>
                        <a:pt x="0" y="160443"/>
                        <a:pt x="46272" y="206777"/>
                        <a:pt x="103327" y="206777"/>
                      </a:cubicBezTo>
                      <a:cubicBezTo>
                        <a:pt x="160443" y="206777"/>
                        <a:pt x="206715" y="160443"/>
                        <a:pt x="206715" y="103389"/>
                      </a:cubicBezTo>
                      <a:cubicBezTo>
                        <a:pt x="206715" y="46272"/>
                        <a:pt x="160443" y="0"/>
                        <a:pt x="103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784;p35">
                  <a:extLst>
                    <a:ext uri="{FF2B5EF4-FFF2-40B4-BE49-F238E27FC236}">
                      <a16:creationId xmlns:a16="http://schemas.microsoft.com/office/drawing/2014/main" id="{A4263A3A-043D-4296-A662-F824720D3C52}"/>
                    </a:ext>
                  </a:extLst>
                </p:cNvPr>
                <p:cNvSpPr/>
                <p:nvPr/>
              </p:nvSpPr>
              <p:spPr>
                <a:xfrm>
                  <a:off x="876400" y="790200"/>
                  <a:ext cx="2587800" cy="402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12" h="161158" extrusionOk="0">
                      <a:moveTo>
                        <a:pt x="60220" y="0"/>
                      </a:moveTo>
                      <a:cubicBezTo>
                        <a:pt x="57443" y="0"/>
                        <a:pt x="54469" y="270"/>
                        <a:pt x="51509" y="714"/>
                      </a:cubicBezTo>
                      <a:cubicBezTo>
                        <a:pt x="431" y="41811"/>
                        <a:pt x="0" y="119507"/>
                        <a:pt x="50647" y="161158"/>
                      </a:cubicBezTo>
                      <a:lnTo>
                        <a:pt x="50770" y="161096"/>
                      </a:lnTo>
                      <a:cubicBezTo>
                        <a:pt x="56130" y="157954"/>
                        <a:pt x="63709" y="152901"/>
                        <a:pt x="63154" y="145754"/>
                      </a:cubicBezTo>
                      <a:cubicBezTo>
                        <a:pt x="62600" y="137128"/>
                        <a:pt x="53666" y="132569"/>
                        <a:pt x="49106" y="126222"/>
                      </a:cubicBezTo>
                      <a:cubicBezTo>
                        <a:pt x="43253" y="118213"/>
                        <a:pt x="51140" y="109094"/>
                        <a:pt x="58102" y="104904"/>
                      </a:cubicBezTo>
                      <a:cubicBezTo>
                        <a:pt x="64510" y="101022"/>
                        <a:pt x="71965" y="100221"/>
                        <a:pt x="79236" y="98866"/>
                      </a:cubicBezTo>
                      <a:cubicBezTo>
                        <a:pt x="86445" y="97572"/>
                        <a:pt x="94701" y="95539"/>
                        <a:pt x="97966" y="87960"/>
                      </a:cubicBezTo>
                      <a:cubicBezTo>
                        <a:pt x="103512" y="74898"/>
                        <a:pt x="76648" y="74158"/>
                        <a:pt x="69994" y="70215"/>
                      </a:cubicBezTo>
                      <a:cubicBezTo>
                        <a:pt x="66913" y="68367"/>
                        <a:pt x="64941" y="65348"/>
                        <a:pt x="66605" y="61774"/>
                      </a:cubicBezTo>
                      <a:cubicBezTo>
                        <a:pt x="67899" y="59001"/>
                        <a:pt x="71226" y="57091"/>
                        <a:pt x="73752" y="55613"/>
                      </a:cubicBezTo>
                      <a:cubicBezTo>
                        <a:pt x="80776" y="51792"/>
                        <a:pt x="89587" y="49081"/>
                        <a:pt x="95379" y="43413"/>
                      </a:cubicBezTo>
                      <a:cubicBezTo>
                        <a:pt x="96426" y="42365"/>
                        <a:pt x="96981" y="41749"/>
                        <a:pt x="97227" y="40702"/>
                      </a:cubicBezTo>
                      <a:lnTo>
                        <a:pt x="97227" y="40702"/>
                      </a:lnTo>
                      <a:cubicBezTo>
                        <a:pt x="97222" y="40716"/>
                        <a:pt x="97218" y="40723"/>
                        <a:pt x="97214" y="40723"/>
                      </a:cubicBezTo>
                      <a:cubicBezTo>
                        <a:pt x="97165" y="40723"/>
                        <a:pt x="97165" y="39778"/>
                        <a:pt x="97165" y="39778"/>
                      </a:cubicBezTo>
                      <a:cubicBezTo>
                        <a:pt x="97042" y="39100"/>
                        <a:pt x="96857" y="38484"/>
                        <a:pt x="96549" y="37868"/>
                      </a:cubicBezTo>
                      <a:cubicBezTo>
                        <a:pt x="95995" y="36820"/>
                        <a:pt x="95132" y="35958"/>
                        <a:pt x="94085" y="35280"/>
                      </a:cubicBezTo>
                      <a:cubicBezTo>
                        <a:pt x="89094" y="32322"/>
                        <a:pt x="83117" y="32692"/>
                        <a:pt x="77572" y="31213"/>
                      </a:cubicBezTo>
                      <a:cubicBezTo>
                        <a:pt x="74183" y="30289"/>
                        <a:pt x="65681" y="28256"/>
                        <a:pt x="67899" y="22772"/>
                      </a:cubicBezTo>
                      <a:cubicBezTo>
                        <a:pt x="68576" y="20985"/>
                        <a:pt x="69809" y="19630"/>
                        <a:pt x="70918" y="18028"/>
                      </a:cubicBezTo>
                      <a:cubicBezTo>
                        <a:pt x="72335" y="15933"/>
                        <a:pt x="73382" y="13592"/>
                        <a:pt x="73937" y="11127"/>
                      </a:cubicBezTo>
                      <a:cubicBezTo>
                        <a:pt x="75810" y="2700"/>
                        <a:pt x="69003" y="0"/>
                        <a:pt x="60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785;p35">
                  <a:extLst>
                    <a:ext uri="{FF2B5EF4-FFF2-40B4-BE49-F238E27FC236}">
                      <a16:creationId xmlns:a16="http://schemas.microsoft.com/office/drawing/2014/main" id="{54144275-EE84-4192-A6F6-172BB5B95190}"/>
                    </a:ext>
                  </a:extLst>
                </p:cNvPr>
                <p:cNvSpPr/>
                <p:nvPr/>
              </p:nvSpPr>
              <p:spPr>
                <a:xfrm>
                  <a:off x="3963250" y="410625"/>
                  <a:ext cx="2555475" cy="317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19" h="126957" extrusionOk="0">
                      <a:moveTo>
                        <a:pt x="29945" y="1"/>
                      </a:moveTo>
                      <a:cubicBezTo>
                        <a:pt x="24954" y="679"/>
                        <a:pt x="20087" y="3143"/>
                        <a:pt x="16020" y="5793"/>
                      </a:cubicBezTo>
                      <a:cubicBezTo>
                        <a:pt x="10290" y="9489"/>
                        <a:pt x="3697" y="14911"/>
                        <a:pt x="1541" y="21689"/>
                      </a:cubicBezTo>
                      <a:cubicBezTo>
                        <a:pt x="1" y="26495"/>
                        <a:pt x="1171" y="30130"/>
                        <a:pt x="5546" y="32595"/>
                      </a:cubicBezTo>
                      <a:cubicBezTo>
                        <a:pt x="9920" y="35059"/>
                        <a:pt x="14788" y="36230"/>
                        <a:pt x="19409" y="38078"/>
                      </a:cubicBezTo>
                      <a:cubicBezTo>
                        <a:pt x="23167" y="39496"/>
                        <a:pt x="27357" y="41282"/>
                        <a:pt x="29637" y="44794"/>
                      </a:cubicBezTo>
                      <a:cubicBezTo>
                        <a:pt x="32163" y="48676"/>
                        <a:pt x="31177" y="53359"/>
                        <a:pt x="29021" y="57117"/>
                      </a:cubicBezTo>
                      <a:cubicBezTo>
                        <a:pt x="25817" y="62662"/>
                        <a:pt x="21196" y="66174"/>
                        <a:pt x="16636" y="70487"/>
                      </a:cubicBezTo>
                      <a:cubicBezTo>
                        <a:pt x="14542" y="72521"/>
                        <a:pt x="12015" y="74862"/>
                        <a:pt x="11522" y="77881"/>
                      </a:cubicBezTo>
                      <a:cubicBezTo>
                        <a:pt x="11091" y="80407"/>
                        <a:pt x="12508" y="84166"/>
                        <a:pt x="14850" y="85398"/>
                      </a:cubicBezTo>
                      <a:cubicBezTo>
                        <a:pt x="16112" y="86066"/>
                        <a:pt x="17503" y="86330"/>
                        <a:pt x="18961" y="86330"/>
                      </a:cubicBezTo>
                      <a:cubicBezTo>
                        <a:pt x="23552" y="86330"/>
                        <a:pt x="28804" y="83714"/>
                        <a:pt x="32779" y="82872"/>
                      </a:cubicBezTo>
                      <a:cubicBezTo>
                        <a:pt x="34474" y="82509"/>
                        <a:pt x="36320" y="82269"/>
                        <a:pt x="38174" y="82269"/>
                      </a:cubicBezTo>
                      <a:cubicBezTo>
                        <a:pt x="41037" y="82269"/>
                        <a:pt x="43916" y="82841"/>
                        <a:pt x="46273" y="84412"/>
                      </a:cubicBezTo>
                      <a:cubicBezTo>
                        <a:pt x="52742" y="88664"/>
                        <a:pt x="51202" y="96550"/>
                        <a:pt x="48984" y="102773"/>
                      </a:cubicBezTo>
                      <a:cubicBezTo>
                        <a:pt x="46827" y="109058"/>
                        <a:pt x="42453" y="116452"/>
                        <a:pt x="42699" y="122675"/>
                      </a:cubicBezTo>
                      <a:cubicBezTo>
                        <a:pt x="42699" y="123168"/>
                        <a:pt x="42822" y="123722"/>
                        <a:pt x="43007" y="124215"/>
                      </a:cubicBezTo>
                      <a:cubicBezTo>
                        <a:pt x="43007" y="124207"/>
                        <a:pt x="43009" y="124204"/>
                        <a:pt x="43013" y="124204"/>
                      </a:cubicBezTo>
                      <a:cubicBezTo>
                        <a:pt x="43066" y="124204"/>
                        <a:pt x="43433" y="124812"/>
                        <a:pt x="43371" y="124812"/>
                      </a:cubicBezTo>
                      <a:cubicBezTo>
                        <a:pt x="43362" y="124812"/>
                        <a:pt x="43345" y="124799"/>
                        <a:pt x="43315" y="124770"/>
                      </a:cubicBezTo>
                      <a:lnTo>
                        <a:pt x="43315" y="124770"/>
                      </a:lnTo>
                      <a:cubicBezTo>
                        <a:pt x="44055" y="125571"/>
                        <a:pt x="45102" y="126125"/>
                        <a:pt x="46150" y="126310"/>
                      </a:cubicBezTo>
                      <a:cubicBezTo>
                        <a:pt x="47927" y="126727"/>
                        <a:pt x="50033" y="126956"/>
                        <a:pt x="52203" y="126956"/>
                      </a:cubicBezTo>
                      <a:cubicBezTo>
                        <a:pt x="56125" y="126956"/>
                        <a:pt x="60255" y="126207"/>
                        <a:pt x="63032" y="124462"/>
                      </a:cubicBezTo>
                      <a:cubicBezTo>
                        <a:pt x="68392" y="121011"/>
                        <a:pt x="71781" y="115281"/>
                        <a:pt x="77881" y="112755"/>
                      </a:cubicBezTo>
                      <a:cubicBezTo>
                        <a:pt x="80991" y="111511"/>
                        <a:pt x="84407" y="111020"/>
                        <a:pt x="87793" y="111020"/>
                      </a:cubicBezTo>
                      <a:cubicBezTo>
                        <a:pt x="89438" y="111020"/>
                        <a:pt x="91076" y="111136"/>
                        <a:pt x="92668" y="111338"/>
                      </a:cubicBezTo>
                      <a:cubicBezTo>
                        <a:pt x="93469" y="111461"/>
                        <a:pt x="94270" y="111584"/>
                        <a:pt x="95071" y="111707"/>
                      </a:cubicBezTo>
                      <a:cubicBezTo>
                        <a:pt x="102218" y="63833"/>
                        <a:pt x="75108" y="17376"/>
                        <a:pt x="299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786;p35">
                  <a:extLst>
                    <a:ext uri="{FF2B5EF4-FFF2-40B4-BE49-F238E27FC236}">
                      <a16:creationId xmlns:a16="http://schemas.microsoft.com/office/drawing/2014/main" id="{56A56A60-73BE-415A-B80C-D4B723D1904A}"/>
                    </a:ext>
                  </a:extLst>
                </p:cNvPr>
                <p:cNvSpPr/>
                <p:nvPr/>
              </p:nvSpPr>
              <p:spPr>
                <a:xfrm>
                  <a:off x="3080625" y="3407975"/>
                  <a:ext cx="2584750" cy="199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90" h="79939" extrusionOk="0">
                      <a:moveTo>
                        <a:pt x="45221" y="0"/>
                      </a:moveTo>
                      <a:cubicBezTo>
                        <a:pt x="44581" y="0"/>
                        <a:pt x="43937" y="310"/>
                        <a:pt x="43315" y="1056"/>
                      </a:cubicBezTo>
                      <a:cubicBezTo>
                        <a:pt x="38633" y="6662"/>
                        <a:pt x="41405" y="14611"/>
                        <a:pt x="41344" y="21080"/>
                      </a:cubicBezTo>
                      <a:cubicBezTo>
                        <a:pt x="41282" y="27550"/>
                        <a:pt x="38386" y="34389"/>
                        <a:pt x="31177" y="35498"/>
                      </a:cubicBezTo>
                      <a:cubicBezTo>
                        <a:pt x="30608" y="35580"/>
                        <a:pt x="30048" y="35618"/>
                        <a:pt x="29495" y="35618"/>
                      </a:cubicBezTo>
                      <a:cubicBezTo>
                        <a:pt x="23414" y="35618"/>
                        <a:pt x="18321" y="30949"/>
                        <a:pt x="13125" y="28351"/>
                      </a:cubicBezTo>
                      <a:cubicBezTo>
                        <a:pt x="11358" y="27433"/>
                        <a:pt x="9610" y="26928"/>
                        <a:pt x="7839" y="26928"/>
                      </a:cubicBezTo>
                      <a:cubicBezTo>
                        <a:pt x="6399" y="26928"/>
                        <a:pt x="4944" y="27262"/>
                        <a:pt x="3451" y="27981"/>
                      </a:cubicBezTo>
                      <a:cubicBezTo>
                        <a:pt x="1603" y="28844"/>
                        <a:pt x="1" y="29953"/>
                        <a:pt x="124" y="32171"/>
                      </a:cubicBezTo>
                      <a:cubicBezTo>
                        <a:pt x="370" y="37038"/>
                        <a:pt x="4252" y="41659"/>
                        <a:pt x="6717" y="45664"/>
                      </a:cubicBezTo>
                      <a:cubicBezTo>
                        <a:pt x="10290" y="51333"/>
                        <a:pt x="12447" y="57679"/>
                        <a:pt x="11646" y="64395"/>
                      </a:cubicBezTo>
                      <a:cubicBezTo>
                        <a:pt x="11091" y="69139"/>
                        <a:pt x="9613" y="73699"/>
                        <a:pt x="7210" y="77827"/>
                      </a:cubicBezTo>
                      <a:cubicBezTo>
                        <a:pt x="14130" y="79245"/>
                        <a:pt x="21098" y="79938"/>
                        <a:pt x="28014" y="79938"/>
                      </a:cubicBezTo>
                      <a:cubicBezTo>
                        <a:pt x="56259" y="79938"/>
                        <a:pt x="83641" y="68375"/>
                        <a:pt x="103389" y="47389"/>
                      </a:cubicBezTo>
                      <a:cubicBezTo>
                        <a:pt x="103081" y="43754"/>
                        <a:pt x="101541" y="40304"/>
                        <a:pt x="99015" y="37654"/>
                      </a:cubicBezTo>
                      <a:cubicBezTo>
                        <a:pt x="96077" y="34356"/>
                        <a:pt x="92941" y="32913"/>
                        <a:pt x="89217" y="32913"/>
                      </a:cubicBezTo>
                      <a:cubicBezTo>
                        <a:pt x="87863" y="32913"/>
                        <a:pt x="86432" y="33103"/>
                        <a:pt x="84905" y="33465"/>
                      </a:cubicBezTo>
                      <a:cubicBezTo>
                        <a:pt x="79976" y="34635"/>
                        <a:pt x="75108" y="36422"/>
                        <a:pt x="69994" y="36422"/>
                      </a:cubicBezTo>
                      <a:cubicBezTo>
                        <a:pt x="69870" y="36424"/>
                        <a:pt x="69746" y="36425"/>
                        <a:pt x="69621" y="36425"/>
                      </a:cubicBezTo>
                      <a:cubicBezTo>
                        <a:pt x="64944" y="36425"/>
                        <a:pt x="60363" y="35276"/>
                        <a:pt x="57302" y="31555"/>
                      </a:cubicBezTo>
                      <a:cubicBezTo>
                        <a:pt x="54591" y="28289"/>
                        <a:pt x="53728" y="24161"/>
                        <a:pt x="53174" y="20094"/>
                      </a:cubicBezTo>
                      <a:cubicBezTo>
                        <a:pt x="52558" y="15658"/>
                        <a:pt x="52496" y="10914"/>
                        <a:pt x="50894" y="6662"/>
                      </a:cubicBezTo>
                      <a:cubicBezTo>
                        <a:pt x="50205" y="4843"/>
                        <a:pt x="47750" y="0"/>
                        <a:pt x="45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787;p35">
                  <a:extLst>
                    <a:ext uri="{FF2B5EF4-FFF2-40B4-BE49-F238E27FC236}">
                      <a16:creationId xmlns:a16="http://schemas.microsoft.com/office/drawing/2014/main" id="{7545F55D-BB45-4D48-9ACB-CB533A38E547}"/>
                    </a:ext>
                  </a:extLst>
                </p:cNvPr>
                <p:cNvSpPr/>
                <p:nvPr/>
              </p:nvSpPr>
              <p:spPr>
                <a:xfrm>
                  <a:off x="2093375" y="914000"/>
                  <a:ext cx="150925" cy="1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7" h="5335" extrusionOk="0">
                      <a:moveTo>
                        <a:pt x="4827" y="0"/>
                      </a:moveTo>
                      <a:cubicBezTo>
                        <a:pt x="4633" y="0"/>
                        <a:pt x="4431" y="77"/>
                        <a:pt x="4248" y="260"/>
                      </a:cubicBezTo>
                      <a:lnTo>
                        <a:pt x="612" y="3895"/>
                      </a:lnTo>
                      <a:cubicBezTo>
                        <a:pt x="1" y="4507"/>
                        <a:pt x="539" y="5334"/>
                        <a:pt x="1184" y="5334"/>
                      </a:cubicBezTo>
                      <a:cubicBezTo>
                        <a:pt x="1384" y="5334"/>
                        <a:pt x="1594" y="5255"/>
                        <a:pt x="1783" y="5066"/>
                      </a:cubicBezTo>
                      <a:lnTo>
                        <a:pt x="5418" y="1492"/>
                      </a:lnTo>
                      <a:cubicBezTo>
                        <a:pt x="6036" y="875"/>
                        <a:pt x="5481" y="0"/>
                        <a:pt x="482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788;p35">
                  <a:extLst>
                    <a:ext uri="{FF2B5EF4-FFF2-40B4-BE49-F238E27FC236}">
                      <a16:creationId xmlns:a16="http://schemas.microsoft.com/office/drawing/2014/main" id="{F5852052-CDA4-4F70-8CF3-4EA3A0A64488}"/>
                    </a:ext>
                  </a:extLst>
                </p:cNvPr>
                <p:cNvSpPr/>
                <p:nvPr/>
              </p:nvSpPr>
              <p:spPr>
                <a:xfrm>
                  <a:off x="2319650" y="992550"/>
                  <a:ext cx="127950" cy="1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465" extrusionOk="0">
                      <a:moveTo>
                        <a:pt x="1210" y="0"/>
                      </a:moveTo>
                      <a:cubicBezTo>
                        <a:pt x="556" y="0"/>
                        <a:pt x="1" y="875"/>
                        <a:pt x="619" y="1493"/>
                      </a:cubicBezTo>
                      <a:lnTo>
                        <a:pt x="3330" y="4204"/>
                      </a:lnTo>
                      <a:cubicBezTo>
                        <a:pt x="3514" y="4388"/>
                        <a:pt x="3717" y="4464"/>
                        <a:pt x="3912" y="4464"/>
                      </a:cubicBezTo>
                      <a:cubicBezTo>
                        <a:pt x="4564" y="4464"/>
                        <a:pt x="5117" y="3603"/>
                        <a:pt x="4500" y="3033"/>
                      </a:cubicBezTo>
                      <a:lnTo>
                        <a:pt x="1789" y="260"/>
                      </a:lnTo>
                      <a:cubicBezTo>
                        <a:pt x="1606" y="77"/>
                        <a:pt x="1404" y="0"/>
                        <a:pt x="1210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789;p35">
                  <a:extLst>
                    <a:ext uri="{FF2B5EF4-FFF2-40B4-BE49-F238E27FC236}">
                      <a16:creationId xmlns:a16="http://schemas.microsoft.com/office/drawing/2014/main" id="{8CC412BE-6D0A-4C63-B702-8B6473290C93}"/>
                    </a:ext>
                  </a:extLst>
                </p:cNvPr>
                <p:cNvSpPr/>
                <p:nvPr/>
              </p:nvSpPr>
              <p:spPr>
                <a:xfrm>
                  <a:off x="2161150" y="1275975"/>
                  <a:ext cx="117025" cy="10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1" h="4041" extrusionOk="0">
                      <a:moveTo>
                        <a:pt x="3418" y="0"/>
                      </a:moveTo>
                      <a:cubicBezTo>
                        <a:pt x="3219" y="0"/>
                        <a:pt x="3014" y="77"/>
                        <a:pt x="2830" y="260"/>
                      </a:cubicBezTo>
                      <a:lnTo>
                        <a:pt x="612" y="2602"/>
                      </a:lnTo>
                      <a:cubicBezTo>
                        <a:pt x="1" y="3214"/>
                        <a:pt x="539" y="4041"/>
                        <a:pt x="1184" y="4041"/>
                      </a:cubicBezTo>
                      <a:cubicBezTo>
                        <a:pt x="1384" y="4041"/>
                        <a:pt x="1594" y="3962"/>
                        <a:pt x="1783" y="3772"/>
                      </a:cubicBezTo>
                      <a:lnTo>
                        <a:pt x="4063" y="1493"/>
                      </a:lnTo>
                      <a:cubicBezTo>
                        <a:pt x="4681" y="875"/>
                        <a:pt x="4089" y="0"/>
                        <a:pt x="3418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790;p35">
                  <a:extLst>
                    <a:ext uri="{FF2B5EF4-FFF2-40B4-BE49-F238E27FC236}">
                      <a16:creationId xmlns:a16="http://schemas.microsoft.com/office/drawing/2014/main" id="{26C4C834-D3EC-4146-9501-F34B721BC57C}"/>
                    </a:ext>
                  </a:extLst>
                </p:cNvPr>
                <p:cNvSpPr/>
                <p:nvPr/>
              </p:nvSpPr>
              <p:spPr>
                <a:xfrm>
                  <a:off x="1843850" y="1321975"/>
                  <a:ext cx="150750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0" h="5344" extrusionOk="0">
                      <a:moveTo>
                        <a:pt x="1184" y="0"/>
                      </a:moveTo>
                      <a:cubicBezTo>
                        <a:pt x="538" y="0"/>
                        <a:pt x="0" y="828"/>
                        <a:pt x="612" y="1440"/>
                      </a:cubicBezTo>
                      <a:lnTo>
                        <a:pt x="4247" y="5075"/>
                      </a:lnTo>
                      <a:cubicBezTo>
                        <a:pt x="4436" y="5264"/>
                        <a:pt x="4646" y="5343"/>
                        <a:pt x="4846" y="5343"/>
                      </a:cubicBezTo>
                      <a:cubicBezTo>
                        <a:pt x="5491" y="5343"/>
                        <a:pt x="6029" y="4516"/>
                        <a:pt x="5418" y="3904"/>
                      </a:cubicBezTo>
                      <a:lnTo>
                        <a:pt x="1782" y="269"/>
                      </a:lnTo>
                      <a:cubicBezTo>
                        <a:pt x="1593" y="80"/>
                        <a:pt x="1383" y="0"/>
                        <a:pt x="1184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791;p35">
                  <a:extLst>
                    <a:ext uri="{FF2B5EF4-FFF2-40B4-BE49-F238E27FC236}">
                      <a16:creationId xmlns:a16="http://schemas.microsoft.com/office/drawing/2014/main" id="{86426957-8BF1-475B-B676-8E165FC255B8}"/>
                    </a:ext>
                  </a:extLst>
                </p:cNvPr>
                <p:cNvSpPr/>
                <p:nvPr/>
              </p:nvSpPr>
              <p:spPr>
                <a:xfrm>
                  <a:off x="2160900" y="1537625"/>
                  <a:ext cx="140225" cy="12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4879" extrusionOk="0">
                      <a:moveTo>
                        <a:pt x="4372" y="0"/>
                      </a:moveTo>
                      <a:cubicBezTo>
                        <a:pt x="4167" y="0"/>
                        <a:pt x="3954" y="80"/>
                        <a:pt x="3765" y="269"/>
                      </a:cubicBezTo>
                      <a:lnTo>
                        <a:pt x="622" y="3411"/>
                      </a:lnTo>
                      <a:cubicBezTo>
                        <a:pt x="0" y="4033"/>
                        <a:pt x="567" y="4878"/>
                        <a:pt x="1227" y="4878"/>
                      </a:cubicBezTo>
                      <a:cubicBezTo>
                        <a:pt x="1417" y="4878"/>
                        <a:pt x="1614" y="4809"/>
                        <a:pt x="1793" y="4643"/>
                      </a:cubicBezTo>
                      <a:lnTo>
                        <a:pt x="4997" y="1440"/>
                      </a:lnTo>
                      <a:cubicBezTo>
                        <a:pt x="5609" y="828"/>
                        <a:pt x="5034" y="0"/>
                        <a:pt x="4372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792;p35">
                  <a:extLst>
                    <a:ext uri="{FF2B5EF4-FFF2-40B4-BE49-F238E27FC236}">
                      <a16:creationId xmlns:a16="http://schemas.microsoft.com/office/drawing/2014/main" id="{A59630E9-87E1-4E9F-BDCD-758AB4BD2B8E}"/>
                    </a:ext>
                  </a:extLst>
                </p:cNvPr>
                <p:cNvSpPr/>
                <p:nvPr/>
              </p:nvSpPr>
              <p:spPr>
                <a:xfrm>
                  <a:off x="2489250" y="1605400"/>
                  <a:ext cx="127025" cy="10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1" h="4369" extrusionOk="0">
                      <a:moveTo>
                        <a:pt x="1237" y="0"/>
                      </a:moveTo>
                      <a:cubicBezTo>
                        <a:pt x="575" y="0"/>
                        <a:pt x="0" y="828"/>
                        <a:pt x="612" y="1440"/>
                      </a:cubicBezTo>
                      <a:lnTo>
                        <a:pt x="3385" y="4151"/>
                      </a:lnTo>
                      <a:cubicBezTo>
                        <a:pt x="3551" y="4303"/>
                        <a:pt x="3737" y="4369"/>
                        <a:pt x="3917" y="4369"/>
                      </a:cubicBezTo>
                      <a:cubicBezTo>
                        <a:pt x="4533" y="4369"/>
                        <a:pt x="5080" y="3600"/>
                        <a:pt x="4555" y="2980"/>
                      </a:cubicBezTo>
                      <a:lnTo>
                        <a:pt x="1844" y="269"/>
                      </a:lnTo>
                      <a:cubicBezTo>
                        <a:pt x="1655" y="80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793;p35">
                  <a:extLst>
                    <a:ext uri="{FF2B5EF4-FFF2-40B4-BE49-F238E27FC236}">
                      <a16:creationId xmlns:a16="http://schemas.microsoft.com/office/drawing/2014/main" id="{213C12B3-845E-49BB-BE69-CFD9D7A9AFDB}"/>
                    </a:ext>
                  </a:extLst>
                </p:cNvPr>
                <p:cNvSpPr/>
                <p:nvPr/>
              </p:nvSpPr>
              <p:spPr>
                <a:xfrm>
                  <a:off x="1604950" y="1694950"/>
                  <a:ext cx="140275" cy="1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1" h="4896" extrusionOk="0">
                      <a:moveTo>
                        <a:pt x="4401" y="1"/>
                      </a:moveTo>
                      <a:cubicBezTo>
                        <a:pt x="4207" y="1"/>
                        <a:pt x="4005" y="77"/>
                        <a:pt x="3822" y="261"/>
                      </a:cubicBezTo>
                      <a:lnTo>
                        <a:pt x="618" y="3464"/>
                      </a:lnTo>
                      <a:cubicBezTo>
                        <a:pt x="1" y="4034"/>
                        <a:pt x="590" y="4896"/>
                        <a:pt x="1259" y="4896"/>
                      </a:cubicBezTo>
                      <a:cubicBezTo>
                        <a:pt x="1459" y="4896"/>
                        <a:pt x="1666" y="4819"/>
                        <a:pt x="1850" y="4635"/>
                      </a:cubicBezTo>
                      <a:lnTo>
                        <a:pt x="4992" y="1493"/>
                      </a:lnTo>
                      <a:cubicBezTo>
                        <a:pt x="5610" y="875"/>
                        <a:pt x="5055" y="1"/>
                        <a:pt x="4401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794;p35">
                  <a:extLst>
                    <a:ext uri="{FF2B5EF4-FFF2-40B4-BE49-F238E27FC236}">
                      <a16:creationId xmlns:a16="http://schemas.microsoft.com/office/drawing/2014/main" id="{B775F9C5-E0BD-4C2B-80D1-383F6D0160E1}"/>
                    </a:ext>
                  </a:extLst>
                </p:cNvPr>
                <p:cNvSpPr/>
                <p:nvPr/>
              </p:nvSpPr>
              <p:spPr>
                <a:xfrm>
                  <a:off x="1900825" y="1831825"/>
                  <a:ext cx="150775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" h="5344" extrusionOk="0">
                      <a:moveTo>
                        <a:pt x="1184" y="1"/>
                      </a:moveTo>
                      <a:cubicBezTo>
                        <a:pt x="539" y="1"/>
                        <a:pt x="1" y="828"/>
                        <a:pt x="613" y="1440"/>
                      </a:cubicBezTo>
                      <a:lnTo>
                        <a:pt x="4186" y="5075"/>
                      </a:lnTo>
                      <a:cubicBezTo>
                        <a:pt x="4375" y="5264"/>
                        <a:pt x="4589" y="5344"/>
                        <a:pt x="4794" y="5344"/>
                      </a:cubicBezTo>
                      <a:cubicBezTo>
                        <a:pt x="5456" y="5344"/>
                        <a:pt x="6030" y="4516"/>
                        <a:pt x="5418" y="3904"/>
                      </a:cubicBezTo>
                      <a:lnTo>
                        <a:pt x="1783" y="269"/>
                      </a:lnTo>
                      <a:cubicBezTo>
                        <a:pt x="1594" y="80"/>
                        <a:pt x="1384" y="1"/>
                        <a:pt x="1184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795;p35">
                  <a:extLst>
                    <a:ext uri="{FF2B5EF4-FFF2-40B4-BE49-F238E27FC236}">
                      <a16:creationId xmlns:a16="http://schemas.microsoft.com/office/drawing/2014/main" id="{EB5405CB-3C7A-49DB-ABBB-86DA83A1E913}"/>
                    </a:ext>
                  </a:extLst>
                </p:cNvPr>
                <p:cNvSpPr/>
                <p:nvPr/>
              </p:nvSpPr>
              <p:spPr>
                <a:xfrm>
                  <a:off x="2410700" y="1865725"/>
                  <a:ext cx="150650" cy="13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6" h="5369" extrusionOk="0">
                      <a:moveTo>
                        <a:pt x="1184" y="0"/>
                      </a:moveTo>
                      <a:cubicBezTo>
                        <a:pt x="538" y="0"/>
                        <a:pt x="0" y="828"/>
                        <a:pt x="612" y="1439"/>
                      </a:cubicBezTo>
                      <a:lnTo>
                        <a:pt x="4185" y="5075"/>
                      </a:lnTo>
                      <a:cubicBezTo>
                        <a:pt x="4378" y="5282"/>
                        <a:pt x="4596" y="5369"/>
                        <a:pt x="4805" y="5369"/>
                      </a:cubicBezTo>
                      <a:cubicBezTo>
                        <a:pt x="5462" y="5369"/>
                        <a:pt x="6026" y="4512"/>
                        <a:pt x="5418" y="3904"/>
                      </a:cubicBezTo>
                      <a:lnTo>
                        <a:pt x="1782" y="269"/>
                      </a:lnTo>
                      <a:cubicBezTo>
                        <a:pt x="1593" y="79"/>
                        <a:pt x="1383" y="0"/>
                        <a:pt x="1184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796;p35">
                  <a:extLst>
                    <a:ext uri="{FF2B5EF4-FFF2-40B4-BE49-F238E27FC236}">
                      <a16:creationId xmlns:a16="http://schemas.microsoft.com/office/drawing/2014/main" id="{A8780AFC-2377-4389-AA66-2B4DD0196F82}"/>
                    </a:ext>
                  </a:extLst>
                </p:cNvPr>
                <p:cNvSpPr/>
                <p:nvPr/>
              </p:nvSpPr>
              <p:spPr>
                <a:xfrm>
                  <a:off x="2886650" y="1808925"/>
                  <a:ext cx="1401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5" extrusionOk="0">
                      <a:moveTo>
                        <a:pt x="4342" y="1"/>
                      </a:moveTo>
                      <a:cubicBezTo>
                        <a:pt x="4144" y="1"/>
                        <a:pt x="3938" y="78"/>
                        <a:pt x="3755" y="261"/>
                      </a:cubicBezTo>
                      <a:lnTo>
                        <a:pt x="613" y="3465"/>
                      </a:lnTo>
                      <a:cubicBezTo>
                        <a:pt x="1" y="4077"/>
                        <a:pt x="539" y="4904"/>
                        <a:pt x="1184" y="4904"/>
                      </a:cubicBezTo>
                      <a:cubicBezTo>
                        <a:pt x="1384" y="4904"/>
                        <a:pt x="1594" y="4825"/>
                        <a:pt x="1783" y="4636"/>
                      </a:cubicBezTo>
                      <a:lnTo>
                        <a:pt x="4987" y="1493"/>
                      </a:lnTo>
                      <a:cubicBezTo>
                        <a:pt x="5605" y="875"/>
                        <a:pt x="5013" y="1"/>
                        <a:pt x="434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797;p35">
                  <a:extLst>
                    <a:ext uri="{FF2B5EF4-FFF2-40B4-BE49-F238E27FC236}">
                      <a16:creationId xmlns:a16="http://schemas.microsoft.com/office/drawing/2014/main" id="{311F9D32-636D-440D-A50D-1C2440F74BE1}"/>
                    </a:ext>
                  </a:extLst>
                </p:cNvPr>
                <p:cNvSpPr/>
                <p:nvPr/>
              </p:nvSpPr>
              <p:spPr>
                <a:xfrm>
                  <a:off x="1492650" y="2115250"/>
                  <a:ext cx="150750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0" h="5344" extrusionOk="0">
                      <a:moveTo>
                        <a:pt x="1184" y="1"/>
                      </a:moveTo>
                      <a:cubicBezTo>
                        <a:pt x="538" y="1"/>
                        <a:pt x="0" y="828"/>
                        <a:pt x="612" y="1440"/>
                      </a:cubicBezTo>
                      <a:lnTo>
                        <a:pt x="4247" y="5075"/>
                      </a:lnTo>
                      <a:cubicBezTo>
                        <a:pt x="4422" y="5264"/>
                        <a:pt x="4624" y="5344"/>
                        <a:pt x="4820" y="5344"/>
                      </a:cubicBezTo>
                      <a:cubicBezTo>
                        <a:pt x="5455" y="5344"/>
                        <a:pt x="6029" y="4516"/>
                        <a:pt x="5418" y="3904"/>
                      </a:cubicBezTo>
                      <a:lnTo>
                        <a:pt x="1782" y="269"/>
                      </a:lnTo>
                      <a:cubicBezTo>
                        <a:pt x="1593" y="80"/>
                        <a:pt x="1383" y="1"/>
                        <a:pt x="1184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798;p35">
                  <a:extLst>
                    <a:ext uri="{FF2B5EF4-FFF2-40B4-BE49-F238E27FC236}">
                      <a16:creationId xmlns:a16="http://schemas.microsoft.com/office/drawing/2014/main" id="{67A79381-020E-49A4-BCDB-037869C2471E}"/>
                    </a:ext>
                  </a:extLst>
                </p:cNvPr>
                <p:cNvSpPr/>
                <p:nvPr/>
              </p:nvSpPr>
              <p:spPr>
                <a:xfrm>
                  <a:off x="1722325" y="2296375"/>
                  <a:ext cx="14742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7" h="5294" extrusionOk="0">
                      <a:moveTo>
                        <a:pt x="4728" y="1"/>
                      </a:moveTo>
                      <a:cubicBezTo>
                        <a:pt x="4525" y="1"/>
                        <a:pt x="4310" y="87"/>
                        <a:pt x="4117" y="295"/>
                      </a:cubicBezTo>
                      <a:lnTo>
                        <a:pt x="482" y="3930"/>
                      </a:lnTo>
                      <a:cubicBezTo>
                        <a:pt x="1" y="4555"/>
                        <a:pt x="534" y="5294"/>
                        <a:pt x="1173" y="5294"/>
                      </a:cubicBezTo>
                      <a:cubicBezTo>
                        <a:pt x="1352" y="5294"/>
                        <a:pt x="1539" y="5236"/>
                        <a:pt x="1714" y="5101"/>
                      </a:cubicBezTo>
                      <a:lnTo>
                        <a:pt x="5288" y="1465"/>
                      </a:lnTo>
                      <a:cubicBezTo>
                        <a:pt x="5896" y="857"/>
                        <a:pt x="5368" y="1"/>
                        <a:pt x="4728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799;p35">
                  <a:extLst>
                    <a:ext uri="{FF2B5EF4-FFF2-40B4-BE49-F238E27FC236}">
                      <a16:creationId xmlns:a16="http://schemas.microsoft.com/office/drawing/2014/main" id="{2DA40AA9-5F70-4420-B859-C71174C141F1}"/>
                    </a:ext>
                  </a:extLst>
                </p:cNvPr>
                <p:cNvSpPr/>
                <p:nvPr/>
              </p:nvSpPr>
              <p:spPr>
                <a:xfrm>
                  <a:off x="2138050" y="2081375"/>
                  <a:ext cx="140125" cy="12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4" extrusionOk="0">
                      <a:moveTo>
                        <a:pt x="1209" y="0"/>
                      </a:moveTo>
                      <a:cubicBezTo>
                        <a:pt x="575" y="0"/>
                        <a:pt x="0" y="828"/>
                        <a:pt x="612" y="1439"/>
                      </a:cubicBezTo>
                      <a:cubicBezTo>
                        <a:pt x="1660" y="2487"/>
                        <a:pt x="2707" y="3596"/>
                        <a:pt x="3754" y="4643"/>
                      </a:cubicBezTo>
                      <a:cubicBezTo>
                        <a:pt x="3938" y="4826"/>
                        <a:pt x="4143" y="4903"/>
                        <a:pt x="4342" y="4903"/>
                      </a:cubicBezTo>
                      <a:cubicBezTo>
                        <a:pt x="5013" y="4903"/>
                        <a:pt x="5605" y="4029"/>
                        <a:pt x="4987" y="3411"/>
                      </a:cubicBezTo>
                      <a:cubicBezTo>
                        <a:pt x="3939" y="2364"/>
                        <a:pt x="2892" y="1316"/>
                        <a:pt x="1783" y="269"/>
                      </a:cubicBezTo>
                      <a:cubicBezTo>
                        <a:pt x="1608" y="79"/>
                        <a:pt x="1406" y="0"/>
                        <a:pt x="1209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800;p35">
                  <a:extLst>
                    <a:ext uri="{FF2B5EF4-FFF2-40B4-BE49-F238E27FC236}">
                      <a16:creationId xmlns:a16="http://schemas.microsoft.com/office/drawing/2014/main" id="{8B786E2E-08BE-4B63-9B86-5B92FB049BD3}"/>
                    </a:ext>
                  </a:extLst>
                </p:cNvPr>
                <p:cNvSpPr/>
                <p:nvPr/>
              </p:nvSpPr>
              <p:spPr>
                <a:xfrm>
                  <a:off x="2104025" y="2341900"/>
                  <a:ext cx="140275" cy="1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1" h="4896" extrusionOk="0">
                      <a:moveTo>
                        <a:pt x="4376" y="1"/>
                      </a:moveTo>
                      <a:cubicBezTo>
                        <a:pt x="4185" y="1"/>
                        <a:pt x="3991" y="77"/>
                        <a:pt x="3822" y="261"/>
                      </a:cubicBezTo>
                      <a:lnTo>
                        <a:pt x="618" y="3464"/>
                      </a:lnTo>
                      <a:cubicBezTo>
                        <a:pt x="1" y="4034"/>
                        <a:pt x="590" y="4896"/>
                        <a:pt x="1259" y="4896"/>
                      </a:cubicBezTo>
                      <a:cubicBezTo>
                        <a:pt x="1459" y="4896"/>
                        <a:pt x="1666" y="4819"/>
                        <a:pt x="1850" y="4635"/>
                      </a:cubicBezTo>
                      <a:cubicBezTo>
                        <a:pt x="2897" y="3588"/>
                        <a:pt x="3945" y="2540"/>
                        <a:pt x="4992" y="1493"/>
                      </a:cubicBezTo>
                      <a:cubicBezTo>
                        <a:pt x="5610" y="875"/>
                        <a:pt x="5018" y="1"/>
                        <a:pt x="4376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801;p35">
                  <a:extLst>
                    <a:ext uri="{FF2B5EF4-FFF2-40B4-BE49-F238E27FC236}">
                      <a16:creationId xmlns:a16="http://schemas.microsoft.com/office/drawing/2014/main" id="{D704BE16-1597-4B1C-A318-EACA66C151A2}"/>
                    </a:ext>
                  </a:extLst>
                </p:cNvPr>
                <p:cNvSpPr/>
                <p:nvPr/>
              </p:nvSpPr>
              <p:spPr>
                <a:xfrm>
                  <a:off x="1333825" y="2580650"/>
                  <a:ext cx="140275" cy="1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1" h="4896" extrusionOk="0">
                      <a:moveTo>
                        <a:pt x="1263" y="1"/>
                      </a:moveTo>
                      <a:cubicBezTo>
                        <a:pt x="593" y="1"/>
                        <a:pt x="1" y="875"/>
                        <a:pt x="619" y="1493"/>
                      </a:cubicBezTo>
                      <a:lnTo>
                        <a:pt x="3822" y="4635"/>
                      </a:lnTo>
                      <a:cubicBezTo>
                        <a:pt x="4006" y="4818"/>
                        <a:pt x="4208" y="4895"/>
                        <a:pt x="4402" y="4895"/>
                      </a:cubicBezTo>
                      <a:cubicBezTo>
                        <a:pt x="5056" y="4895"/>
                        <a:pt x="5611" y="4021"/>
                        <a:pt x="4993" y="3403"/>
                      </a:cubicBezTo>
                      <a:lnTo>
                        <a:pt x="1851" y="261"/>
                      </a:lnTo>
                      <a:cubicBezTo>
                        <a:pt x="1668" y="78"/>
                        <a:pt x="1462" y="1"/>
                        <a:pt x="1263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802;p35">
                  <a:extLst>
                    <a:ext uri="{FF2B5EF4-FFF2-40B4-BE49-F238E27FC236}">
                      <a16:creationId xmlns:a16="http://schemas.microsoft.com/office/drawing/2014/main" id="{774EBEFD-85F2-46B8-86B3-B7D084DA55FC}"/>
                    </a:ext>
                  </a:extLst>
                </p:cNvPr>
                <p:cNvSpPr/>
                <p:nvPr/>
              </p:nvSpPr>
              <p:spPr>
                <a:xfrm>
                  <a:off x="1627925" y="2738400"/>
                  <a:ext cx="14050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0" h="4907" extrusionOk="0">
                      <a:moveTo>
                        <a:pt x="4339" y="0"/>
                      </a:moveTo>
                      <a:cubicBezTo>
                        <a:pt x="4144" y="0"/>
                        <a:pt x="3944" y="70"/>
                        <a:pt x="3765" y="235"/>
                      </a:cubicBezTo>
                      <a:lnTo>
                        <a:pt x="623" y="3439"/>
                      </a:lnTo>
                      <a:cubicBezTo>
                        <a:pt x="1" y="4061"/>
                        <a:pt x="568" y="4907"/>
                        <a:pt x="1228" y="4907"/>
                      </a:cubicBezTo>
                      <a:cubicBezTo>
                        <a:pt x="1417" y="4907"/>
                        <a:pt x="1615" y="4837"/>
                        <a:pt x="1794" y="4672"/>
                      </a:cubicBezTo>
                      <a:lnTo>
                        <a:pt x="4997" y="1468"/>
                      </a:lnTo>
                      <a:cubicBezTo>
                        <a:pt x="5620" y="846"/>
                        <a:pt x="5015" y="0"/>
                        <a:pt x="4339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803;p35">
                  <a:extLst>
                    <a:ext uri="{FF2B5EF4-FFF2-40B4-BE49-F238E27FC236}">
                      <a16:creationId xmlns:a16="http://schemas.microsoft.com/office/drawing/2014/main" id="{D884D82F-7493-4832-AD4E-C9857584A888}"/>
                    </a:ext>
                  </a:extLst>
                </p:cNvPr>
                <p:cNvSpPr/>
                <p:nvPr/>
              </p:nvSpPr>
              <p:spPr>
                <a:xfrm>
                  <a:off x="2104150" y="2682100"/>
                  <a:ext cx="125950" cy="1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8" h="4345" extrusionOk="0">
                      <a:moveTo>
                        <a:pt x="1237" y="1"/>
                      </a:moveTo>
                      <a:cubicBezTo>
                        <a:pt x="575" y="1"/>
                        <a:pt x="1" y="828"/>
                        <a:pt x="613" y="1440"/>
                      </a:cubicBezTo>
                      <a:lnTo>
                        <a:pt x="3385" y="4151"/>
                      </a:lnTo>
                      <a:cubicBezTo>
                        <a:pt x="3547" y="4286"/>
                        <a:pt x="3724" y="4344"/>
                        <a:pt x="3895" y="4344"/>
                      </a:cubicBezTo>
                      <a:cubicBezTo>
                        <a:pt x="4504" y="4344"/>
                        <a:pt x="5037" y="3606"/>
                        <a:pt x="4556" y="2980"/>
                      </a:cubicBezTo>
                      <a:lnTo>
                        <a:pt x="1845" y="269"/>
                      </a:lnTo>
                      <a:cubicBezTo>
                        <a:pt x="1656" y="80"/>
                        <a:pt x="1442" y="1"/>
                        <a:pt x="1237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804;p35">
                  <a:extLst>
                    <a:ext uri="{FF2B5EF4-FFF2-40B4-BE49-F238E27FC236}">
                      <a16:creationId xmlns:a16="http://schemas.microsoft.com/office/drawing/2014/main" id="{4E49E8D0-D429-438E-B93B-FE831BE13FD2}"/>
                    </a:ext>
                  </a:extLst>
                </p:cNvPr>
                <p:cNvSpPr/>
                <p:nvPr/>
              </p:nvSpPr>
              <p:spPr>
                <a:xfrm>
                  <a:off x="2579875" y="2703875"/>
                  <a:ext cx="129600" cy="1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4501" extrusionOk="0">
                      <a:moveTo>
                        <a:pt x="3921" y="1"/>
                      </a:moveTo>
                      <a:cubicBezTo>
                        <a:pt x="3722" y="1"/>
                        <a:pt x="3516" y="78"/>
                        <a:pt x="3333" y="261"/>
                      </a:cubicBezTo>
                      <a:lnTo>
                        <a:pt x="622" y="3033"/>
                      </a:lnTo>
                      <a:cubicBezTo>
                        <a:pt x="0" y="3656"/>
                        <a:pt x="605" y="4501"/>
                        <a:pt x="1281" y="4501"/>
                      </a:cubicBezTo>
                      <a:cubicBezTo>
                        <a:pt x="1475" y="4501"/>
                        <a:pt x="1676" y="4431"/>
                        <a:pt x="1855" y="4266"/>
                      </a:cubicBezTo>
                      <a:lnTo>
                        <a:pt x="4566" y="1493"/>
                      </a:lnTo>
                      <a:cubicBezTo>
                        <a:pt x="5183" y="875"/>
                        <a:pt x="4592" y="1"/>
                        <a:pt x="3921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805;p35">
                  <a:extLst>
                    <a:ext uri="{FF2B5EF4-FFF2-40B4-BE49-F238E27FC236}">
                      <a16:creationId xmlns:a16="http://schemas.microsoft.com/office/drawing/2014/main" id="{DD749260-92E0-4680-8DBB-F890F229E597}"/>
                    </a:ext>
                  </a:extLst>
                </p:cNvPr>
                <p:cNvSpPr/>
                <p:nvPr/>
              </p:nvSpPr>
              <p:spPr>
                <a:xfrm>
                  <a:off x="1380825" y="3169075"/>
                  <a:ext cx="137950" cy="12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8" h="4853" extrusionOk="0">
                      <a:moveTo>
                        <a:pt x="4309" y="0"/>
                      </a:moveTo>
                      <a:cubicBezTo>
                        <a:pt x="4115" y="0"/>
                        <a:pt x="3912" y="77"/>
                        <a:pt x="3729" y="260"/>
                      </a:cubicBezTo>
                      <a:lnTo>
                        <a:pt x="525" y="3464"/>
                      </a:lnTo>
                      <a:cubicBezTo>
                        <a:pt x="0" y="4085"/>
                        <a:pt x="547" y="4853"/>
                        <a:pt x="1193" y="4853"/>
                      </a:cubicBezTo>
                      <a:cubicBezTo>
                        <a:pt x="1381" y="4853"/>
                        <a:pt x="1577" y="4788"/>
                        <a:pt x="1758" y="4635"/>
                      </a:cubicBezTo>
                      <a:lnTo>
                        <a:pt x="4900" y="1493"/>
                      </a:lnTo>
                      <a:cubicBezTo>
                        <a:pt x="5518" y="875"/>
                        <a:pt x="4963" y="0"/>
                        <a:pt x="4309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806;p35">
                  <a:extLst>
                    <a:ext uri="{FF2B5EF4-FFF2-40B4-BE49-F238E27FC236}">
                      <a16:creationId xmlns:a16="http://schemas.microsoft.com/office/drawing/2014/main" id="{76B669B4-E605-4B88-AB64-3B332AF80E79}"/>
                    </a:ext>
                  </a:extLst>
                </p:cNvPr>
                <p:cNvSpPr/>
                <p:nvPr/>
              </p:nvSpPr>
              <p:spPr>
                <a:xfrm>
                  <a:off x="1852975" y="3092400"/>
                  <a:ext cx="41600" cy="18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7441" extrusionOk="0">
                      <a:moveTo>
                        <a:pt x="832" y="0"/>
                      </a:moveTo>
                      <a:cubicBezTo>
                        <a:pt x="432" y="0"/>
                        <a:pt x="31" y="247"/>
                        <a:pt x="0" y="740"/>
                      </a:cubicBezTo>
                      <a:lnTo>
                        <a:pt x="0" y="6655"/>
                      </a:lnTo>
                      <a:cubicBezTo>
                        <a:pt x="31" y="7178"/>
                        <a:pt x="432" y="7440"/>
                        <a:pt x="832" y="7440"/>
                      </a:cubicBezTo>
                      <a:cubicBezTo>
                        <a:pt x="1233" y="7440"/>
                        <a:pt x="1633" y="7178"/>
                        <a:pt x="1664" y="6655"/>
                      </a:cubicBezTo>
                      <a:lnTo>
                        <a:pt x="1664" y="740"/>
                      </a:lnTo>
                      <a:cubicBezTo>
                        <a:pt x="1633" y="247"/>
                        <a:pt x="1233" y="0"/>
                        <a:pt x="832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807;p35">
                  <a:extLst>
                    <a:ext uri="{FF2B5EF4-FFF2-40B4-BE49-F238E27FC236}">
                      <a16:creationId xmlns:a16="http://schemas.microsoft.com/office/drawing/2014/main" id="{EE19FDC0-F6FC-496B-8D4C-D32113498D37}"/>
                    </a:ext>
                  </a:extLst>
                </p:cNvPr>
                <p:cNvSpPr/>
                <p:nvPr/>
              </p:nvSpPr>
              <p:spPr>
                <a:xfrm>
                  <a:off x="2261175" y="3148225"/>
                  <a:ext cx="41600" cy="1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4730" extrusionOk="0">
                      <a:moveTo>
                        <a:pt x="832" y="1"/>
                      </a:moveTo>
                      <a:cubicBezTo>
                        <a:pt x="431" y="1"/>
                        <a:pt x="31" y="263"/>
                        <a:pt x="0" y="786"/>
                      </a:cubicBezTo>
                      <a:lnTo>
                        <a:pt x="0" y="3990"/>
                      </a:lnTo>
                      <a:cubicBezTo>
                        <a:pt x="31" y="4483"/>
                        <a:pt x="431" y="4730"/>
                        <a:pt x="832" y="4730"/>
                      </a:cubicBezTo>
                      <a:cubicBezTo>
                        <a:pt x="1232" y="4730"/>
                        <a:pt x="1633" y="4483"/>
                        <a:pt x="1664" y="3990"/>
                      </a:cubicBezTo>
                      <a:lnTo>
                        <a:pt x="1664" y="786"/>
                      </a:lnTo>
                      <a:cubicBezTo>
                        <a:pt x="1633" y="263"/>
                        <a:pt x="1232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808;p35">
                  <a:extLst>
                    <a:ext uri="{FF2B5EF4-FFF2-40B4-BE49-F238E27FC236}">
                      <a16:creationId xmlns:a16="http://schemas.microsoft.com/office/drawing/2014/main" id="{6B714D5B-5594-492D-BAFA-EFAD90D09BAE}"/>
                    </a:ext>
                  </a:extLst>
                </p:cNvPr>
                <p:cNvSpPr/>
                <p:nvPr/>
              </p:nvSpPr>
              <p:spPr>
                <a:xfrm>
                  <a:off x="2714025" y="3012675"/>
                  <a:ext cx="43150" cy="11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4715" extrusionOk="0">
                      <a:moveTo>
                        <a:pt x="840" y="1"/>
                      </a:moveTo>
                      <a:cubicBezTo>
                        <a:pt x="432" y="1"/>
                        <a:pt x="31" y="262"/>
                        <a:pt x="1" y="786"/>
                      </a:cubicBezTo>
                      <a:lnTo>
                        <a:pt x="1" y="3929"/>
                      </a:lnTo>
                      <a:cubicBezTo>
                        <a:pt x="31" y="4452"/>
                        <a:pt x="432" y="4714"/>
                        <a:pt x="840" y="4714"/>
                      </a:cubicBezTo>
                      <a:cubicBezTo>
                        <a:pt x="1248" y="4714"/>
                        <a:pt x="1664" y="4452"/>
                        <a:pt x="1726" y="3929"/>
                      </a:cubicBezTo>
                      <a:lnTo>
                        <a:pt x="1726" y="786"/>
                      </a:lnTo>
                      <a:cubicBezTo>
                        <a:pt x="1664" y="262"/>
                        <a:pt x="1248" y="1"/>
                        <a:pt x="84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809;p35">
                  <a:extLst>
                    <a:ext uri="{FF2B5EF4-FFF2-40B4-BE49-F238E27FC236}">
                      <a16:creationId xmlns:a16="http://schemas.microsoft.com/office/drawing/2014/main" id="{98FF7F24-D4CE-453B-8F9D-77BB496846CB}"/>
                    </a:ext>
                  </a:extLst>
                </p:cNvPr>
                <p:cNvSpPr/>
                <p:nvPr/>
              </p:nvSpPr>
              <p:spPr>
                <a:xfrm>
                  <a:off x="3001275" y="2919525"/>
                  <a:ext cx="13795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8" h="4854" extrusionOk="0">
                      <a:moveTo>
                        <a:pt x="4309" y="1"/>
                      </a:moveTo>
                      <a:cubicBezTo>
                        <a:pt x="4115" y="1"/>
                        <a:pt x="3912" y="78"/>
                        <a:pt x="3729" y="261"/>
                      </a:cubicBezTo>
                      <a:lnTo>
                        <a:pt x="525" y="3465"/>
                      </a:lnTo>
                      <a:cubicBezTo>
                        <a:pt x="0" y="4085"/>
                        <a:pt x="547" y="4853"/>
                        <a:pt x="1193" y="4853"/>
                      </a:cubicBezTo>
                      <a:cubicBezTo>
                        <a:pt x="1381" y="4853"/>
                        <a:pt x="1577" y="4788"/>
                        <a:pt x="1758" y="4635"/>
                      </a:cubicBezTo>
                      <a:lnTo>
                        <a:pt x="4900" y="1493"/>
                      </a:lnTo>
                      <a:cubicBezTo>
                        <a:pt x="5518" y="875"/>
                        <a:pt x="4963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810;p35">
                  <a:extLst>
                    <a:ext uri="{FF2B5EF4-FFF2-40B4-BE49-F238E27FC236}">
                      <a16:creationId xmlns:a16="http://schemas.microsoft.com/office/drawing/2014/main" id="{11370783-7834-448B-9A01-FCF9381D5798}"/>
                    </a:ext>
                  </a:extLst>
                </p:cNvPr>
                <p:cNvSpPr/>
                <p:nvPr/>
              </p:nvSpPr>
              <p:spPr>
                <a:xfrm>
                  <a:off x="1526600" y="3531775"/>
                  <a:ext cx="140050" cy="1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2" h="4928" extrusionOk="0">
                      <a:moveTo>
                        <a:pt x="1200" y="0"/>
                      </a:moveTo>
                      <a:cubicBezTo>
                        <a:pt x="531" y="0"/>
                        <a:pt x="0" y="870"/>
                        <a:pt x="609" y="1526"/>
                      </a:cubicBezTo>
                      <a:lnTo>
                        <a:pt x="3752" y="4668"/>
                      </a:lnTo>
                      <a:cubicBezTo>
                        <a:pt x="3935" y="4851"/>
                        <a:pt x="4140" y="4928"/>
                        <a:pt x="4339" y="4928"/>
                      </a:cubicBezTo>
                      <a:cubicBezTo>
                        <a:pt x="5010" y="4928"/>
                        <a:pt x="5602" y="4053"/>
                        <a:pt x="4984" y="3436"/>
                      </a:cubicBezTo>
                      <a:lnTo>
                        <a:pt x="1842" y="293"/>
                      </a:lnTo>
                      <a:cubicBezTo>
                        <a:pt x="1635" y="87"/>
                        <a:pt x="1410" y="0"/>
                        <a:pt x="1200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811;p35">
                  <a:extLst>
                    <a:ext uri="{FF2B5EF4-FFF2-40B4-BE49-F238E27FC236}">
                      <a16:creationId xmlns:a16="http://schemas.microsoft.com/office/drawing/2014/main" id="{72A54845-157E-45BA-BF7C-07CFBBFE3CCC}"/>
                    </a:ext>
                  </a:extLst>
                </p:cNvPr>
                <p:cNvSpPr/>
                <p:nvPr/>
              </p:nvSpPr>
              <p:spPr>
                <a:xfrm>
                  <a:off x="1943850" y="3590300"/>
                  <a:ext cx="41625" cy="1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5639" extrusionOk="0">
                      <a:moveTo>
                        <a:pt x="832" y="1"/>
                      </a:moveTo>
                      <a:cubicBezTo>
                        <a:pt x="432" y="1"/>
                        <a:pt x="31" y="263"/>
                        <a:pt x="1" y="787"/>
                      </a:cubicBezTo>
                      <a:lnTo>
                        <a:pt x="1" y="4853"/>
                      </a:lnTo>
                      <a:cubicBezTo>
                        <a:pt x="31" y="5377"/>
                        <a:pt x="432" y="5639"/>
                        <a:pt x="832" y="5639"/>
                      </a:cubicBezTo>
                      <a:cubicBezTo>
                        <a:pt x="1233" y="5639"/>
                        <a:pt x="1633" y="5377"/>
                        <a:pt x="1664" y="4853"/>
                      </a:cubicBezTo>
                      <a:lnTo>
                        <a:pt x="1664" y="787"/>
                      </a:lnTo>
                      <a:cubicBezTo>
                        <a:pt x="1633" y="263"/>
                        <a:pt x="1233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812;p35">
                  <a:extLst>
                    <a:ext uri="{FF2B5EF4-FFF2-40B4-BE49-F238E27FC236}">
                      <a16:creationId xmlns:a16="http://schemas.microsoft.com/office/drawing/2014/main" id="{B052E1D1-8515-412E-BC91-6F544711812F}"/>
                    </a:ext>
                  </a:extLst>
                </p:cNvPr>
                <p:cNvSpPr/>
                <p:nvPr/>
              </p:nvSpPr>
              <p:spPr>
                <a:xfrm>
                  <a:off x="1628200" y="3883575"/>
                  <a:ext cx="151125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5" h="5344" extrusionOk="0">
                      <a:moveTo>
                        <a:pt x="1237" y="1"/>
                      </a:moveTo>
                      <a:cubicBezTo>
                        <a:pt x="574" y="1"/>
                        <a:pt x="0" y="828"/>
                        <a:pt x="612" y="1440"/>
                      </a:cubicBezTo>
                      <a:lnTo>
                        <a:pt x="4247" y="5075"/>
                      </a:lnTo>
                      <a:cubicBezTo>
                        <a:pt x="4436" y="5265"/>
                        <a:pt x="4646" y="5344"/>
                        <a:pt x="4847" y="5344"/>
                      </a:cubicBezTo>
                      <a:cubicBezTo>
                        <a:pt x="5495" y="5344"/>
                        <a:pt x="6044" y="4516"/>
                        <a:pt x="5479" y="3905"/>
                      </a:cubicBezTo>
                      <a:cubicBezTo>
                        <a:pt x="4247" y="2672"/>
                        <a:pt x="3015" y="1440"/>
                        <a:pt x="1844" y="269"/>
                      </a:cubicBezTo>
                      <a:cubicBezTo>
                        <a:pt x="1655" y="80"/>
                        <a:pt x="1442" y="1"/>
                        <a:pt x="1237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813;p35">
                  <a:extLst>
                    <a:ext uri="{FF2B5EF4-FFF2-40B4-BE49-F238E27FC236}">
                      <a16:creationId xmlns:a16="http://schemas.microsoft.com/office/drawing/2014/main" id="{8347EA7F-11D0-4232-96F4-D1AEC53C7CBD}"/>
                    </a:ext>
                  </a:extLst>
                </p:cNvPr>
                <p:cNvSpPr/>
                <p:nvPr/>
              </p:nvSpPr>
              <p:spPr>
                <a:xfrm>
                  <a:off x="1939225" y="4099775"/>
                  <a:ext cx="1186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6" h="1665" extrusionOk="0">
                      <a:moveTo>
                        <a:pt x="987" y="1"/>
                      </a:moveTo>
                      <a:cubicBezTo>
                        <a:pt x="1" y="62"/>
                        <a:pt x="1" y="1603"/>
                        <a:pt x="987" y="1664"/>
                      </a:cubicBezTo>
                      <a:lnTo>
                        <a:pt x="3759" y="1664"/>
                      </a:lnTo>
                      <a:cubicBezTo>
                        <a:pt x="4745" y="1603"/>
                        <a:pt x="4745" y="62"/>
                        <a:pt x="3759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814;p35">
                  <a:extLst>
                    <a:ext uri="{FF2B5EF4-FFF2-40B4-BE49-F238E27FC236}">
                      <a16:creationId xmlns:a16="http://schemas.microsoft.com/office/drawing/2014/main" id="{318D63EA-17F7-499C-9681-EA526245E4AE}"/>
                    </a:ext>
                  </a:extLst>
                </p:cNvPr>
                <p:cNvSpPr/>
                <p:nvPr/>
              </p:nvSpPr>
              <p:spPr>
                <a:xfrm>
                  <a:off x="1968600" y="4382650"/>
                  <a:ext cx="127650" cy="11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6" h="4420" extrusionOk="0">
                      <a:moveTo>
                        <a:pt x="1184" y="1"/>
                      </a:moveTo>
                      <a:cubicBezTo>
                        <a:pt x="539" y="1"/>
                        <a:pt x="1" y="828"/>
                        <a:pt x="613" y="1440"/>
                      </a:cubicBezTo>
                      <a:cubicBezTo>
                        <a:pt x="1475" y="2364"/>
                        <a:pt x="2399" y="3227"/>
                        <a:pt x="3324" y="4151"/>
                      </a:cubicBezTo>
                      <a:cubicBezTo>
                        <a:pt x="3513" y="4340"/>
                        <a:pt x="3723" y="4419"/>
                        <a:pt x="3922" y="4419"/>
                      </a:cubicBezTo>
                      <a:cubicBezTo>
                        <a:pt x="4568" y="4419"/>
                        <a:pt x="5106" y="3592"/>
                        <a:pt x="4494" y="2980"/>
                      </a:cubicBezTo>
                      <a:cubicBezTo>
                        <a:pt x="3632" y="2056"/>
                        <a:pt x="2707" y="1132"/>
                        <a:pt x="1783" y="269"/>
                      </a:cubicBezTo>
                      <a:cubicBezTo>
                        <a:pt x="1594" y="80"/>
                        <a:pt x="1384" y="1"/>
                        <a:pt x="1184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815;p35">
                  <a:extLst>
                    <a:ext uri="{FF2B5EF4-FFF2-40B4-BE49-F238E27FC236}">
                      <a16:creationId xmlns:a16="http://schemas.microsoft.com/office/drawing/2014/main" id="{D0494C12-E1EE-4609-8A26-9A7CEA77B0FA}"/>
                    </a:ext>
                  </a:extLst>
                </p:cNvPr>
                <p:cNvSpPr/>
                <p:nvPr/>
              </p:nvSpPr>
              <p:spPr>
                <a:xfrm>
                  <a:off x="2205825" y="4372500"/>
                  <a:ext cx="126925" cy="10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4395" extrusionOk="0">
                      <a:moveTo>
                        <a:pt x="3902" y="1"/>
                      </a:moveTo>
                      <a:cubicBezTo>
                        <a:pt x="3710" y="1"/>
                        <a:pt x="3508" y="73"/>
                        <a:pt x="3323" y="244"/>
                      </a:cubicBezTo>
                      <a:cubicBezTo>
                        <a:pt x="2461" y="1107"/>
                        <a:pt x="1536" y="2031"/>
                        <a:pt x="612" y="2955"/>
                      </a:cubicBezTo>
                      <a:cubicBezTo>
                        <a:pt x="0" y="3567"/>
                        <a:pt x="575" y="4394"/>
                        <a:pt x="1237" y="4394"/>
                      </a:cubicBezTo>
                      <a:cubicBezTo>
                        <a:pt x="1442" y="4394"/>
                        <a:pt x="1655" y="4315"/>
                        <a:pt x="1844" y="4126"/>
                      </a:cubicBezTo>
                      <a:lnTo>
                        <a:pt x="4555" y="1415"/>
                      </a:lnTo>
                      <a:cubicBezTo>
                        <a:pt x="5076" y="799"/>
                        <a:pt x="4541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816;p35">
                  <a:extLst>
                    <a:ext uri="{FF2B5EF4-FFF2-40B4-BE49-F238E27FC236}">
                      <a16:creationId xmlns:a16="http://schemas.microsoft.com/office/drawing/2014/main" id="{671CA71E-3ACA-4B35-B219-CA88DB1BC65E}"/>
                    </a:ext>
                  </a:extLst>
                </p:cNvPr>
                <p:cNvSpPr/>
                <p:nvPr/>
              </p:nvSpPr>
              <p:spPr>
                <a:xfrm>
                  <a:off x="4177475" y="947675"/>
                  <a:ext cx="129450" cy="1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8" h="4447" extrusionOk="0">
                      <a:moveTo>
                        <a:pt x="1237" y="0"/>
                      </a:moveTo>
                      <a:cubicBezTo>
                        <a:pt x="575" y="0"/>
                        <a:pt x="0" y="828"/>
                        <a:pt x="612" y="1439"/>
                      </a:cubicBezTo>
                      <a:lnTo>
                        <a:pt x="3385" y="4212"/>
                      </a:lnTo>
                      <a:cubicBezTo>
                        <a:pt x="3550" y="4377"/>
                        <a:pt x="3740" y="4447"/>
                        <a:pt x="3926" y="4447"/>
                      </a:cubicBezTo>
                      <a:cubicBezTo>
                        <a:pt x="4573" y="4447"/>
                        <a:pt x="5178" y="3602"/>
                        <a:pt x="4555" y="2980"/>
                      </a:cubicBezTo>
                      <a:lnTo>
                        <a:pt x="1844" y="269"/>
                      </a:lnTo>
                      <a:cubicBezTo>
                        <a:pt x="1655" y="79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817;p35">
                  <a:extLst>
                    <a:ext uri="{FF2B5EF4-FFF2-40B4-BE49-F238E27FC236}">
                      <a16:creationId xmlns:a16="http://schemas.microsoft.com/office/drawing/2014/main" id="{3D5A517B-CC2F-4389-B852-B868876A62AD}"/>
                    </a:ext>
                  </a:extLst>
                </p:cNvPr>
                <p:cNvSpPr/>
                <p:nvPr/>
              </p:nvSpPr>
              <p:spPr>
                <a:xfrm>
                  <a:off x="4607125" y="733325"/>
                  <a:ext cx="41600" cy="1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6656" extrusionOk="0">
                      <a:moveTo>
                        <a:pt x="832" y="1"/>
                      </a:moveTo>
                      <a:cubicBezTo>
                        <a:pt x="416" y="1"/>
                        <a:pt x="0" y="278"/>
                        <a:pt x="0" y="833"/>
                      </a:cubicBezTo>
                      <a:lnTo>
                        <a:pt x="0" y="5824"/>
                      </a:lnTo>
                      <a:cubicBezTo>
                        <a:pt x="0" y="6378"/>
                        <a:pt x="416" y="6655"/>
                        <a:pt x="832" y="6655"/>
                      </a:cubicBezTo>
                      <a:cubicBezTo>
                        <a:pt x="1248" y="6655"/>
                        <a:pt x="1664" y="6378"/>
                        <a:pt x="1664" y="5824"/>
                      </a:cubicBezTo>
                      <a:lnTo>
                        <a:pt x="1664" y="833"/>
                      </a:lnTo>
                      <a:cubicBezTo>
                        <a:pt x="1664" y="278"/>
                        <a:pt x="1248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818;p35">
                  <a:extLst>
                    <a:ext uri="{FF2B5EF4-FFF2-40B4-BE49-F238E27FC236}">
                      <a16:creationId xmlns:a16="http://schemas.microsoft.com/office/drawing/2014/main" id="{64B7624A-D6F0-4F76-8FB2-A6C783B425C3}"/>
                    </a:ext>
                  </a:extLst>
                </p:cNvPr>
                <p:cNvSpPr/>
                <p:nvPr/>
              </p:nvSpPr>
              <p:spPr>
                <a:xfrm>
                  <a:off x="4530200" y="1095550"/>
                  <a:ext cx="147750" cy="13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0" h="5237" extrusionOk="0">
                      <a:moveTo>
                        <a:pt x="1238" y="0"/>
                      </a:moveTo>
                      <a:cubicBezTo>
                        <a:pt x="575" y="0"/>
                        <a:pt x="1" y="828"/>
                        <a:pt x="613" y="1439"/>
                      </a:cubicBezTo>
                      <a:lnTo>
                        <a:pt x="4248" y="5074"/>
                      </a:lnTo>
                      <a:cubicBezTo>
                        <a:pt x="4411" y="5187"/>
                        <a:pt x="4581" y="5236"/>
                        <a:pt x="4744" y="5236"/>
                      </a:cubicBezTo>
                      <a:cubicBezTo>
                        <a:pt x="5383" y="5236"/>
                        <a:pt x="5910" y="4481"/>
                        <a:pt x="5419" y="3842"/>
                      </a:cubicBezTo>
                      <a:lnTo>
                        <a:pt x="1845" y="269"/>
                      </a:lnTo>
                      <a:cubicBezTo>
                        <a:pt x="1656" y="79"/>
                        <a:pt x="1442" y="0"/>
                        <a:pt x="1238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819;p35">
                  <a:extLst>
                    <a:ext uri="{FF2B5EF4-FFF2-40B4-BE49-F238E27FC236}">
                      <a16:creationId xmlns:a16="http://schemas.microsoft.com/office/drawing/2014/main" id="{410B4D35-A149-4232-8D7A-A7EE3C68D707}"/>
                    </a:ext>
                  </a:extLst>
                </p:cNvPr>
                <p:cNvSpPr/>
                <p:nvPr/>
              </p:nvSpPr>
              <p:spPr>
                <a:xfrm>
                  <a:off x="4993850" y="800000"/>
                  <a:ext cx="10625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0" h="3549" extrusionOk="0">
                      <a:moveTo>
                        <a:pt x="3015" y="1"/>
                      </a:moveTo>
                      <a:cubicBezTo>
                        <a:pt x="2825" y="1"/>
                        <a:pt x="2630" y="78"/>
                        <a:pt x="2461" y="261"/>
                      </a:cubicBezTo>
                      <a:lnTo>
                        <a:pt x="613" y="2109"/>
                      </a:lnTo>
                      <a:cubicBezTo>
                        <a:pt x="1" y="2721"/>
                        <a:pt x="575" y="3548"/>
                        <a:pt x="1237" y="3548"/>
                      </a:cubicBezTo>
                      <a:cubicBezTo>
                        <a:pt x="1442" y="3548"/>
                        <a:pt x="1656" y="3469"/>
                        <a:pt x="1845" y="3280"/>
                      </a:cubicBezTo>
                      <a:lnTo>
                        <a:pt x="3632" y="1493"/>
                      </a:lnTo>
                      <a:cubicBezTo>
                        <a:pt x="4249" y="875"/>
                        <a:pt x="3658" y="1"/>
                        <a:pt x="3015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820;p35">
                  <a:extLst>
                    <a:ext uri="{FF2B5EF4-FFF2-40B4-BE49-F238E27FC236}">
                      <a16:creationId xmlns:a16="http://schemas.microsoft.com/office/drawing/2014/main" id="{F4FE20F7-3D92-4912-990C-6E365A99A537}"/>
                    </a:ext>
                  </a:extLst>
                </p:cNvPr>
                <p:cNvSpPr/>
                <p:nvPr/>
              </p:nvSpPr>
              <p:spPr>
                <a:xfrm>
                  <a:off x="4926075" y="1038550"/>
                  <a:ext cx="162150" cy="14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6" h="5803" extrusionOk="0">
                      <a:moveTo>
                        <a:pt x="1237" y="0"/>
                      </a:moveTo>
                      <a:cubicBezTo>
                        <a:pt x="575" y="0"/>
                        <a:pt x="1" y="828"/>
                        <a:pt x="613" y="1440"/>
                      </a:cubicBezTo>
                      <a:lnTo>
                        <a:pt x="4679" y="5568"/>
                      </a:lnTo>
                      <a:cubicBezTo>
                        <a:pt x="4858" y="5733"/>
                        <a:pt x="5055" y="5803"/>
                        <a:pt x="5246" y="5803"/>
                      </a:cubicBezTo>
                      <a:cubicBezTo>
                        <a:pt x="5908" y="5803"/>
                        <a:pt x="6486" y="4958"/>
                        <a:pt x="5911" y="4335"/>
                      </a:cubicBezTo>
                      <a:lnTo>
                        <a:pt x="1845" y="269"/>
                      </a:lnTo>
                      <a:cubicBezTo>
                        <a:pt x="1656" y="80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821;p35">
                  <a:extLst>
                    <a:ext uri="{FF2B5EF4-FFF2-40B4-BE49-F238E27FC236}">
                      <a16:creationId xmlns:a16="http://schemas.microsoft.com/office/drawing/2014/main" id="{A060550F-41F0-4D25-B044-00B37F75D9CF}"/>
                    </a:ext>
                  </a:extLst>
                </p:cNvPr>
                <p:cNvSpPr/>
                <p:nvPr/>
              </p:nvSpPr>
              <p:spPr>
                <a:xfrm>
                  <a:off x="5334125" y="1130075"/>
                  <a:ext cx="1717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0" h="6234" extrusionOk="0">
                      <a:moveTo>
                        <a:pt x="5695" y="0"/>
                      </a:moveTo>
                      <a:cubicBezTo>
                        <a:pt x="5503" y="0"/>
                        <a:pt x="5301" y="72"/>
                        <a:pt x="5116" y="243"/>
                      </a:cubicBezTo>
                      <a:lnTo>
                        <a:pt x="618" y="4741"/>
                      </a:lnTo>
                      <a:cubicBezTo>
                        <a:pt x="0" y="5359"/>
                        <a:pt x="556" y="6233"/>
                        <a:pt x="1209" y="6233"/>
                      </a:cubicBezTo>
                      <a:cubicBezTo>
                        <a:pt x="1403" y="6233"/>
                        <a:pt x="1606" y="6156"/>
                        <a:pt x="1789" y="5973"/>
                      </a:cubicBezTo>
                      <a:cubicBezTo>
                        <a:pt x="3329" y="4433"/>
                        <a:pt x="4808" y="2893"/>
                        <a:pt x="6348" y="1414"/>
                      </a:cubicBezTo>
                      <a:cubicBezTo>
                        <a:pt x="6869" y="798"/>
                        <a:pt x="6334" y="0"/>
                        <a:pt x="5695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822;p35">
                  <a:extLst>
                    <a:ext uri="{FF2B5EF4-FFF2-40B4-BE49-F238E27FC236}">
                      <a16:creationId xmlns:a16="http://schemas.microsoft.com/office/drawing/2014/main" id="{A412F654-3834-4F8D-85C4-47D94B7A5E0E}"/>
                    </a:ext>
                  </a:extLst>
                </p:cNvPr>
                <p:cNvSpPr/>
                <p:nvPr/>
              </p:nvSpPr>
              <p:spPr>
                <a:xfrm>
                  <a:off x="4839700" y="1413400"/>
                  <a:ext cx="1756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" h="1665" extrusionOk="0">
                      <a:moveTo>
                        <a:pt x="1048" y="1"/>
                      </a:moveTo>
                      <a:cubicBezTo>
                        <a:pt x="1" y="62"/>
                        <a:pt x="1" y="1603"/>
                        <a:pt x="1048" y="1664"/>
                      </a:cubicBezTo>
                      <a:lnTo>
                        <a:pt x="6039" y="1664"/>
                      </a:lnTo>
                      <a:cubicBezTo>
                        <a:pt x="7025" y="1603"/>
                        <a:pt x="7025" y="62"/>
                        <a:pt x="6039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823;p35">
                  <a:extLst>
                    <a:ext uri="{FF2B5EF4-FFF2-40B4-BE49-F238E27FC236}">
                      <a16:creationId xmlns:a16="http://schemas.microsoft.com/office/drawing/2014/main" id="{0B9F8EB6-9D90-40A2-9F5A-2AE1B85D20E4}"/>
                    </a:ext>
                  </a:extLst>
                </p:cNvPr>
                <p:cNvSpPr/>
                <p:nvPr/>
              </p:nvSpPr>
              <p:spPr>
                <a:xfrm>
                  <a:off x="5232475" y="1457725"/>
                  <a:ext cx="139050" cy="1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4897" extrusionOk="0">
                      <a:moveTo>
                        <a:pt x="4343" y="0"/>
                      </a:moveTo>
                      <a:cubicBezTo>
                        <a:pt x="4148" y="0"/>
                        <a:pt x="3944" y="77"/>
                        <a:pt x="3760" y="261"/>
                      </a:cubicBezTo>
                      <a:lnTo>
                        <a:pt x="618" y="3465"/>
                      </a:lnTo>
                      <a:cubicBezTo>
                        <a:pt x="1" y="4034"/>
                        <a:pt x="554" y="4896"/>
                        <a:pt x="1206" y="4896"/>
                      </a:cubicBezTo>
                      <a:cubicBezTo>
                        <a:pt x="1401" y="4896"/>
                        <a:pt x="1604" y="4820"/>
                        <a:pt x="1788" y="4636"/>
                      </a:cubicBezTo>
                      <a:lnTo>
                        <a:pt x="4992" y="1432"/>
                      </a:lnTo>
                      <a:cubicBezTo>
                        <a:pt x="5562" y="862"/>
                        <a:pt x="4998" y="0"/>
                        <a:pt x="434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824;p35">
                  <a:extLst>
                    <a:ext uri="{FF2B5EF4-FFF2-40B4-BE49-F238E27FC236}">
                      <a16:creationId xmlns:a16="http://schemas.microsoft.com/office/drawing/2014/main" id="{32908202-0842-4CB6-A2E3-03DEF8785126}"/>
                    </a:ext>
                  </a:extLst>
                </p:cNvPr>
                <p:cNvSpPr/>
                <p:nvPr/>
              </p:nvSpPr>
              <p:spPr>
                <a:xfrm>
                  <a:off x="5662375" y="1389750"/>
                  <a:ext cx="140125" cy="12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4" extrusionOk="0">
                      <a:moveTo>
                        <a:pt x="1237" y="0"/>
                      </a:moveTo>
                      <a:cubicBezTo>
                        <a:pt x="575" y="0"/>
                        <a:pt x="0" y="828"/>
                        <a:pt x="612" y="1440"/>
                      </a:cubicBezTo>
                      <a:lnTo>
                        <a:pt x="3816" y="4644"/>
                      </a:lnTo>
                      <a:cubicBezTo>
                        <a:pt x="3999" y="4827"/>
                        <a:pt x="4202" y="4904"/>
                        <a:pt x="4395" y="4904"/>
                      </a:cubicBezTo>
                      <a:cubicBezTo>
                        <a:pt x="5049" y="4904"/>
                        <a:pt x="5604" y="4029"/>
                        <a:pt x="4987" y="3411"/>
                      </a:cubicBezTo>
                      <a:lnTo>
                        <a:pt x="1844" y="269"/>
                      </a:lnTo>
                      <a:cubicBezTo>
                        <a:pt x="1655" y="80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825;p35">
                  <a:extLst>
                    <a:ext uri="{FF2B5EF4-FFF2-40B4-BE49-F238E27FC236}">
                      <a16:creationId xmlns:a16="http://schemas.microsoft.com/office/drawing/2014/main" id="{11ED0B0B-A5BB-47F8-97AA-E4AE3ACF7B6A}"/>
                    </a:ext>
                  </a:extLst>
                </p:cNvPr>
                <p:cNvSpPr/>
                <p:nvPr/>
              </p:nvSpPr>
              <p:spPr>
                <a:xfrm>
                  <a:off x="4882850" y="1809275"/>
                  <a:ext cx="146350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4" h="1726" extrusionOk="0">
                      <a:moveTo>
                        <a:pt x="1109" y="1"/>
                      </a:moveTo>
                      <a:cubicBezTo>
                        <a:pt x="0" y="1"/>
                        <a:pt x="0" y="1726"/>
                        <a:pt x="1109" y="1726"/>
                      </a:cubicBezTo>
                      <a:lnTo>
                        <a:pt x="4744" y="1726"/>
                      </a:lnTo>
                      <a:cubicBezTo>
                        <a:pt x="5854" y="1726"/>
                        <a:pt x="5854" y="1"/>
                        <a:pt x="4744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826;p35">
                  <a:extLst>
                    <a:ext uri="{FF2B5EF4-FFF2-40B4-BE49-F238E27FC236}">
                      <a16:creationId xmlns:a16="http://schemas.microsoft.com/office/drawing/2014/main" id="{9262852B-869C-413B-AA6E-1492ADF62D17}"/>
                    </a:ext>
                  </a:extLst>
                </p:cNvPr>
                <p:cNvSpPr/>
                <p:nvPr/>
              </p:nvSpPr>
              <p:spPr>
                <a:xfrm>
                  <a:off x="5309525" y="1754200"/>
                  <a:ext cx="41600" cy="1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5639" extrusionOk="0">
                      <a:moveTo>
                        <a:pt x="832" y="1"/>
                      </a:moveTo>
                      <a:cubicBezTo>
                        <a:pt x="432" y="1"/>
                        <a:pt x="31" y="263"/>
                        <a:pt x="0" y="786"/>
                      </a:cubicBezTo>
                      <a:lnTo>
                        <a:pt x="0" y="4853"/>
                      </a:lnTo>
                      <a:cubicBezTo>
                        <a:pt x="31" y="5377"/>
                        <a:pt x="432" y="5639"/>
                        <a:pt x="832" y="5639"/>
                      </a:cubicBezTo>
                      <a:cubicBezTo>
                        <a:pt x="1233" y="5639"/>
                        <a:pt x="1633" y="5377"/>
                        <a:pt x="1664" y="4853"/>
                      </a:cubicBezTo>
                      <a:lnTo>
                        <a:pt x="1664" y="786"/>
                      </a:lnTo>
                      <a:cubicBezTo>
                        <a:pt x="1633" y="263"/>
                        <a:pt x="1233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827;p35">
                  <a:extLst>
                    <a:ext uri="{FF2B5EF4-FFF2-40B4-BE49-F238E27FC236}">
                      <a16:creationId xmlns:a16="http://schemas.microsoft.com/office/drawing/2014/main" id="{2509DB8E-CD64-4F71-B19F-E17D49E80F01}"/>
                    </a:ext>
                  </a:extLst>
                </p:cNvPr>
                <p:cNvSpPr/>
                <p:nvPr/>
              </p:nvSpPr>
              <p:spPr>
                <a:xfrm>
                  <a:off x="5633000" y="1832375"/>
                  <a:ext cx="130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1665" extrusionOk="0">
                      <a:moveTo>
                        <a:pt x="1048" y="1"/>
                      </a:moveTo>
                      <a:cubicBezTo>
                        <a:pt x="0" y="62"/>
                        <a:pt x="0" y="1603"/>
                        <a:pt x="1048" y="1664"/>
                      </a:cubicBezTo>
                      <a:lnTo>
                        <a:pt x="4190" y="1664"/>
                      </a:lnTo>
                      <a:cubicBezTo>
                        <a:pt x="5237" y="1603"/>
                        <a:pt x="5237" y="62"/>
                        <a:pt x="419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828;p35">
                  <a:extLst>
                    <a:ext uri="{FF2B5EF4-FFF2-40B4-BE49-F238E27FC236}">
                      <a16:creationId xmlns:a16="http://schemas.microsoft.com/office/drawing/2014/main" id="{2CBB3F2F-D1B5-4577-9038-97BAB423CDDF}"/>
                    </a:ext>
                  </a:extLst>
                </p:cNvPr>
                <p:cNvSpPr/>
                <p:nvPr/>
              </p:nvSpPr>
              <p:spPr>
                <a:xfrm>
                  <a:off x="4699500" y="528900"/>
                  <a:ext cx="150900" cy="1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5335" extrusionOk="0">
                      <a:moveTo>
                        <a:pt x="1209" y="1"/>
                      </a:moveTo>
                      <a:cubicBezTo>
                        <a:pt x="556" y="1"/>
                        <a:pt x="0" y="875"/>
                        <a:pt x="618" y="1493"/>
                      </a:cubicBezTo>
                      <a:lnTo>
                        <a:pt x="4253" y="5066"/>
                      </a:lnTo>
                      <a:cubicBezTo>
                        <a:pt x="4443" y="5256"/>
                        <a:pt x="4653" y="5335"/>
                        <a:pt x="4852" y="5335"/>
                      </a:cubicBezTo>
                      <a:cubicBezTo>
                        <a:pt x="5498" y="5335"/>
                        <a:pt x="6036" y="4508"/>
                        <a:pt x="5424" y="3896"/>
                      </a:cubicBezTo>
                      <a:lnTo>
                        <a:pt x="1789" y="261"/>
                      </a:lnTo>
                      <a:cubicBezTo>
                        <a:pt x="1606" y="77"/>
                        <a:pt x="1403" y="1"/>
                        <a:pt x="1209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829;p35">
                  <a:extLst>
                    <a:ext uri="{FF2B5EF4-FFF2-40B4-BE49-F238E27FC236}">
                      <a16:creationId xmlns:a16="http://schemas.microsoft.com/office/drawing/2014/main" id="{033AEF59-8F67-453E-A207-EE72E40B8A22}"/>
                    </a:ext>
                  </a:extLst>
                </p:cNvPr>
                <p:cNvSpPr/>
                <p:nvPr/>
              </p:nvSpPr>
              <p:spPr>
                <a:xfrm>
                  <a:off x="4665775" y="2104400"/>
                  <a:ext cx="104050" cy="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2" h="3498" extrusionOk="0">
                      <a:moveTo>
                        <a:pt x="2943" y="0"/>
                      </a:moveTo>
                      <a:cubicBezTo>
                        <a:pt x="2761" y="0"/>
                        <a:pt x="2573" y="63"/>
                        <a:pt x="2399" y="210"/>
                      </a:cubicBezTo>
                      <a:lnTo>
                        <a:pt x="612" y="2059"/>
                      </a:lnTo>
                      <a:cubicBezTo>
                        <a:pt x="0" y="2670"/>
                        <a:pt x="538" y="3498"/>
                        <a:pt x="1184" y="3498"/>
                      </a:cubicBezTo>
                      <a:cubicBezTo>
                        <a:pt x="1383" y="3498"/>
                        <a:pt x="1593" y="3419"/>
                        <a:pt x="1782" y="3229"/>
                      </a:cubicBezTo>
                      <a:lnTo>
                        <a:pt x="3631" y="1443"/>
                      </a:lnTo>
                      <a:cubicBezTo>
                        <a:pt x="4161" y="816"/>
                        <a:pt x="3597" y="0"/>
                        <a:pt x="294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830;p35">
                  <a:extLst>
                    <a:ext uri="{FF2B5EF4-FFF2-40B4-BE49-F238E27FC236}">
                      <a16:creationId xmlns:a16="http://schemas.microsoft.com/office/drawing/2014/main" id="{411EEF00-E2B0-476A-ACE4-0DD0D1961C72}"/>
                    </a:ext>
                  </a:extLst>
                </p:cNvPr>
                <p:cNvSpPr/>
                <p:nvPr/>
              </p:nvSpPr>
              <p:spPr>
                <a:xfrm>
                  <a:off x="5070775" y="2083850"/>
                  <a:ext cx="43150" cy="17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6948" extrusionOk="0">
                      <a:moveTo>
                        <a:pt x="863" y="0"/>
                      </a:moveTo>
                      <a:cubicBezTo>
                        <a:pt x="462" y="0"/>
                        <a:pt x="62" y="262"/>
                        <a:pt x="0" y="786"/>
                      </a:cubicBezTo>
                      <a:lnTo>
                        <a:pt x="0" y="6208"/>
                      </a:lnTo>
                      <a:cubicBezTo>
                        <a:pt x="62" y="6701"/>
                        <a:pt x="462" y="6947"/>
                        <a:pt x="863" y="6947"/>
                      </a:cubicBezTo>
                      <a:cubicBezTo>
                        <a:pt x="1263" y="6947"/>
                        <a:pt x="1664" y="6701"/>
                        <a:pt x="1725" y="6208"/>
                      </a:cubicBezTo>
                      <a:lnTo>
                        <a:pt x="1725" y="786"/>
                      </a:lnTo>
                      <a:cubicBezTo>
                        <a:pt x="1664" y="262"/>
                        <a:pt x="1263" y="0"/>
                        <a:pt x="86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831;p35">
                  <a:extLst>
                    <a:ext uri="{FF2B5EF4-FFF2-40B4-BE49-F238E27FC236}">
                      <a16:creationId xmlns:a16="http://schemas.microsoft.com/office/drawing/2014/main" id="{45C641EF-96E0-4239-BA82-30CCDD00F324}"/>
                    </a:ext>
                  </a:extLst>
                </p:cNvPr>
                <p:cNvSpPr/>
                <p:nvPr/>
              </p:nvSpPr>
              <p:spPr>
                <a:xfrm>
                  <a:off x="5508225" y="2194375"/>
                  <a:ext cx="143275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1726" extrusionOk="0">
                      <a:moveTo>
                        <a:pt x="1048" y="0"/>
                      </a:moveTo>
                      <a:cubicBezTo>
                        <a:pt x="0" y="123"/>
                        <a:pt x="0" y="1602"/>
                        <a:pt x="1048" y="1725"/>
                      </a:cubicBezTo>
                      <a:lnTo>
                        <a:pt x="4683" y="1725"/>
                      </a:lnTo>
                      <a:cubicBezTo>
                        <a:pt x="5731" y="1602"/>
                        <a:pt x="5731" y="123"/>
                        <a:pt x="468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832;p35">
                  <a:extLst>
                    <a:ext uri="{FF2B5EF4-FFF2-40B4-BE49-F238E27FC236}">
                      <a16:creationId xmlns:a16="http://schemas.microsoft.com/office/drawing/2014/main" id="{D132829F-B929-4EC7-B08A-C0F37B0956B4}"/>
                    </a:ext>
                  </a:extLst>
                </p:cNvPr>
                <p:cNvSpPr/>
                <p:nvPr/>
              </p:nvSpPr>
              <p:spPr>
                <a:xfrm>
                  <a:off x="5924225" y="2024375"/>
                  <a:ext cx="150775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" h="5344" extrusionOk="0">
                      <a:moveTo>
                        <a:pt x="1184" y="1"/>
                      </a:moveTo>
                      <a:cubicBezTo>
                        <a:pt x="539" y="1"/>
                        <a:pt x="1" y="828"/>
                        <a:pt x="612" y="1440"/>
                      </a:cubicBezTo>
                      <a:lnTo>
                        <a:pt x="4186" y="5075"/>
                      </a:lnTo>
                      <a:cubicBezTo>
                        <a:pt x="4375" y="5264"/>
                        <a:pt x="4589" y="5343"/>
                        <a:pt x="4794" y="5343"/>
                      </a:cubicBezTo>
                      <a:cubicBezTo>
                        <a:pt x="5456" y="5343"/>
                        <a:pt x="6030" y="4516"/>
                        <a:pt x="5418" y="3904"/>
                      </a:cubicBezTo>
                      <a:lnTo>
                        <a:pt x="1783" y="269"/>
                      </a:lnTo>
                      <a:cubicBezTo>
                        <a:pt x="1594" y="80"/>
                        <a:pt x="1384" y="1"/>
                        <a:pt x="1184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833;p35">
                  <a:extLst>
                    <a:ext uri="{FF2B5EF4-FFF2-40B4-BE49-F238E27FC236}">
                      <a16:creationId xmlns:a16="http://schemas.microsoft.com/office/drawing/2014/main" id="{AA8AB5C1-4D4F-4FB9-B825-74CAB2DF397B}"/>
                    </a:ext>
                  </a:extLst>
                </p:cNvPr>
                <p:cNvSpPr/>
                <p:nvPr/>
              </p:nvSpPr>
              <p:spPr>
                <a:xfrm>
                  <a:off x="6011925" y="1664475"/>
                  <a:ext cx="41600" cy="1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5161" extrusionOk="0">
                      <a:moveTo>
                        <a:pt x="832" y="1"/>
                      </a:moveTo>
                      <a:cubicBezTo>
                        <a:pt x="432" y="1"/>
                        <a:pt x="31" y="247"/>
                        <a:pt x="0" y="740"/>
                      </a:cubicBezTo>
                      <a:lnTo>
                        <a:pt x="0" y="4375"/>
                      </a:lnTo>
                      <a:cubicBezTo>
                        <a:pt x="31" y="4899"/>
                        <a:pt x="432" y="5161"/>
                        <a:pt x="832" y="5161"/>
                      </a:cubicBezTo>
                      <a:cubicBezTo>
                        <a:pt x="1233" y="5161"/>
                        <a:pt x="1633" y="4899"/>
                        <a:pt x="1664" y="4375"/>
                      </a:cubicBezTo>
                      <a:lnTo>
                        <a:pt x="1664" y="740"/>
                      </a:lnTo>
                      <a:cubicBezTo>
                        <a:pt x="1633" y="247"/>
                        <a:pt x="1233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834;p35">
                  <a:extLst>
                    <a:ext uri="{FF2B5EF4-FFF2-40B4-BE49-F238E27FC236}">
                      <a16:creationId xmlns:a16="http://schemas.microsoft.com/office/drawing/2014/main" id="{6A3E11BD-3101-474A-A4DB-4054133C4369}"/>
                    </a:ext>
                  </a:extLst>
                </p:cNvPr>
                <p:cNvSpPr/>
                <p:nvPr/>
              </p:nvSpPr>
              <p:spPr>
                <a:xfrm>
                  <a:off x="4484000" y="2320125"/>
                  <a:ext cx="1279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7" h="4445" extrusionOk="0">
                      <a:moveTo>
                        <a:pt x="1237" y="0"/>
                      </a:moveTo>
                      <a:cubicBezTo>
                        <a:pt x="575" y="0"/>
                        <a:pt x="1" y="828"/>
                        <a:pt x="612" y="1440"/>
                      </a:cubicBezTo>
                      <a:cubicBezTo>
                        <a:pt x="1475" y="2364"/>
                        <a:pt x="2399" y="3226"/>
                        <a:pt x="3323" y="4151"/>
                      </a:cubicBezTo>
                      <a:cubicBezTo>
                        <a:pt x="3501" y="4358"/>
                        <a:pt x="3708" y="4445"/>
                        <a:pt x="3909" y="4445"/>
                      </a:cubicBezTo>
                      <a:cubicBezTo>
                        <a:pt x="4542" y="4445"/>
                        <a:pt x="5117" y="3588"/>
                        <a:pt x="4556" y="2980"/>
                      </a:cubicBezTo>
                      <a:lnTo>
                        <a:pt x="1845" y="269"/>
                      </a:lnTo>
                      <a:cubicBezTo>
                        <a:pt x="1655" y="80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835;p35">
                  <a:extLst>
                    <a:ext uri="{FF2B5EF4-FFF2-40B4-BE49-F238E27FC236}">
                      <a16:creationId xmlns:a16="http://schemas.microsoft.com/office/drawing/2014/main" id="{BFCDF5A7-9FD6-4599-B487-6DC93DDDEFEA}"/>
                    </a:ext>
                  </a:extLst>
                </p:cNvPr>
                <p:cNvSpPr/>
                <p:nvPr/>
              </p:nvSpPr>
              <p:spPr>
                <a:xfrm>
                  <a:off x="5369550" y="2500375"/>
                  <a:ext cx="127825" cy="1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3" h="4472" extrusionOk="0">
                      <a:moveTo>
                        <a:pt x="3872" y="0"/>
                      </a:moveTo>
                      <a:cubicBezTo>
                        <a:pt x="3668" y="0"/>
                        <a:pt x="3456" y="79"/>
                        <a:pt x="3268" y="268"/>
                      </a:cubicBezTo>
                      <a:lnTo>
                        <a:pt x="618" y="2979"/>
                      </a:lnTo>
                      <a:cubicBezTo>
                        <a:pt x="1" y="3597"/>
                        <a:pt x="556" y="4471"/>
                        <a:pt x="1210" y="4471"/>
                      </a:cubicBezTo>
                      <a:cubicBezTo>
                        <a:pt x="1403" y="4471"/>
                        <a:pt x="1606" y="4394"/>
                        <a:pt x="1789" y="4211"/>
                      </a:cubicBezTo>
                      <a:lnTo>
                        <a:pt x="4500" y="1500"/>
                      </a:lnTo>
                      <a:cubicBezTo>
                        <a:pt x="5113" y="840"/>
                        <a:pt x="4536" y="0"/>
                        <a:pt x="3872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836;p35">
                  <a:extLst>
                    <a:ext uri="{FF2B5EF4-FFF2-40B4-BE49-F238E27FC236}">
                      <a16:creationId xmlns:a16="http://schemas.microsoft.com/office/drawing/2014/main" id="{3FF5D45E-6CCF-495A-AF40-3EA4A4496D5F}"/>
                    </a:ext>
                  </a:extLst>
                </p:cNvPr>
                <p:cNvSpPr/>
                <p:nvPr/>
              </p:nvSpPr>
              <p:spPr>
                <a:xfrm>
                  <a:off x="5807825" y="2387675"/>
                  <a:ext cx="42375" cy="1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7148" extrusionOk="0">
                      <a:moveTo>
                        <a:pt x="840" y="1"/>
                      </a:moveTo>
                      <a:cubicBezTo>
                        <a:pt x="416" y="1"/>
                        <a:pt x="0" y="278"/>
                        <a:pt x="31" y="832"/>
                      </a:cubicBezTo>
                      <a:lnTo>
                        <a:pt x="31" y="6316"/>
                      </a:lnTo>
                      <a:cubicBezTo>
                        <a:pt x="31" y="6871"/>
                        <a:pt x="447" y="7148"/>
                        <a:pt x="863" y="7148"/>
                      </a:cubicBezTo>
                      <a:cubicBezTo>
                        <a:pt x="1279" y="7148"/>
                        <a:pt x="1695" y="6871"/>
                        <a:pt x="1695" y="6316"/>
                      </a:cubicBezTo>
                      <a:lnTo>
                        <a:pt x="1695" y="832"/>
                      </a:lnTo>
                      <a:cubicBezTo>
                        <a:pt x="1695" y="278"/>
                        <a:pt x="1264" y="1"/>
                        <a:pt x="84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837;p35">
                  <a:extLst>
                    <a:ext uri="{FF2B5EF4-FFF2-40B4-BE49-F238E27FC236}">
                      <a16:creationId xmlns:a16="http://schemas.microsoft.com/office/drawing/2014/main" id="{E7985D81-46A6-4B59-BE2B-59DFE15E4FFB}"/>
                    </a:ext>
                  </a:extLst>
                </p:cNvPr>
                <p:cNvSpPr/>
                <p:nvPr/>
              </p:nvSpPr>
              <p:spPr>
                <a:xfrm>
                  <a:off x="5554425" y="2875200"/>
                  <a:ext cx="1525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" h="1665" extrusionOk="0">
                      <a:moveTo>
                        <a:pt x="987" y="1"/>
                      </a:moveTo>
                      <a:cubicBezTo>
                        <a:pt x="1" y="62"/>
                        <a:pt x="1" y="1603"/>
                        <a:pt x="987" y="1664"/>
                      </a:cubicBezTo>
                      <a:lnTo>
                        <a:pt x="5115" y="1664"/>
                      </a:lnTo>
                      <a:cubicBezTo>
                        <a:pt x="6101" y="1603"/>
                        <a:pt x="6101" y="62"/>
                        <a:pt x="5115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838;p35">
                  <a:extLst>
                    <a:ext uri="{FF2B5EF4-FFF2-40B4-BE49-F238E27FC236}">
                      <a16:creationId xmlns:a16="http://schemas.microsoft.com/office/drawing/2014/main" id="{94991A36-86E2-44A6-AA4B-77811744BDF9}"/>
                    </a:ext>
                  </a:extLst>
                </p:cNvPr>
                <p:cNvSpPr/>
                <p:nvPr/>
              </p:nvSpPr>
              <p:spPr>
                <a:xfrm>
                  <a:off x="5991850" y="2703875"/>
                  <a:ext cx="150950" cy="1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5396" extrusionOk="0">
                      <a:moveTo>
                        <a:pt x="1210" y="1"/>
                      </a:moveTo>
                      <a:cubicBezTo>
                        <a:pt x="556" y="1"/>
                        <a:pt x="1" y="875"/>
                        <a:pt x="618" y="1493"/>
                      </a:cubicBezTo>
                      <a:lnTo>
                        <a:pt x="4192" y="5128"/>
                      </a:lnTo>
                      <a:cubicBezTo>
                        <a:pt x="4380" y="5317"/>
                        <a:pt x="4592" y="5396"/>
                        <a:pt x="4796" y="5396"/>
                      </a:cubicBezTo>
                      <a:cubicBezTo>
                        <a:pt x="5460" y="5396"/>
                        <a:pt x="6037" y="4556"/>
                        <a:pt x="5424" y="3896"/>
                      </a:cubicBezTo>
                      <a:lnTo>
                        <a:pt x="1789" y="261"/>
                      </a:lnTo>
                      <a:cubicBezTo>
                        <a:pt x="1606" y="78"/>
                        <a:pt x="1403" y="1"/>
                        <a:pt x="121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839;p35">
                  <a:extLst>
                    <a:ext uri="{FF2B5EF4-FFF2-40B4-BE49-F238E27FC236}">
                      <a16:creationId xmlns:a16="http://schemas.microsoft.com/office/drawing/2014/main" id="{0AEC6BEC-E3F0-437D-9696-0C3B7F61FF3A}"/>
                    </a:ext>
                  </a:extLst>
                </p:cNvPr>
                <p:cNvSpPr/>
                <p:nvPr/>
              </p:nvSpPr>
              <p:spPr>
                <a:xfrm>
                  <a:off x="6139875" y="2432575"/>
                  <a:ext cx="116875" cy="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" h="3988" extrusionOk="0">
                      <a:moveTo>
                        <a:pt x="3438" y="0"/>
                      </a:moveTo>
                      <a:cubicBezTo>
                        <a:pt x="3233" y="0"/>
                        <a:pt x="3020" y="79"/>
                        <a:pt x="2830" y="269"/>
                      </a:cubicBezTo>
                      <a:lnTo>
                        <a:pt x="612" y="2548"/>
                      </a:lnTo>
                      <a:cubicBezTo>
                        <a:pt x="1" y="3160"/>
                        <a:pt x="539" y="3988"/>
                        <a:pt x="1184" y="3988"/>
                      </a:cubicBezTo>
                      <a:cubicBezTo>
                        <a:pt x="1384" y="3988"/>
                        <a:pt x="1594" y="3908"/>
                        <a:pt x="1783" y="3719"/>
                      </a:cubicBezTo>
                      <a:lnTo>
                        <a:pt x="4063" y="1439"/>
                      </a:lnTo>
                      <a:cubicBezTo>
                        <a:pt x="4675" y="828"/>
                        <a:pt x="4100" y="0"/>
                        <a:pt x="3438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840;p35">
                  <a:extLst>
                    <a:ext uri="{FF2B5EF4-FFF2-40B4-BE49-F238E27FC236}">
                      <a16:creationId xmlns:a16="http://schemas.microsoft.com/office/drawing/2014/main" id="{965B681D-C681-4D60-BDE2-303CF0E91BA5}"/>
                    </a:ext>
                  </a:extLst>
                </p:cNvPr>
                <p:cNvSpPr/>
                <p:nvPr/>
              </p:nvSpPr>
              <p:spPr>
                <a:xfrm>
                  <a:off x="5300250" y="3056600"/>
                  <a:ext cx="162275" cy="14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1" h="5796" extrusionOk="0">
                      <a:moveTo>
                        <a:pt x="1231" y="1"/>
                      </a:moveTo>
                      <a:cubicBezTo>
                        <a:pt x="590" y="1"/>
                        <a:pt x="1" y="863"/>
                        <a:pt x="618" y="1432"/>
                      </a:cubicBezTo>
                      <a:lnTo>
                        <a:pt x="4684" y="5560"/>
                      </a:lnTo>
                      <a:cubicBezTo>
                        <a:pt x="4863" y="5725"/>
                        <a:pt x="5060" y="5795"/>
                        <a:pt x="5251" y="5795"/>
                      </a:cubicBezTo>
                      <a:cubicBezTo>
                        <a:pt x="5913" y="5795"/>
                        <a:pt x="6491" y="4950"/>
                        <a:pt x="5917" y="4328"/>
                      </a:cubicBezTo>
                      <a:lnTo>
                        <a:pt x="1788" y="262"/>
                      </a:lnTo>
                      <a:cubicBezTo>
                        <a:pt x="1619" y="77"/>
                        <a:pt x="142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841;p35">
                  <a:extLst>
                    <a:ext uri="{FF2B5EF4-FFF2-40B4-BE49-F238E27FC236}">
                      <a16:creationId xmlns:a16="http://schemas.microsoft.com/office/drawing/2014/main" id="{70E2CF50-59F4-44BD-8E2E-89E61D09F11E}"/>
                    </a:ext>
                  </a:extLst>
                </p:cNvPr>
                <p:cNvSpPr/>
                <p:nvPr/>
              </p:nvSpPr>
              <p:spPr>
                <a:xfrm>
                  <a:off x="5617550" y="3145975"/>
                  <a:ext cx="15105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" h="5388" extrusionOk="0">
                      <a:moveTo>
                        <a:pt x="4833" y="0"/>
                      </a:moveTo>
                      <a:cubicBezTo>
                        <a:pt x="4639" y="0"/>
                        <a:pt x="4437" y="77"/>
                        <a:pt x="4253" y="260"/>
                      </a:cubicBezTo>
                      <a:lnTo>
                        <a:pt x="618" y="3895"/>
                      </a:lnTo>
                      <a:cubicBezTo>
                        <a:pt x="0" y="4513"/>
                        <a:pt x="556" y="5388"/>
                        <a:pt x="1209" y="5388"/>
                      </a:cubicBezTo>
                      <a:cubicBezTo>
                        <a:pt x="1403" y="5388"/>
                        <a:pt x="1606" y="5311"/>
                        <a:pt x="1789" y="5128"/>
                      </a:cubicBezTo>
                      <a:lnTo>
                        <a:pt x="5424" y="1492"/>
                      </a:lnTo>
                      <a:cubicBezTo>
                        <a:pt x="6042" y="875"/>
                        <a:pt x="5487" y="0"/>
                        <a:pt x="483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842;p35">
                  <a:extLst>
                    <a:ext uri="{FF2B5EF4-FFF2-40B4-BE49-F238E27FC236}">
                      <a16:creationId xmlns:a16="http://schemas.microsoft.com/office/drawing/2014/main" id="{5F398F6B-0D06-48EF-AC9A-011E8AF91F7F}"/>
                    </a:ext>
                  </a:extLst>
                </p:cNvPr>
                <p:cNvSpPr/>
                <p:nvPr/>
              </p:nvSpPr>
              <p:spPr>
                <a:xfrm>
                  <a:off x="6014500" y="2977150"/>
                  <a:ext cx="126225" cy="10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9" h="4390" extrusionOk="0">
                      <a:moveTo>
                        <a:pt x="1241" y="1"/>
                      </a:moveTo>
                      <a:cubicBezTo>
                        <a:pt x="579" y="1"/>
                        <a:pt x="1" y="846"/>
                        <a:pt x="575" y="1468"/>
                      </a:cubicBezTo>
                      <a:lnTo>
                        <a:pt x="3348" y="4179"/>
                      </a:lnTo>
                      <a:cubicBezTo>
                        <a:pt x="3522" y="4326"/>
                        <a:pt x="3707" y="4389"/>
                        <a:pt x="3885" y="4389"/>
                      </a:cubicBezTo>
                      <a:cubicBezTo>
                        <a:pt x="4522" y="4389"/>
                        <a:pt x="5049" y="3573"/>
                        <a:pt x="4518" y="2947"/>
                      </a:cubicBezTo>
                      <a:lnTo>
                        <a:pt x="1807" y="236"/>
                      </a:lnTo>
                      <a:cubicBezTo>
                        <a:pt x="1628" y="70"/>
                        <a:pt x="1431" y="1"/>
                        <a:pt x="1241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843;p35">
                  <a:extLst>
                    <a:ext uri="{FF2B5EF4-FFF2-40B4-BE49-F238E27FC236}">
                      <a16:creationId xmlns:a16="http://schemas.microsoft.com/office/drawing/2014/main" id="{9A27D74C-00A8-4618-9514-319BD8E02C65}"/>
                    </a:ext>
                  </a:extLst>
                </p:cNvPr>
                <p:cNvSpPr/>
                <p:nvPr/>
              </p:nvSpPr>
              <p:spPr>
                <a:xfrm>
                  <a:off x="5198725" y="3339850"/>
                  <a:ext cx="127650" cy="1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6" h="4419" extrusionOk="0">
                      <a:moveTo>
                        <a:pt x="3922" y="0"/>
                      </a:moveTo>
                      <a:cubicBezTo>
                        <a:pt x="3722" y="0"/>
                        <a:pt x="3512" y="79"/>
                        <a:pt x="3323" y="269"/>
                      </a:cubicBezTo>
                      <a:lnTo>
                        <a:pt x="612" y="2980"/>
                      </a:lnTo>
                      <a:cubicBezTo>
                        <a:pt x="0" y="3591"/>
                        <a:pt x="539" y="4419"/>
                        <a:pt x="1184" y="4419"/>
                      </a:cubicBezTo>
                      <a:cubicBezTo>
                        <a:pt x="1384" y="4419"/>
                        <a:pt x="1594" y="4339"/>
                        <a:pt x="1783" y="4150"/>
                      </a:cubicBezTo>
                      <a:lnTo>
                        <a:pt x="4494" y="1439"/>
                      </a:lnTo>
                      <a:cubicBezTo>
                        <a:pt x="5106" y="827"/>
                        <a:pt x="4567" y="0"/>
                        <a:pt x="3922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844;p35">
                  <a:extLst>
                    <a:ext uri="{FF2B5EF4-FFF2-40B4-BE49-F238E27FC236}">
                      <a16:creationId xmlns:a16="http://schemas.microsoft.com/office/drawing/2014/main" id="{DEB6303E-63CC-4148-AB91-F8A23DFB22D2}"/>
                    </a:ext>
                  </a:extLst>
                </p:cNvPr>
                <p:cNvSpPr/>
                <p:nvPr/>
              </p:nvSpPr>
              <p:spPr>
                <a:xfrm>
                  <a:off x="3191650" y="4257900"/>
                  <a:ext cx="152450" cy="1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8" h="5335" extrusionOk="0">
                      <a:moveTo>
                        <a:pt x="1237" y="0"/>
                      </a:moveTo>
                      <a:cubicBezTo>
                        <a:pt x="575" y="0"/>
                        <a:pt x="0" y="828"/>
                        <a:pt x="612" y="1439"/>
                      </a:cubicBezTo>
                      <a:lnTo>
                        <a:pt x="4247" y="5075"/>
                      </a:lnTo>
                      <a:cubicBezTo>
                        <a:pt x="4430" y="5258"/>
                        <a:pt x="4636" y="5335"/>
                        <a:pt x="4835" y="5335"/>
                      </a:cubicBezTo>
                      <a:cubicBezTo>
                        <a:pt x="5506" y="5335"/>
                        <a:pt x="6097" y="4460"/>
                        <a:pt x="5480" y="3842"/>
                      </a:cubicBezTo>
                      <a:lnTo>
                        <a:pt x="1844" y="269"/>
                      </a:lnTo>
                      <a:cubicBezTo>
                        <a:pt x="1655" y="79"/>
                        <a:pt x="1442" y="0"/>
                        <a:pt x="1237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845;p35">
                  <a:extLst>
                    <a:ext uri="{FF2B5EF4-FFF2-40B4-BE49-F238E27FC236}">
                      <a16:creationId xmlns:a16="http://schemas.microsoft.com/office/drawing/2014/main" id="{C9F6F689-5AA6-4438-AF53-3B2EAB13FB20}"/>
                    </a:ext>
                  </a:extLst>
                </p:cNvPr>
                <p:cNvSpPr/>
                <p:nvPr/>
              </p:nvSpPr>
              <p:spPr>
                <a:xfrm>
                  <a:off x="3362625" y="4529200"/>
                  <a:ext cx="140125" cy="12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4" extrusionOk="0">
                      <a:moveTo>
                        <a:pt x="4342" y="1"/>
                      </a:moveTo>
                      <a:cubicBezTo>
                        <a:pt x="4143" y="1"/>
                        <a:pt x="3938" y="78"/>
                        <a:pt x="3755" y="261"/>
                      </a:cubicBezTo>
                      <a:lnTo>
                        <a:pt x="612" y="3465"/>
                      </a:lnTo>
                      <a:cubicBezTo>
                        <a:pt x="1" y="4076"/>
                        <a:pt x="539" y="4904"/>
                        <a:pt x="1184" y="4904"/>
                      </a:cubicBezTo>
                      <a:cubicBezTo>
                        <a:pt x="1384" y="4904"/>
                        <a:pt x="1594" y="4825"/>
                        <a:pt x="1783" y="4635"/>
                      </a:cubicBezTo>
                      <a:cubicBezTo>
                        <a:pt x="2830" y="3588"/>
                        <a:pt x="3878" y="2540"/>
                        <a:pt x="4987" y="1493"/>
                      </a:cubicBezTo>
                      <a:cubicBezTo>
                        <a:pt x="5605" y="875"/>
                        <a:pt x="5013" y="1"/>
                        <a:pt x="434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846;p35">
                  <a:extLst>
                    <a:ext uri="{FF2B5EF4-FFF2-40B4-BE49-F238E27FC236}">
                      <a16:creationId xmlns:a16="http://schemas.microsoft.com/office/drawing/2014/main" id="{3BBD5CA0-58E8-495F-849A-2E848A1E808C}"/>
                    </a:ext>
                  </a:extLst>
                </p:cNvPr>
                <p:cNvSpPr/>
                <p:nvPr/>
              </p:nvSpPr>
              <p:spPr>
                <a:xfrm>
                  <a:off x="3622950" y="4416550"/>
                  <a:ext cx="128025" cy="1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" h="4419" extrusionOk="0">
                      <a:moveTo>
                        <a:pt x="1184" y="0"/>
                      </a:moveTo>
                      <a:cubicBezTo>
                        <a:pt x="539" y="0"/>
                        <a:pt x="0" y="828"/>
                        <a:pt x="612" y="1440"/>
                      </a:cubicBezTo>
                      <a:lnTo>
                        <a:pt x="3323" y="4151"/>
                      </a:lnTo>
                      <a:cubicBezTo>
                        <a:pt x="3512" y="4340"/>
                        <a:pt x="3722" y="4419"/>
                        <a:pt x="3923" y="4419"/>
                      </a:cubicBezTo>
                      <a:cubicBezTo>
                        <a:pt x="4571" y="4419"/>
                        <a:pt x="5120" y="3592"/>
                        <a:pt x="4555" y="2980"/>
                      </a:cubicBezTo>
                      <a:lnTo>
                        <a:pt x="1783" y="269"/>
                      </a:lnTo>
                      <a:cubicBezTo>
                        <a:pt x="1593" y="80"/>
                        <a:pt x="1384" y="0"/>
                        <a:pt x="1184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847;p35">
                  <a:extLst>
                    <a:ext uri="{FF2B5EF4-FFF2-40B4-BE49-F238E27FC236}">
                      <a16:creationId xmlns:a16="http://schemas.microsoft.com/office/drawing/2014/main" id="{3335A0D8-DD24-40FA-A074-EE578BB06DB6}"/>
                    </a:ext>
                  </a:extLst>
                </p:cNvPr>
                <p:cNvSpPr/>
                <p:nvPr/>
              </p:nvSpPr>
              <p:spPr>
                <a:xfrm>
                  <a:off x="3847725" y="4645450"/>
                  <a:ext cx="41625" cy="1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4237" extrusionOk="0">
                      <a:moveTo>
                        <a:pt x="832" y="1"/>
                      </a:moveTo>
                      <a:cubicBezTo>
                        <a:pt x="432" y="1"/>
                        <a:pt x="31" y="263"/>
                        <a:pt x="1" y="786"/>
                      </a:cubicBezTo>
                      <a:lnTo>
                        <a:pt x="1" y="3497"/>
                      </a:lnTo>
                      <a:cubicBezTo>
                        <a:pt x="31" y="3990"/>
                        <a:pt x="432" y="4237"/>
                        <a:pt x="832" y="4237"/>
                      </a:cubicBezTo>
                      <a:cubicBezTo>
                        <a:pt x="1233" y="4237"/>
                        <a:pt x="1633" y="3990"/>
                        <a:pt x="1664" y="3497"/>
                      </a:cubicBezTo>
                      <a:lnTo>
                        <a:pt x="1664" y="786"/>
                      </a:lnTo>
                      <a:cubicBezTo>
                        <a:pt x="1633" y="263"/>
                        <a:pt x="1233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848;p35">
                  <a:extLst>
                    <a:ext uri="{FF2B5EF4-FFF2-40B4-BE49-F238E27FC236}">
                      <a16:creationId xmlns:a16="http://schemas.microsoft.com/office/drawing/2014/main" id="{489533F7-37FE-4C9E-B50C-79F062A110A8}"/>
                    </a:ext>
                  </a:extLst>
                </p:cNvPr>
                <p:cNvSpPr/>
                <p:nvPr/>
              </p:nvSpPr>
              <p:spPr>
                <a:xfrm>
                  <a:off x="4075650" y="4370550"/>
                  <a:ext cx="163400" cy="1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5820" extrusionOk="0">
                      <a:moveTo>
                        <a:pt x="1263" y="0"/>
                      </a:moveTo>
                      <a:cubicBezTo>
                        <a:pt x="593" y="0"/>
                        <a:pt x="1" y="875"/>
                        <a:pt x="619" y="1493"/>
                      </a:cubicBezTo>
                      <a:lnTo>
                        <a:pt x="4685" y="5559"/>
                      </a:lnTo>
                      <a:cubicBezTo>
                        <a:pt x="4868" y="5742"/>
                        <a:pt x="5074" y="5819"/>
                        <a:pt x="5273" y="5819"/>
                      </a:cubicBezTo>
                      <a:cubicBezTo>
                        <a:pt x="5943" y="5819"/>
                        <a:pt x="6535" y="4945"/>
                        <a:pt x="5917" y="4327"/>
                      </a:cubicBezTo>
                      <a:lnTo>
                        <a:pt x="1851" y="260"/>
                      </a:lnTo>
                      <a:cubicBezTo>
                        <a:pt x="1668" y="77"/>
                        <a:pt x="1462" y="0"/>
                        <a:pt x="1263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849;p35">
                  <a:extLst>
                    <a:ext uri="{FF2B5EF4-FFF2-40B4-BE49-F238E27FC236}">
                      <a16:creationId xmlns:a16="http://schemas.microsoft.com/office/drawing/2014/main" id="{3A98B354-AC49-4051-877E-BA9D4EB00F7C}"/>
                    </a:ext>
                  </a:extLst>
                </p:cNvPr>
                <p:cNvSpPr/>
                <p:nvPr/>
              </p:nvSpPr>
              <p:spPr>
                <a:xfrm>
                  <a:off x="4314300" y="4247450"/>
                  <a:ext cx="124650" cy="10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6" h="4372" extrusionOk="0">
                      <a:moveTo>
                        <a:pt x="3868" y="1"/>
                      </a:moveTo>
                      <a:cubicBezTo>
                        <a:pt x="3694" y="1"/>
                        <a:pt x="3509" y="59"/>
                        <a:pt x="3334" y="194"/>
                      </a:cubicBezTo>
                      <a:lnTo>
                        <a:pt x="623" y="2905"/>
                      </a:lnTo>
                      <a:cubicBezTo>
                        <a:pt x="1" y="3527"/>
                        <a:pt x="568" y="4372"/>
                        <a:pt x="1228" y="4372"/>
                      </a:cubicBezTo>
                      <a:cubicBezTo>
                        <a:pt x="1417" y="4372"/>
                        <a:pt x="1615" y="4302"/>
                        <a:pt x="1793" y="4137"/>
                      </a:cubicBezTo>
                      <a:lnTo>
                        <a:pt x="4504" y="1364"/>
                      </a:lnTo>
                      <a:cubicBezTo>
                        <a:pt x="4986" y="739"/>
                        <a:pt x="4490" y="1"/>
                        <a:pt x="3868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850;p35">
                  <a:extLst>
                    <a:ext uri="{FF2B5EF4-FFF2-40B4-BE49-F238E27FC236}">
                      <a16:creationId xmlns:a16="http://schemas.microsoft.com/office/drawing/2014/main" id="{FF9EC7E9-8EC1-44D9-AF3B-CC629EFCD6FB}"/>
                    </a:ext>
                  </a:extLst>
                </p:cNvPr>
                <p:cNvSpPr/>
                <p:nvPr/>
              </p:nvSpPr>
              <p:spPr>
                <a:xfrm>
                  <a:off x="4212750" y="3928475"/>
                  <a:ext cx="125875" cy="10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" h="4390" extrusionOk="0">
                      <a:moveTo>
                        <a:pt x="1209" y="0"/>
                      </a:moveTo>
                      <a:cubicBezTo>
                        <a:pt x="556" y="0"/>
                        <a:pt x="0" y="875"/>
                        <a:pt x="618" y="1492"/>
                      </a:cubicBezTo>
                      <a:lnTo>
                        <a:pt x="3329" y="4203"/>
                      </a:lnTo>
                      <a:cubicBezTo>
                        <a:pt x="3485" y="4333"/>
                        <a:pt x="3657" y="4389"/>
                        <a:pt x="3826" y="4389"/>
                      </a:cubicBezTo>
                      <a:cubicBezTo>
                        <a:pt x="4457" y="4389"/>
                        <a:pt x="5035" y="3603"/>
                        <a:pt x="4500" y="2971"/>
                      </a:cubicBezTo>
                      <a:lnTo>
                        <a:pt x="1789" y="260"/>
                      </a:lnTo>
                      <a:cubicBezTo>
                        <a:pt x="1606" y="77"/>
                        <a:pt x="1403" y="0"/>
                        <a:pt x="1209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851;p35">
                  <a:extLst>
                    <a:ext uri="{FF2B5EF4-FFF2-40B4-BE49-F238E27FC236}">
                      <a16:creationId xmlns:a16="http://schemas.microsoft.com/office/drawing/2014/main" id="{D7D7542D-C3A9-4357-9718-B42793963B85}"/>
                    </a:ext>
                  </a:extLst>
                </p:cNvPr>
                <p:cNvSpPr/>
                <p:nvPr/>
              </p:nvSpPr>
              <p:spPr>
                <a:xfrm>
                  <a:off x="4177475" y="3623275"/>
                  <a:ext cx="129200" cy="1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4419" extrusionOk="0">
                      <a:moveTo>
                        <a:pt x="3958" y="0"/>
                      </a:moveTo>
                      <a:cubicBezTo>
                        <a:pt x="3762" y="0"/>
                        <a:pt x="3559" y="79"/>
                        <a:pt x="3385" y="269"/>
                      </a:cubicBezTo>
                      <a:lnTo>
                        <a:pt x="612" y="2980"/>
                      </a:lnTo>
                      <a:cubicBezTo>
                        <a:pt x="0" y="3591"/>
                        <a:pt x="575" y="4419"/>
                        <a:pt x="1237" y="4419"/>
                      </a:cubicBezTo>
                      <a:cubicBezTo>
                        <a:pt x="1442" y="4419"/>
                        <a:pt x="1655" y="4339"/>
                        <a:pt x="1844" y="4150"/>
                      </a:cubicBezTo>
                      <a:lnTo>
                        <a:pt x="4555" y="1439"/>
                      </a:lnTo>
                      <a:cubicBezTo>
                        <a:pt x="5167" y="827"/>
                        <a:pt x="4593" y="0"/>
                        <a:pt x="3958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852;p35">
                  <a:extLst>
                    <a:ext uri="{FF2B5EF4-FFF2-40B4-BE49-F238E27FC236}">
                      <a16:creationId xmlns:a16="http://schemas.microsoft.com/office/drawing/2014/main" id="{D7C49227-CC92-4142-8AF2-449DD3CAEEA0}"/>
                    </a:ext>
                  </a:extLst>
                </p:cNvPr>
                <p:cNvSpPr/>
                <p:nvPr/>
              </p:nvSpPr>
              <p:spPr>
                <a:xfrm>
                  <a:off x="4382350" y="4484325"/>
                  <a:ext cx="161900" cy="14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6" h="5775" extrusionOk="0">
                      <a:moveTo>
                        <a:pt x="1184" y="0"/>
                      </a:moveTo>
                      <a:cubicBezTo>
                        <a:pt x="538" y="0"/>
                        <a:pt x="0" y="828"/>
                        <a:pt x="612" y="1440"/>
                      </a:cubicBezTo>
                      <a:lnTo>
                        <a:pt x="4678" y="5506"/>
                      </a:lnTo>
                      <a:cubicBezTo>
                        <a:pt x="4868" y="5695"/>
                        <a:pt x="5077" y="5775"/>
                        <a:pt x="5278" y="5775"/>
                      </a:cubicBezTo>
                      <a:cubicBezTo>
                        <a:pt x="5926" y="5775"/>
                        <a:pt x="6475" y="4947"/>
                        <a:pt x="5911" y="4335"/>
                      </a:cubicBezTo>
                      <a:lnTo>
                        <a:pt x="1782" y="269"/>
                      </a:lnTo>
                      <a:cubicBezTo>
                        <a:pt x="1593" y="80"/>
                        <a:pt x="1383" y="0"/>
                        <a:pt x="1184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853;p35">
                  <a:extLst>
                    <a:ext uri="{FF2B5EF4-FFF2-40B4-BE49-F238E27FC236}">
                      <a16:creationId xmlns:a16="http://schemas.microsoft.com/office/drawing/2014/main" id="{DDF5E7C1-C9C3-4988-90B9-6B11D270D843}"/>
                    </a:ext>
                  </a:extLst>
                </p:cNvPr>
                <p:cNvSpPr/>
                <p:nvPr/>
              </p:nvSpPr>
              <p:spPr>
                <a:xfrm>
                  <a:off x="4799675" y="4429800"/>
                  <a:ext cx="41600" cy="1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" h="7872" extrusionOk="0">
                      <a:moveTo>
                        <a:pt x="832" y="1"/>
                      </a:moveTo>
                      <a:cubicBezTo>
                        <a:pt x="431" y="1"/>
                        <a:pt x="31" y="263"/>
                        <a:pt x="0" y="786"/>
                      </a:cubicBezTo>
                      <a:lnTo>
                        <a:pt x="0" y="7133"/>
                      </a:lnTo>
                      <a:cubicBezTo>
                        <a:pt x="31" y="7625"/>
                        <a:pt x="431" y="7872"/>
                        <a:pt x="832" y="7872"/>
                      </a:cubicBezTo>
                      <a:cubicBezTo>
                        <a:pt x="1232" y="7872"/>
                        <a:pt x="1633" y="7625"/>
                        <a:pt x="1664" y="7133"/>
                      </a:cubicBezTo>
                      <a:lnTo>
                        <a:pt x="1664" y="786"/>
                      </a:lnTo>
                      <a:cubicBezTo>
                        <a:pt x="1633" y="263"/>
                        <a:pt x="1232" y="1"/>
                        <a:pt x="832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854;p35">
                  <a:extLst>
                    <a:ext uri="{FF2B5EF4-FFF2-40B4-BE49-F238E27FC236}">
                      <a16:creationId xmlns:a16="http://schemas.microsoft.com/office/drawing/2014/main" id="{C36CB0C3-83E7-42A9-AB1D-69AED87D3F55}"/>
                    </a:ext>
                  </a:extLst>
                </p:cNvPr>
                <p:cNvSpPr/>
                <p:nvPr/>
              </p:nvSpPr>
              <p:spPr>
                <a:xfrm>
                  <a:off x="4827400" y="4789875"/>
                  <a:ext cx="180225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9" h="1726" extrusionOk="0">
                      <a:moveTo>
                        <a:pt x="1109" y="0"/>
                      </a:moveTo>
                      <a:cubicBezTo>
                        <a:pt x="0" y="0"/>
                        <a:pt x="0" y="1725"/>
                        <a:pt x="1109" y="1725"/>
                      </a:cubicBezTo>
                      <a:lnTo>
                        <a:pt x="6100" y="1725"/>
                      </a:lnTo>
                      <a:cubicBezTo>
                        <a:pt x="7209" y="1725"/>
                        <a:pt x="7209" y="0"/>
                        <a:pt x="6100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855;p35">
                  <a:extLst>
                    <a:ext uri="{FF2B5EF4-FFF2-40B4-BE49-F238E27FC236}">
                      <a16:creationId xmlns:a16="http://schemas.microsoft.com/office/drawing/2014/main" id="{144B029B-3C26-4B0E-9CB1-A36CF6967AC0}"/>
                    </a:ext>
                  </a:extLst>
                </p:cNvPr>
                <p:cNvSpPr/>
                <p:nvPr/>
              </p:nvSpPr>
              <p:spPr>
                <a:xfrm>
                  <a:off x="5039950" y="4472200"/>
                  <a:ext cx="151025" cy="13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1" h="5390" extrusionOk="0">
                      <a:moveTo>
                        <a:pt x="4803" y="1"/>
                      </a:moveTo>
                      <a:cubicBezTo>
                        <a:pt x="4601" y="1"/>
                        <a:pt x="4388" y="78"/>
                        <a:pt x="4191" y="261"/>
                      </a:cubicBezTo>
                      <a:lnTo>
                        <a:pt x="617" y="3958"/>
                      </a:lnTo>
                      <a:cubicBezTo>
                        <a:pt x="0" y="4527"/>
                        <a:pt x="553" y="5389"/>
                        <a:pt x="1205" y="5389"/>
                      </a:cubicBezTo>
                      <a:cubicBezTo>
                        <a:pt x="1400" y="5389"/>
                        <a:pt x="1604" y="5313"/>
                        <a:pt x="1788" y="5129"/>
                      </a:cubicBezTo>
                      <a:lnTo>
                        <a:pt x="5423" y="1493"/>
                      </a:lnTo>
                      <a:cubicBezTo>
                        <a:pt x="6041" y="875"/>
                        <a:pt x="5485" y="1"/>
                        <a:pt x="4803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856;p35">
                  <a:extLst>
                    <a:ext uri="{FF2B5EF4-FFF2-40B4-BE49-F238E27FC236}">
                      <a16:creationId xmlns:a16="http://schemas.microsoft.com/office/drawing/2014/main" id="{CA8E4C35-0051-44C0-8D21-47326F21598B}"/>
                    </a:ext>
                  </a:extLst>
                </p:cNvPr>
                <p:cNvSpPr/>
                <p:nvPr/>
              </p:nvSpPr>
              <p:spPr>
                <a:xfrm>
                  <a:off x="5232450" y="4620075"/>
                  <a:ext cx="128325" cy="1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4465" extrusionOk="0">
                      <a:moveTo>
                        <a:pt x="1210" y="1"/>
                      </a:moveTo>
                      <a:cubicBezTo>
                        <a:pt x="556" y="1"/>
                        <a:pt x="1" y="875"/>
                        <a:pt x="619" y="1493"/>
                      </a:cubicBezTo>
                      <a:lnTo>
                        <a:pt x="3330" y="4204"/>
                      </a:lnTo>
                      <a:cubicBezTo>
                        <a:pt x="3513" y="4387"/>
                        <a:pt x="3715" y="4464"/>
                        <a:pt x="3910" y="4464"/>
                      </a:cubicBezTo>
                      <a:cubicBezTo>
                        <a:pt x="4566" y="4464"/>
                        <a:pt x="5132" y="3590"/>
                        <a:pt x="4562" y="2972"/>
                      </a:cubicBezTo>
                      <a:lnTo>
                        <a:pt x="1789" y="261"/>
                      </a:lnTo>
                      <a:cubicBezTo>
                        <a:pt x="1606" y="78"/>
                        <a:pt x="1404" y="1"/>
                        <a:pt x="121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857;p35">
                  <a:extLst>
                    <a:ext uri="{FF2B5EF4-FFF2-40B4-BE49-F238E27FC236}">
                      <a16:creationId xmlns:a16="http://schemas.microsoft.com/office/drawing/2014/main" id="{D96BDE03-DC19-4B06-990C-07ADDE8DEAA6}"/>
                    </a:ext>
                  </a:extLst>
                </p:cNvPr>
                <p:cNvSpPr/>
                <p:nvPr/>
              </p:nvSpPr>
              <p:spPr>
                <a:xfrm>
                  <a:off x="5391000" y="4417175"/>
                  <a:ext cx="114875" cy="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5" h="3991" extrusionOk="0">
                      <a:moveTo>
                        <a:pt x="3420" y="1"/>
                      </a:moveTo>
                      <a:cubicBezTo>
                        <a:pt x="3228" y="1"/>
                        <a:pt x="3026" y="73"/>
                        <a:pt x="2841" y="244"/>
                      </a:cubicBezTo>
                      <a:lnTo>
                        <a:pt x="623" y="2524"/>
                      </a:lnTo>
                      <a:cubicBezTo>
                        <a:pt x="1" y="3146"/>
                        <a:pt x="568" y="3991"/>
                        <a:pt x="1228" y="3991"/>
                      </a:cubicBezTo>
                      <a:cubicBezTo>
                        <a:pt x="1417" y="3991"/>
                        <a:pt x="1615" y="3921"/>
                        <a:pt x="1794" y="3756"/>
                      </a:cubicBezTo>
                      <a:lnTo>
                        <a:pt x="4073" y="1415"/>
                      </a:lnTo>
                      <a:cubicBezTo>
                        <a:pt x="4594" y="799"/>
                        <a:pt x="4059" y="1"/>
                        <a:pt x="3420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858;p35">
                  <a:extLst>
                    <a:ext uri="{FF2B5EF4-FFF2-40B4-BE49-F238E27FC236}">
                      <a16:creationId xmlns:a16="http://schemas.microsoft.com/office/drawing/2014/main" id="{6DDD3B4A-F428-4052-AB56-54A1711ACBE1}"/>
                    </a:ext>
                  </a:extLst>
                </p:cNvPr>
                <p:cNvSpPr/>
                <p:nvPr/>
              </p:nvSpPr>
              <p:spPr>
                <a:xfrm>
                  <a:off x="3532075" y="4858625"/>
                  <a:ext cx="140225" cy="12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4879" extrusionOk="0">
                      <a:moveTo>
                        <a:pt x="1237" y="1"/>
                      </a:moveTo>
                      <a:cubicBezTo>
                        <a:pt x="574" y="1"/>
                        <a:pt x="0" y="828"/>
                        <a:pt x="612" y="1440"/>
                      </a:cubicBezTo>
                      <a:lnTo>
                        <a:pt x="3816" y="4644"/>
                      </a:lnTo>
                      <a:cubicBezTo>
                        <a:pt x="3981" y="4809"/>
                        <a:pt x="4171" y="4879"/>
                        <a:pt x="4357" y="4879"/>
                      </a:cubicBezTo>
                      <a:cubicBezTo>
                        <a:pt x="5004" y="4879"/>
                        <a:pt x="5609" y="4034"/>
                        <a:pt x="4986" y="3411"/>
                      </a:cubicBezTo>
                      <a:lnTo>
                        <a:pt x="1844" y="269"/>
                      </a:lnTo>
                      <a:cubicBezTo>
                        <a:pt x="1655" y="80"/>
                        <a:pt x="1442" y="1"/>
                        <a:pt x="1237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859;p35">
                  <a:extLst>
                    <a:ext uri="{FF2B5EF4-FFF2-40B4-BE49-F238E27FC236}">
                      <a16:creationId xmlns:a16="http://schemas.microsoft.com/office/drawing/2014/main" id="{9B30AF55-F3E4-4E05-A10D-BBC45EC73B49}"/>
                    </a:ext>
                  </a:extLst>
                </p:cNvPr>
                <p:cNvSpPr/>
                <p:nvPr/>
              </p:nvSpPr>
              <p:spPr>
                <a:xfrm>
                  <a:off x="3817650" y="5028075"/>
                  <a:ext cx="148600" cy="13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4" h="5293" extrusionOk="0">
                      <a:moveTo>
                        <a:pt x="4734" y="0"/>
                      </a:moveTo>
                      <a:cubicBezTo>
                        <a:pt x="4538" y="0"/>
                        <a:pt x="4336" y="79"/>
                        <a:pt x="4161" y="269"/>
                      </a:cubicBezTo>
                      <a:lnTo>
                        <a:pt x="526" y="3904"/>
                      </a:lnTo>
                      <a:cubicBezTo>
                        <a:pt x="1" y="4524"/>
                        <a:pt x="511" y="5293"/>
                        <a:pt x="1140" y="5293"/>
                      </a:cubicBezTo>
                      <a:cubicBezTo>
                        <a:pt x="1323" y="5293"/>
                        <a:pt x="1516" y="5227"/>
                        <a:pt x="1696" y="5075"/>
                      </a:cubicBezTo>
                      <a:lnTo>
                        <a:pt x="5332" y="1439"/>
                      </a:lnTo>
                      <a:cubicBezTo>
                        <a:pt x="5943" y="828"/>
                        <a:pt x="5369" y="0"/>
                        <a:pt x="4734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860;p35">
                  <a:extLst>
                    <a:ext uri="{FF2B5EF4-FFF2-40B4-BE49-F238E27FC236}">
                      <a16:creationId xmlns:a16="http://schemas.microsoft.com/office/drawing/2014/main" id="{CBA8CA1E-748F-4803-80AE-F5E020A4C697}"/>
                    </a:ext>
                  </a:extLst>
                </p:cNvPr>
                <p:cNvSpPr/>
                <p:nvPr/>
              </p:nvSpPr>
              <p:spPr>
                <a:xfrm>
                  <a:off x="4064875" y="4744850"/>
                  <a:ext cx="140250" cy="1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0" h="4897" extrusionOk="0">
                      <a:moveTo>
                        <a:pt x="1209" y="1"/>
                      </a:moveTo>
                      <a:cubicBezTo>
                        <a:pt x="556" y="1"/>
                        <a:pt x="0" y="875"/>
                        <a:pt x="618" y="1493"/>
                      </a:cubicBezTo>
                      <a:cubicBezTo>
                        <a:pt x="1666" y="2540"/>
                        <a:pt x="2713" y="3588"/>
                        <a:pt x="3761" y="4635"/>
                      </a:cubicBezTo>
                      <a:cubicBezTo>
                        <a:pt x="3945" y="4819"/>
                        <a:pt x="4151" y="4896"/>
                        <a:pt x="4351" y="4896"/>
                      </a:cubicBezTo>
                      <a:cubicBezTo>
                        <a:pt x="5021" y="4896"/>
                        <a:pt x="5610" y="4034"/>
                        <a:pt x="4993" y="3465"/>
                      </a:cubicBezTo>
                      <a:cubicBezTo>
                        <a:pt x="3945" y="2356"/>
                        <a:pt x="2836" y="1308"/>
                        <a:pt x="1789" y="261"/>
                      </a:cubicBezTo>
                      <a:cubicBezTo>
                        <a:pt x="1606" y="78"/>
                        <a:pt x="1403" y="1"/>
                        <a:pt x="1209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861;p35">
                  <a:extLst>
                    <a:ext uri="{FF2B5EF4-FFF2-40B4-BE49-F238E27FC236}">
                      <a16:creationId xmlns:a16="http://schemas.microsoft.com/office/drawing/2014/main" id="{CE7860F4-6BD7-4081-B1AC-9BACE994DF47}"/>
                    </a:ext>
                  </a:extLst>
                </p:cNvPr>
                <p:cNvSpPr/>
                <p:nvPr/>
              </p:nvSpPr>
              <p:spPr>
                <a:xfrm>
                  <a:off x="4189800" y="5028075"/>
                  <a:ext cx="150750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0" h="5344" extrusionOk="0">
                      <a:moveTo>
                        <a:pt x="4846" y="0"/>
                      </a:moveTo>
                      <a:cubicBezTo>
                        <a:pt x="4646" y="0"/>
                        <a:pt x="4436" y="79"/>
                        <a:pt x="4247" y="269"/>
                      </a:cubicBezTo>
                      <a:lnTo>
                        <a:pt x="612" y="3904"/>
                      </a:lnTo>
                      <a:cubicBezTo>
                        <a:pt x="0" y="4516"/>
                        <a:pt x="539" y="5343"/>
                        <a:pt x="1184" y="5343"/>
                      </a:cubicBezTo>
                      <a:cubicBezTo>
                        <a:pt x="1384" y="5343"/>
                        <a:pt x="1593" y="5264"/>
                        <a:pt x="1783" y="5075"/>
                      </a:cubicBezTo>
                      <a:lnTo>
                        <a:pt x="5418" y="1439"/>
                      </a:lnTo>
                      <a:cubicBezTo>
                        <a:pt x="6030" y="828"/>
                        <a:pt x="5491" y="0"/>
                        <a:pt x="4846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862;p35">
                  <a:extLst>
                    <a:ext uri="{FF2B5EF4-FFF2-40B4-BE49-F238E27FC236}">
                      <a16:creationId xmlns:a16="http://schemas.microsoft.com/office/drawing/2014/main" id="{CD8B5B16-F841-46B7-B395-42B8F5B2C5FB}"/>
                    </a:ext>
                  </a:extLst>
                </p:cNvPr>
                <p:cNvSpPr/>
                <p:nvPr/>
              </p:nvSpPr>
              <p:spPr>
                <a:xfrm>
                  <a:off x="4473075" y="4778750"/>
                  <a:ext cx="140125" cy="12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4" extrusionOk="0">
                      <a:moveTo>
                        <a:pt x="1209" y="0"/>
                      </a:moveTo>
                      <a:cubicBezTo>
                        <a:pt x="555" y="0"/>
                        <a:pt x="0" y="875"/>
                        <a:pt x="618" y="1493"/>
                      </a:cubicBezTo>
                      <a:lnTo>
                        <a:pt x="3760" y="4635"/>
                      </a:lnTo>
                      <a:cubicBezTo>
                        <a:pt x="3950" y="4824"/>
                        <a:pt x="4163" y="4903"/>
                        <a:pt x="4368" y="4903"/>
                      </a:cubicBezTo>
                      <a:cubicBezTo>
                        <a:pt x="5030" y="4903"/>
                        <a:pt x="5604" y="4076"/>
                        <a:pt x="4993" y="3464"/>
                      </a:cubicBezTo>
                      <a:lnTo>
                        <a:pt x="1789" y="260"/>
                      </a:lnTo>
                      <a:cubicBezTo>
                        <a:pt x="1606" y="77"/>
                        <a:pt x="1403" y="0"/>
                        <a:pt x="1209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863;p35">
                  <a:extLst>
                    <a:ext uri="{FF2B5EF4-FFF2-40B4-BE49-F238E27FC236}">
                      <a16:creationId xmlns:a16="http://schemas.microsoft.com/office/drawing/2014/main" id="{A8292783-0DD6-4B88-A6B3-F94B6B92FA9C}"/>
                    </a:ext>
                  </a:extLst>
                </p:cNvPr>
                <p:cNvSpPr/>
                <p:nvPr/>
              </p:nvSpPr>
              <p:spPr>
                <a:xfrm>
                  <a:off x="4665775" y="5085075"/>
                  <a:ext cx="128000" cy="1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" h="4419" extrusionOk="0">
                      <a:moveTo>
                        <a:pt x="3922" y="0"/>
                      </a:moveTo>
                      <a:cubicBezTo>
                        <a:pt x="3722" y="0"/>
                        <a:pt x="3512" y="79"/>
                        <a:pt x="3323" y="268"/>
                      </a:cubicBezTo>
                      <a:cubicBezTo>
                        <a:pt x="2399" y="1131"/>
                        <a:pt x="1536" y="2055"/>
                        <a:pt x="612" y="2979"/>
                      </a:cubicBezTo>
                      <a:cubicBezTo>
                        <a:pt x="0" y="3591"/>
                        <a:pt x="538" y="4419"/>
                        <a:pt x="1184" y="4419"/>
                      </a:cubicBezTo>
                      <a:cubicBezTo>
                        <a:pt x="1383" y="4419"/>
                        <a:pt x="1593" y="4339"/>
                        <a:pt x="1782" y="4150"/>
                      </a:cubicBezTo>
                      <a:lnTo>
                        <a:pt x="4555" y="1439"/>
                      </a:lnTo>
                      <a:cubicBezTo>
                        <a:pt x="5120" y="827"/>
                        <a:pt x="4570" y="0"/>
                        <a:pt x="3922" y="0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864;p35">
                  <a:extLst>
                    <a:ext uri="{FF2B5EF4-FFF2-40B4-BE49-F238E27FC236}">
                      <a16:creationId xmlns:a16="http://schemas.microsoft.com/office/drawing/2014/main" id="{F1A137EA-5D89-4668-ABF5-B2B79BB413E8}"/>
                    </a:ext>
                  </a:extLst>
                </p:cNvPr>
                <p:cNvSpPr/>
                <p:nvPr/>
              </p:nvSpPr>
              <p:spPr>
                <a:xfrm>
                  <a:off x="3532075" y="5209825"/>
                  <a:ext cx="140125" cy="12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4904" extrusionOk="0">
                      <a:moveTo>
                        <a:pt x="1237" y="1"/>
                      </a:moveTo>
                      <a:cubicBezTo>
                        <a:pt x="574" y="1"/>
                        <a:pt x="0" y="828"/>
                        <a:pt x="612" y="1440"/>
                      </a:cubicBezTo>
                      <a:cubicBezTo>
                        <a:pt x="1659" y="2487"/>
                        <a:pt x="2707" y="3535"/>
                        <a:pt x="3816" y="4644"/>
                      </a:cubicBezTo>
                      <a:cubicBezTo>
                        <a:pt x="3985" y="4827"/>
                        <a:pt x="4180" y="4904"/>
                        <a:pt x="4370" y="4904"/>
                      </a:cubicBezTo>
                      <a:cubicBezTo>
                        <a:pt x="5012" y="4904"/>
                        <a:pt x="5604" y="4029"/>
                        <a:pt x="4986" y="3412"/>
                      </a:cubicBezTo>
                      <a:cubicBezTo>
                        <a:pt x="3939" y="2364"/>
                        <a:pt x="2892" y="1317"/>
                        <a:pt x="1844" y="269"/>
                      </a:cubicBezTo>
                      <a:cubicBezTo>
                        <a:pt x="1655" y="80"/>
                        <a:pt x="1442" y="1"/>
                        <a:pt x="1237" y="1"/>
                      </a:cubicBezTo>
                      <a:close/>
                    </a:path>
                  </a:pathLst>
                </a:custGeom>
                <a:solidFill>
                  <a:srgbClr val="4A8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865;p35">
                  <a:extLst>
                    <a:ext uri="{FF2B5EF4-FFF2-40B4-BE49-F238E27FC236}">
                      <a16:creationId xmlns:a16="http://schemas.microsoft.com/office/drawing/2014/main" id="{16AF1F03-491B-4271-ABB5-5D3F9FE9182F}"/>
                    </a:ext>
                  </a:extLst>
                </p:cNvPr>
                <p:cNvSpPr/>
                <p:nvPr/>
              </p:nvSpPr>
              <p:spPr>
                <a:xfrm>
                  <a:off x="2907300" y="1188425"/>
                  <a:ext cx="929175" cy="17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7" h="7069" extrusionOk="0">
                      <a:moveTo>
                        <a:pt x="19853" y="1"/>
                      </a:moveTo>
                      <a:cubicBezTo>
                        <a:pt x="19521" y="1"/>
                        <a:pt x="19205" y="151"/>
                        <a:pt x="19072" y="497"/>
                      </a:cubicBezTo>
                      <a:cubicBezTo>
                        <a:pt x="18271" y="2222"/>
                        <a:pt x="17038" y="4563"/>
                        <a:pt x="14882" y="4748"/>
                      </a:cubicBezTo>
                      <a:cubicBezTo>
                        <a:pt x="14781" y="4760"/>
                        <a:pt x="14681" y="4765"/>
                        <a:pt x="14583" y="4765"/>
                      </a:cubicBezTo>
                      <a:cubicBezTo>
                        <a:pt x="12589" y="4765"/>
                        <a:pt x="11212" y="2449"/>
                        <a:pt x="10507" y="805"/>
                      </a:cubicBezTo>
                      <a:cubicBezTo>
                        <a:pt x="10323" y="497"/>
                        <a:pt x="9999" y="343"/>
                        <a:pt x="9676" y="343"/>
                      </a:cubicBezTo>
                      <a:cubicBezTo>
                        <a:pt x="9352" y="343"/>
                        <a:pt x="9029" y="497"/>
                        <a:pt x="8844" y="805"/>
                      </a:cubicBezTo>
                      <a:cubicBezTo>
                        <a:pt x="8166" y="2469"/>
                        <a:pt x="7057" y="3824"/>
                        <a:pt x="5578" y="4810"/>
                      </a:cubicBezTo>
                      <a:cubicBezTo>
                        <a:pt x="5134" y="5057"/>
                        <a:pt x="4729" y="5167"/>
                        <a:pt x="4358" y="5167"/>
                      </a:cubicBezTo>
                      <a:cubicBezTo>
                        <a:pt x="3344" y="5167"/>
                        <a:pt x="2592" y="4337"/>
                        <a:pt x="2005" y="3208"/>
                      </a:cubicBezTo>
                      <a:cubicBezTo>
                        <a:pt x="1852" y="2864"/>
                        <a:pt x="1587" y="2722"/>
                        <a:pt x="1308" y="2722"/>
                      </a:cubicBezTo>
                      <a:cubicBezTo>
                        <a:pt x="688" y="2722"/>
                        <a:pt x="1" y="3428"/>
                        <a:pt x="341" y="4194"/>
                      </a:cubicBezTo>
                      <a:lnTo>
                        <a:pt x="403" y="4132"/>
                      </a:lnTo>
                      <a:cubicBezTo>
                        <a:pt x="1227" y="5830"/>
                        <a:pt x="2586" y="7069"/>
                        <a:pt x="4299" y="7069"/>
                      </a:cubicBezTo>
                      <a:cubicBezTo>
                        <a:pt x="4762" y="7069"/>
                        <a:pt x="5252" y="6978"/>
                        <a:pt x="5763" y="6782"/>
                      </a:cubicBezTo>
                      <a:cubicBezTo>
                        <a:pt x="7417" y="6138"/>
                        <a:pt x="8729" y="4810"/>
                        <a:pt x="9672" y="3307"/>
                      </a:cubicBezTo>
                      <a:lnTo>
                        <a:pt x="9672" y="3307"/>
                      </a:lnTo>
                      <a:cubicBezTo>
                        <a:pt x="10777" y="5111"/>
                        <a:pt x="12382" y="6674"/>
                        <a:pt x="14563" y="6674"/>
                      </a:cubicBezTo>
                      <a:cubicBezTo>
                        <a:pt x="14688" y="6674"/>
                        <a:pt x="14815" y="6669"/>
                        <a:pt x="14944" y="6658"/>
                      </a:cubicBezTo>
                      <a:cubicBezTo>
                        <a:pt x="17038" y="6476"/>
                        <a:pt x="18627" y="5016"/>
                        <a:pt x="19737" y="3296"/>
                      </a:cubicBezTo>
                      <a:lnTo>
                        <a:pt x="19737" y="3296"/>
                      </a:lnTo>
                      <a:cubicBezTo>
                        <a:pt x="20571" y="4973"/>
                        <a:pt x="21902" y="6430"/>
                        <a:pt x="23816" y="6473"/>
                      </a:cubicBezTo>
                      <a:cubicBezTo>
                        <a:pt x="23872" y="6476"/>
                        <a:pt x="23928" y="6477"/>
                        <a:pt x="23983" y="6477"/>
                      </a:cubicBezTo>
                      <a:cubicBezTo>
                        <a:pt x="25894" y="6477"/>
                        <a:pt x="27168" y="5028"/>
                        <a:pt x="27926" y="3351"/>
                      </a:cubicBezTo>
                      <a:lnTo>
                        <a:pt x="27926" y="3351"/>
                      </a:lnTo>
                      <a:cubicBezTo>
                        <a:pt x="28770" y="4610"/>
                        <a:pt x="29877" y="5682"/>
                        <a:pt x="31210" y="6473"/>
                      </a:cubicBezTo>
                      <a:cubicBezTo>
                        <a:pt x="31892" y="6863"/>
                        <a:pt x="32561" y="7043"/>
                        <a:pt x="33199" y="7043"/>
                      </a:cubicBezTo>
                      <a:cubicBezTo>
                        <a:pt x="34578" y="7043"/>
                        <a:pt x="35809" y="6200"/>
                        <a:pt x="36693" y="4810"/>
                      </a:cubicBezTo>
                      <a:cubicBezTo>
                        <a:pt x="37167" y="4078"/>
                        <a:pt x="36498" y="3377"/>
                        <a:pt x="35821" y="3377"/>
                      </a:cubicBezTo>
                      <a:cubicBezTo>
                        <a:pt x="35528" y="3377"/>
                        <a:pt x="35234" y="3508"/>
                        <a:pt x="35030" y="3824"/>
                      </a:cubicBezTo>
                      <a:cubicBezTo>
                        <a:pt x="34485" y="4675"/>
                        <a:pt x="33865" y="5075"/>
                        <a:pt x="33180" y="5075"/>
                      </a:cubicBezTo>
                      <a:cubicBezTo>
                        <a:pt x="32625" y="5075"/>
                        <a:pt x="32028" y="4813"/>
                        <a:pt x="31395" y="4317"/>
                      </a:cubicBezTo>
                      <a:cubicBezTo>
                        <a:pt x="30162" y="3270"/>
                        <a:pt x="29176" y="1976"/>
                        <a:pt x="28560" y="497"/>
                      </a:cubicBezTo>
                      <a:cubicBezTo>
                        <a:pt x="28366" y="164"/>
                        <a:pt x="28034" y="6"/>
                        <a:pt x="27706" y="6"/>
                      </a:cubicBezTo>
                      <a:cubicBezTo>
                        <a:pt x="27305" y="6"/>
                        <a:pt x="26909" y="241"/>
                        <a:pt x="26773" y="682"/>
                      </a:cubicBezTo>
                      <a:cubicBezTo>
                        <a:pt x="26476" y="2052"/>
                        <a:pt x="25775" y="4573"/>
                        <a:pt x="24004" y="4573"/>
                      </a:cubicBezTo>
                      <a:cubicBezTo>
                        <a:pt x="23942" y="4573"/>
                        <a:pt x="23880" y="4570"/>
                        <a:pt x="23816" y="4563"/>
                      </a:cubicBezTo>
                      <a:cubicBezTo>
                        <a:pt x="21906" y="4379"/>
                        <a:pt x="21167" y="2099"/>
                        <a:pt x="20859" y="682"/>
                      </a:cubicBezTo>
                      <a:cubicBezTo>
                        <a:pt x="20753" y="262"/>
                        <a:pt x="20290" y="1"/>
                        <a:pt x="1985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866;p35">
                  <a:extLst>
                    <a:ext uri="{FF2B5EF4-FFF2-40B4-BE49-F238E27FC236}">
                      <a16:creationId xmlns:a16="http://schemas.microsoft.com/office/drawing/2014/main" id="{76252ABC-668E-4133-AA9C-0F37EA22232B}"/>
                    </a:ext>
                  </a:extLst>
                </p:cNvPr>
                <p:cNvSpPr/>
                <p:nvPr/>
              </p:nvSpPr>
              <p:spPr>
                <a:xfrm>
                  <a:off x="3808900" y="2830575"/>
                  <a:ext cx="930225" cy="17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9" h="7126" extrusionOk="0">
                      <a:moveTo>
                        <a:pt x="19844" y="0"/>
                      </a:moveTo>
                      <a:cubicBezTo>
                        <a:pt x="19522" y="0"/>
                        <a:pt x="19209" y="151"/>
                        <a:pt x="19052" y="492"/>
                      </a:cubicBezTo>
                      <a:cubicBezTo>
                        <a:pt x="18313" y="2217"/>
                        <a:pt x="17019" y="4558"/>
                        <a:pt x="14924" y="4805"/>
                      </a:cubicBezTo>
                      <a:cubicBezTo>
                        <a:pt x="14847" y="4811"/>
                        <a:pt x="14771" y="4814"/>
                        <a:pt x="14695" y="4814"/>
                      </a:cubicBezTo>
                      <a:cubicBezTo>
                        <a:pt x="12663" y="4814"/>
                        <a:pt x="11262" y="2463"/>
                        <a:pt x="10549" y="800"/>
                      </a:cubicBezTo>
                      <a:cubicBezTo>
                        <a:pt x="10364" y="492"/>
                        <a:pt x="10041" y="338"/>
                        <a:pt x="9717" y="338"/>
                      </a:cubicBezTo>
                      <a:cubicBezTo>
                        <a:pt x="9394" y="338"/>
                        <a:pt x="9070" y="492"/>
                        <a:pt x="8886" y="800"/>
                      </a:cubicBezTo>
                      <a:cubicBezTo>
                        <a:pt x="8208" y="2463"/>
                        <a:pt x="7037" y="3819"/>
                        <a:pt x="5558" y="4805"/>
                      </a:cubicBezTo>
                      <a:cubicBezTo>
                        <a:pt x="5114" y="5052"/>
                        <a:pt x="4709" y="5162"/>
                        <a:pt x="4340" y="5162"/>
                      </a:cubicBezTo>
                      <a:cubicBezTo>
                        <a:pt x="3328" y="5162"/>
                        <a:pt x="2588" y="4331"/>
                        <a:pt x="2046" y="3203"/>
                      </a:cubicBezTo>
                      <a:cubicBezTo>
                        <a:pt x="1875" y="2859"/>
                        <a:pt x="1596" y="2716"/>
                        <a:pt x="1310" y="2716"/>
                      </a:cubicBezTo>
                      <a:cubicBezTo>
                        <a:pt x="674" y="2716"/>
                        <a:pt x="0" y="3423"/>
                        <a:pt x="383" y="4189"/>
                      </a:cubicBezTo>
                      <a:cubicBezTo>
                        <a:pt x="1207" y="5886"/>
                        <a:pt x="2604" y="7125"/>
                        <a:pt x="4334" y="7125"/>
                      </a:cubicBezTo>
                      <a:cubicBezTo>
                        <a:pt x="4801" y="7125"/>
                        <a:pt x="5293" y="7035"/>
                        <a:pt x="5805" y="6838"/>
                      </a:cubicBezTo>
                      <a:cubicBezTo>
                        <a:pt x="7416" y="6194"/>
                        <a:pt x="8717" y="4861"/>
                        <a:pt x="9684" y="3355"/>
                      </a:cubicBezTo>
                      <a:lnTo>
                        <a:pt x="9684" y="3355"/>
                      </a:lnTo>
                      <a:cubicBezTo>
                        <a:pt x="10774" y="5163"/>
                        <a:pt x="12405" y="6730"/>
                        <a:pt x="14550" y="6730"/>
                      </a:cubicBezTo>
                      <a:cubicBezTo>
                        <a:pt x="14673" y="6730"/>
                        <a:pt x="14798" y="6725"/>
                        <a:pt x="14924" y="6715"/>
                      </a:cubicBezTo>
                      <a:cubicBezTo>
                        <a:pt x="17018" y="6533"/>
                        <a:pt x="18642" y="5072"/>
                        <a:pt x="19744" y="3352"/>
                      </a:cubicBezTo>
                      <a:lnTo>
                        <a:pt x="19744" y="3352"/>
                      </a:lnTo>
                      <a:cubicBezTo>
                        <a:pt x="20557" y="5010"/>
                        <a:pt x="21886" y="6443"/>
                        <a:pt x="23796" y="6530"/>
                      </a:cubicBezTo>
                      <a:cubicBezTo>
                        <a:pt x="23854" y="6532"/>
                        <a:pt x="23911" y="6534"/>
                        <a:pt x="23967" y="6534"/>
                      </a:cubicBezTo>
                      <a:cubicBezTo>
                        <a:pt x="25910" y="6534"/>
                        <a:pt x="27165" y="5095"/>
                        <a:pt x="27931" y="3425"/>
                      </a:cubicBezTo>
                      <a:lnTo>
                        <a:pt x="27931" y="3425"/>
                      </a:lnTo>
                      <a:cubicBezTo>
                        <a:pt x="28787" y="4676"/>
                        <a:pt x="29905" y="5742"/>
                        <a:pt x="31190" y="6530"/>
                      </a:cubicBezTo>
                      <a:cubicBezTo>
                        <a:pt x="31879" y="6912"/>
                        <a:pt x="32550" y="7087"/>
                        <a:pt x="33186" y="7087"/>
                      </a:cubicBezTo>
                      <a:cubicBezTo>
                        <a:pt x="34599" y="7087"/>
                        <a:pt x="35843" y="6226"/>
                        <a:pt x="36735" y="4866"/>
                      </a:cubicBezTo>
                      <a:cubicBezTo>
                        <a:pt x="37208" y="4135"/>
                        <a:pt x="36540" y="3433"/>
                        <a:pt x="35863" y="3433"/>
                      </a:cubicBezTo>
                      <a:cubicBezTo>
                        <a:pt x="35570" y="3433"/>
                        <a:pt x="35276" y="3564"/>
                        <a:pt x="35072" y="3880"/>
                      </a:cubicBezTo>
                      <a:cubicBezTo>
                        <a:pt x="34527" y="4732"/>
                        <a:pt x="33888" y="5131"/>
                        <a:pt x="33196" y="5131"/>
                      </a:cubicBezTo>
                      <a:cubicBezTo>
                        <a:pt x="32637" y="5131"/>
                        <a:pt x="32043" y="4870"/>
                        <a:pt x="31436" y="4373"/>
                      </a:cubicBezTo>
                      <a:cubicBezTo>
                        <a:pt x="30204" y="3326"/>
                        <a:pt x="29218" y="1970"/>
                        <a:pt x="28541" y="492"/>
                      </a:cubicBezTo>
                      <a:cubicBezTo>
                        <a:pt x="28355" y="173"/>
                        <a:pt x="28054" y="26"/>
                        <a:pt x="27753" y="26"/>
                      </a:cubicBezTo>
                      <a:cubicBezTo>
                        <a:pt x="27355" y="26"/>
                        <a:pt x="26956" y="282"/>
                        <a:pt x="26815" y="738"/>
                      </a:cubicBezTo>
                      <a:cubicBezTo>
                        <a:pt x="26518" y="2048"/>
                        <a:pt x="25759" y="4567"/>
                        <a:pt x="23984" y="4567"/>
                      </a:cubicBezTo>
                      <a:cubicBezTo>
                        <a:pt x="23923" y="4567"/>
                        <a:pt x="23860" y="4564"/>
                        <a:pt x="23796" y="4558"/>
                      </a:cubicBezTo>
                      <a:cubicBezTo>
                        <a:pt x="21948" y="4373"/>
                        <a:pt x="21208" y="2094"/>
                        <a:pt x="20839" y="738"/>
                      </a:cubicBezTo>
                      <a:cubicBezTo>
                        <a:pt x="20732" y="277"/>
                        <a:pt x="20280" y="0"/>
                        <a:pt x="198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867;p35">
                  <a:extLst>
                    <a:ext uri="{FF2B5EF4-FFF2-40B4-BE49-F238E27FC236}">
                      <a16:creationId xmlns:a16="http://schemas.microsoft.com/office/drawing/2014/main" id="{EEE1140C-A20B-4973-AC05-9F20D6940A0B}"/>
                    </a:ext>
                  </a:extLst>
                </p:cNvPr>
                <p:cNvSpPr/>
                <p:nvPr/>
              </p:nvSpPr>
              <p:spPr>
                <a:xfrm>
                  <a:off x="2271625" y="3779425"/>
                  <a:ext cx="930225" cy="17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9" h="7126" extrusionOk="0">
                      <a:moveTo>
                        <a:pt x="19844" y="1"/>
                      </a:moveTo>
                      <a:cubicBezTo>
                        <a:pt x="19522" y="1"/>
                        <a:pt x="19209" y="152"/>
                        <a:pt x="19052" y="492"/>
                      </a:cubicBezTo>
                      <a:cubicBezTo>
                        <a:pt x="18313" y="2217"/>
                        <a:pt x="17019" y="4559"/>
                        <a:pt x="14862" y="4743"/>
                      </a:cubicBezTo>
                      <a:cubicBezTo>
                        <a:pt x="14764" y="4755"/>
                        <a:pt x="14667" y="4761"/>
                        <a:pt x="14572" y="4761"/>
                      </a:cubicBezTo>
                      <a:cubicBezTo>
                        <a:pt x="12630" y="4761"/>
                        <a:pt x="11254" y="2447"/>
                        <a:pt x="10549" y="862"/>
                      </a:cubicBezTo>
                      <a:cubicBezTo>
                        <a:pt x="10334" y="523"/>
                        <a:pt x="10010" y="353"/>
                        <a:pt x="9694" y="353"/>
                      </a:cubicBezTo>
                      <a:cubicBezTo>
                        <a:pt x="9379" y="353"/>
                        <a:pt x="9071" y="523"/>
                        <a:pt x="8886" y="862"/>
                      </a:cubicBezTo>
                      <a:cubicBezTo>
                        <a:pt x="8208" y="2464"/>
                        <a:pt x="7037" y="3819"/>
                        <a:pt x="5559" y="4805"/>
                      </a:cubicBezTo>
                      <a:cubicBezTo>
                        <a:pt x="5109" y="5071"/>
                        <a:pt x="4701" y="5189"/>
                        <a:pt x="4329" y="5189"/>
                      </a:cubicBezTo>
                      <a:cubicBezTo>
                        <a:pt x="3323" y="5189"/>
                        <a:pt x="2586" y="4327"/>
                        <a:pt x="2047" y="3203"/>
                      </a:cubicBezTo>
                      <a:cubicBezTo>
                        <a:pt x="1875" y="2859"/>
                        <a:pt x="1596" y="2717"/>
                        <a:pt x="1311" y="2717"/>
                      </a:cubicBezTo>
                      <a:cubicBezTo>
                        <a:pt x="674" y="2717"/>
                        <a:pt x="0" y="3424"/>
                        <a:pt x="383" y="4189"/>
                      </a:cubicBezTo>
                      <a:cubicBezTo>
                        <a:pt x="1208" y="5886"/>
                        <a:pt x="2605" y="7126"/>
                        <a:pt x="4304" y="7126"/>
                      </a:cubicBezTo>
                      <a:cubicBezTo>
                        <a:pt x="4763" y="7126"/>
                        <a:pt x="5245" y="7035"/>
                        <a:pt x="5743" y="6838"/>
                      </a:cubicBezTo>
                      <a:cubicBezTo>
                        <a:pt x="7365" y="6190"/>
                        <a:pt x="8707" y="4845"/>
                        <a:pt x="9667" y="3327"/>
                      </a:cubicBezTo>
                      <a:lnTo>
                        <a:pt x="9667" y="3327"/>
                      </a:lnTo>
                      <a:cubicBezTo>
                        <a:pt x="10757" y="5147"/>
                        <a:pt x="12394" y="6731"/>
                        <a:pt x="14551" y="6731"/>
                      </a:cubicBezTo>
                      <a:cubicBezTo>
                        <a:pt x="14673" y="6731"/>
                        <a:pt x="14798" y="6726"/>
                        <a:pt x="14924" y="6715"/>
                      </a:cubicBezTo>
                      <a:cubicBezTo>
                        <a:pt x="17102" y="6534"/>
                        <a:pt x="18679" y="5082"/>
                        <a:pt x="19753" y="3369"/>
                      </a:cubicBezTo>
                      <a:lnTo>
                        <a:pt x="19753" y="3369"/>
                      </a:lnTo>
                      <a:cubicBezTo>
                        <a:pt x="20566" y="5020"/>
                        <a:pt x="21892" y="6444"/>
                        <a:pt x="23796" y="6530"/>
                      </a:cubicBezTo>
                      <a:cubicBezTo>
                        <a:pt x="23853" y="6533"/>
                        <a:pt x="23909" y="6534"/>
                        <a:pt x="23964" y="6534"/>
                      </a:cubicBezTo>
                      <a:cubicBezTo>
                        <a:pt x="25902" y="6534"/>
                        <a:pt x="27157" y="5075"/>
                        <a:pt x="27924" y="3414"/>
                      </a:cubicBezTo>
                      <a:lnTo>
                        <a:pt x="27924" y="3414"/>
                      </a:lnTo>
                      <a:cubicBezTo>
                        <a:pt x="28781" y="4670"/>
                        <a:pt x="29901" y="5740"/>
                        <a:pt x="31190" y="6530"/>
                      </a:cubicBezTo>
                      <a:cubicBezTo>
                        <a:pt x="31879" y="6913"/>
                        <a:pt x="32550" y="7088"/>
                        <a:pt x="33186" y="7088"/>
                      </a:cubicBezTo>
                      <a:cubicBezTo>
                        <a:pt x="34600" y="7088"/>
                        <a:pt x="35843" y="6226"/>
                        <a:pt x="36735" y="4867"/>
                      </a:cubicBezTo>
                      <a:cubicBezTo>
                        <a:pt x="37209" y="4135"/>
                        <a:pt x="36510" y="3434"/>
                        <a:pt x="35836" y="3434"/>
                      </a:cubicBezTo>
                      <a:cubicBezTo>
                        <a:pt x="35545" y="3434"/>
                        <a:pt x="35258" y="3565"/>
                        <a:pt x="35072" y="3881"/>
                      </a:cubicBezTo>
                      <a:cubicBezTo>
                        <a:pt x="34493" y="4732"/>
                        <a:pt x="33858" y="5132"/>
                        <a:pt x="33176" y="5132"/>
                      </a:cubicBezTo>
                      <a:cubicBezTo>
                        <a:pt x="32625" y="5132"/>
                        <a:pt x="32043" y="4870"/>
                        <a:pt x="31437" y="4374"/>
                      </a:cubicBezTo>
                      <a:cubicBezTo>
                        <a:pt x="30143" y="3326"/>
                        <a:pt x="29218" y="1971"/>
                        <a:pt x="28541" y="492"/>
                      </a:cubicBezTo>
                      <a:cubicBezTo>
                        <a:pt x="28355" y="173"/>
                        <a:pt x="28055" y="26"/>
                        <a:pt x="27753" y="26"/>
                      </a:cubicBezTo>
                      <a:cubicBezTo>
                        <a:pt x="27355" y="26"/>
                        <a:pt x="26956" y="283"/>
                        <a:pt x="26815" y="738"/>
                      </a:cubicBezTo>
                      <a:cubicBezTo>
                        <a:pt x="26518" y="2049"/>
                        <a:pt x="25759" y="4568"/>
                        <a:pt x="23984" y="4568"/>
                      </a:cubicBezTo>
                      <a:cubicBezTo>
                        <a:pt x="23923" y="4568"/>
                        <a:pt x="23860" y="4565"/>
                        <a:pt x="23796" y="4559"/>
                      </a:cubicBezTo>
                      <a:cubicBezTo>
                        <a:pt x="22010" y="4435"/>
                        <a:pt x="21209" y="2094"/>
                        <a:pt x="20839" y="738"/>
                      </a:cubicBezTo>
                      <a:cubicBezTo>
                        <a:pt x="20733" y="278"/>
                        <a:pt x="20280" y="1"/>
                        <a:pt x="1984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868;p35">
                  <a:extLst>
                    <a:ext uri="{FF2B5EF4-FFF2-40B4-BE49-F238E27FC236}">
                      <a16:creationId xmlns:a16="http://schemas.microsoft.com/office/drawing/2014/main" id="{1C418405-18E7-4FA0-B34C-CB2FEFA9FCB6}"/>
                    </a:ext>
                  </a:extLst>
                </p:cNvPr>
                <p:cNvSpPr/>
                <p:nvPr/>
              </p:nvSpPr>
              <p:spPr>
                <a:xfrm>
                  <a:off x="4879550" y="3794700"/>
                  <a:ext cx="930125" cy="17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5" h="7094" extrusionOk="0">
                      <a:moveTo>
                        <a:pt x="19855" y="1"/>
                      </a:moveTo>
                      <a:cubicBezTo>
                        <a:pt x="19528" y="1"/>
                        <a:pt x="19207" y="151"/>
                        <a:pt x="19048" y="497"/>
                      </a:cubicBezTo>
                      <a:cubicBezTo>
                        <a:pt x="18308" y="2222"/>
                        <a:pt x="17014" y="4564"/>
                        <a:pt x="14920" y="4749"/>
                      </a:cubicBezTo>
                      <a:cubicBezTo>
                        <a:pt x="14819" y="4760"/>
                        <a:pt x="14719" y="4766"/>
                        <a:pt x="14621" y="4766"/>
                      </a:cubicBezTo>
                      <a:cubicBezTo>
                        <a:pt x="12626" y="4766"/>
                        <a:pt x="11250" y="2450"/>
                        <a:pt x="10545" y="805"/>
                      </a:cubicBezTo>
                      <a:cubicBezTo>
                        <a:pt x="10360" y="497"/>
                        <a:pt x="10037" y="343"/>
                        <a:pt x="9713" y="343"/>
                      </a:cubicBezTo>
                      <a:cubicBezTo>
                        <a:pt x="9390" y="343"/>
                        <a:pt x="9066" y="497"/>
                        <a:pt x="8881" y="805"/>
                      </a:cubicBezTo>
                      <a:cubicBezTo>
                        <a:pt x="8204" y="2407"/>
                        <a:pt x="7033" y="3824"/>
                        <a:pt x="5616" y="4749"/>
                      </a:cubicBezTo>
                      <a:cubicBezTo>
                        <a:pt x="5137" y="5022"/>
                        <a:pt x="4705" y="5144"/>
                        <a:pt x="4316" y="5144"/>
                      </a:cubicBezTo>
                      <a:cubicBezTo>
                        <a:pt x="3303" y="5144"/>
                        <a:pt x="2576" y="4321"/>
                        <a:pt x="2042" y="3208"/>
                      </a:cubicBezTo>
                      <a:cubicBezTo>
                        <a:pt x="1865" y="2854"/>
                        <a:pt x="1576" y="2708"/>
                        <a:pt x="1281" y="2708"/>
                      </a:cubicBezTo>
                      <a:cubicBezTo>
                        <a:pt x="652" y="2708"/>
                        <a:pt x="1" y="3377"/>
                        <a:pt x="379" y="4132"/>
                      </a:cubicBezTo>
                      <a:cubicBezTo>
                        <a:pt x="1199" y="5821"/>
                        <a:pt x="2585" y="7094"/>
                        <a:pt x="4272" y="7094"/>
                      </a:cubicBezTo>
                      <a:cubicBezTo>
                        <a:pt x="4740" y="7094"/>
                        <a:pt x="5231" y="6996"/>
                        <a:pt x="5739" y="6782"/>
                      </a:cubicBezTo>
                      <a:cubicBezTo>
                        <a:pt x="7397" y="6183"/>
                        <a:pt x="8711" y="4827"/>
                        <a:pt x="9681" y="3331"/>
                      </a:cubicBezTo>
                      <a:lnTo>
                        <a:pt x="9681" y="3331"/>
                      </a:lnTo>
                      <a:cubicBezTo>
                        <a:pt x="10771" y="5109"/>
                        <a:pt x="12401" y="6674"/>
                        <a:pt x="14546" y="6674"/>
                      </a:cubicBezTo>
                      <a:cubicBezTo>
                        <a:pt x="14669" y="6674"/>
                        <a:pt x="14793" y="6669"/>
                        <a:pt x="14920" y="6659"/>
                      </a:cubicBezTo>
                      <a:cubicBezTo>
                        <a:pt x="17056" y="6522"/>
                        <a:pt x="18656" y="5077"/>
                        <a:pt x="19745" y="3339"/>
                      </a:cubicBezTo>
                      <a:lnTo>
                        <a:pt x="19745" y="3339"/>
                      </a:lnTo>
                      <a:cubicBezTo>
                        <a:pt x="20557" y="4990"/>
                        <a:pt x="21885" y="6449"/>
                        <a:pt x="23792" y="6535"/>
                      </a:cubicBezTo>
                      <a:cubicBezTo>
                        <a:pt x="23821" y="6536"/>
                        <a:pt x="23850" y="6536"/>
                        <a:pt x="23879" y="6536"/>
                      </a:cubicBezTo>
                      <a:cubicBezTo>
                        <a:pt x="25875" y="6536"/>
                        <a:pt x="27157" y="5061"/>
                        <a:pt x="27932" y="3379"/>
                      </a:cubicBezTo>
                      <a:lnTo>
                        <a:pt x="27932" y="3379"/>
                      </a:lnTo>
                      <a:cubicBezTo>
                        <a:pt x="28788" y="4631"/>
                        <a:pt x="29904" y="5708"/>
                        <a:pt x="31186" y="6535"/>
                      </a:cubicBezTo>
                      <a:cubicBezTo>
                        <a:pt x="31873" y="6898"/>
                        <a:pt x="32542" y="7065"/>
                        <a:pt x="33177" y="7065"/>
                      </a:cubicBezTo>
                      <a:cubicBezTo>
                        <a:pt x="34592" y="7065"/>
                        <a:pt x="35838" y="6233"/>
                        <a:pt x="36731" y="4872"/>
                      </a:cubicBezTo>
                      <a:cubicBezTo>
                        <a:pt x="37204" y="4140"/>
                        <a:pt x="36536" y="3439"/>
                        <a:pt x="35859" y="3439"/>
                      </a:cubicBezTo>
                      <a:cubicBezTo>
                        <a:pt x="35566" y="3439"/>
                        <a:pt x="35272" y="3570"/>
                        <a:pt x="35067" y="3886"/>
                      </a:cubicBezTo>
                      <a:cubicBezTo>
                        <a:pt x="34523" y="4737"/>
                        <a:pt x="33884" y="5137"/>
                        <a:pt x="33192" y="5137"/>
                      </a:cubicBezTo>
                      <a:cubicBezTo>
                        <a:pt x="32633" y="5137"/>
                        <a:pt x="32039" y="4875"/>
                        <a:pt x="31432" y="4379"/>
                      </a:cubicBezTo>
                      <a:cubicBezTo>
                        <a:pt x="30200" y="3331"/>
                        <a:pt x="29214" y="1976"/>
                        <a:pt x="28536" y="497"/>
                      </a:cubicBezTo>
                      <a:cubicBezTo>
                        <a:pt x="28342" y="164"/>
                        <a:pt x="28023" y="6"/>
                        <a:pt x="27708" y="6"/>
                      </a:cubicBezTo>
                      <a:cubicBezTo>
                        <a:pt x="27324" y="6"/>
                        <a:pt x="26947" y="242"/>
                        <a:pt x="26811" y="682"/>
                      </a:cubicBezTo>
                      <a:cubicBezTo>
                        <a:pt x="26513" y="2052"/>
                        <a:pt x="25755" y="4573"/>
                        <a:pt x="23980" y="4573"/>
                      </a:cubicBezTo>
                      <a:cubicBezTo>
                        <a:pt x="23918" y="4573"/>
                        <a:pt x="23856" y="4570"/>
                        <a:pt x="23792" y="4564"/>
                      </a:cubicBezTo>
                      <a:cubicBezTo>
                        <a:pt x="22067" y="4379"/>
                        <a:pt x="21204" y="2099"/>
                        <a:pt x="20835" y="682"/>
                      </a:cubicBezTo>
                      <a:cubicBezTo>
                        <a:pt x="20729" y="262"/>
                        <a:pt x="20286" y="1"/>
                        <a:pt x="1985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869;p35">
                  <a:extLst>
                    <a:ext uri="{FF2B5EF4-FFF2-40B4-BE49-F238E27FC236}">
                      <a16:creationId xmlns:a16="http://schemas.microsoft.com/office/drawing/2014/main" id="{2CB4C6DC-1570-4D40-AA23-3F72D6420BA1}"/>
                    </a:ext>
                  </a:extLst>
                </p:cNvPr>
                <p:cNvSpPr/>
                <p:nvPr/>
              </p:nvSpPr>
              <p:spPr>
                <a:xfrm>
                  <a:off x="3134200" y="3459025"/>
                  <a:ext cx="720750" cy="1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30" h="5864" extrusionOk="0">
                      <a:moveTo>
                        <a:pt x="15347" y="1"/>
                      </a:moveTo>
                      <a:cubicBezTo>
                        <a:pt x="15025" y="1"/>
                        <a:pt x="14712" y="152"/>
                        <a:pt x="14555" y="492"/>
                      </a:cubicBezTo>
                      <a:cubicBezTo>
                        <a:pt x="14062" y="1725"/>
                        <a:pt x="13138" y="3450"/>
                        <a:pt x="11598" y="3635"/>
                      </a:cubicBezTo>
                      <a:cubicBezTo>
                        <a:pt x="11525" y="3643"/>
                        <a:pt x="11454" y="3647"/>
                        <a:pt x="11384" y="3647"/>
                      </a:cubicBezTo>
                      <a:cubicBezTo>
                        <a:pt x="9960" y="3647"/>
                        <a:pt x="8987" y="1913"/>
                        <a:pt x="8517" y="739"/>
                      </a:cubicBezTo>
                      <a:cubicBezTo>
                        <a:pt x="8332" y="431"/>
                        <a:pt x="8009" y="277"/>
                        <a:pt x="7685" y="277"/>
                      </a:cubicBezTo>
                      <a:cubicBezTo>
                        <a:pt x="7362" y="277"/>
                        <a:pt x="7038" y="431"/>
                        <a:pt x="6853" y="739"/>
                      </a:cubicBezTo>
                      <a:cubicBezTo>
                        <a:pt x="6360" y="1909"/>
                        <a:pt x="5560" y="2895"/>
                        <a:pt x="4512" y="3635"/>
                      </a:cubicBezTo>
                      <a:cubicBezTo>
                        <a:pt x="4189" y="3822"/>
                        <a:pt x="3899" y="3905"/>
                        <a:pt x="3636" y="3905"/>
                      </a:cubicBezTo>
                      <a:cubicBezTo>
                        <a:pt x="2947" y="3905"/>
                        <a:pt x="2449" y="3329"/>
                        <a:pt x="2048" y="2526"/>
                      </a:cubicBezTo>
                      <a:cubicBezTo>
                        <a:pt x="1876" y="2202"/>
                        <a:pt x="1599" y="2067"/>
                        <a:pt x="1314" y="2067"/>
                      </a:cubicBezTo>
                      <a:cubicBezTo>
                        <a:pt x="677" y="2067"/>
                        <a:pt x="1" y="2745"/>
                        <a:pt x="384" y="3511"/>
                      </a:cubicBezTo>
                      <a:cubicBezTo>
                        <a:pt x="1027" y="4846"/>
                        <a:pt x="2185" y="5864"/>
                        <a:pt x="3604" y="5864"/>
                      </a:cubicBezTo>
                      <a:cubicBezTo>
                        <a:pt x="3954" y="5864"/>
                        <a:pt x="4319" y="5802"/>
                        <a:pt x="4697" y="5668"/>
                      </a:cubicBezTo>
                      <a:cubicBezTo>
                        <a:pt x="5895" y="5197"/>
                        <a:pt x="6886" y="4251"/>
                        <a:pt x="7626" y="3180"/>
                      </a:cubicBezTo>
                      <a:lnTo>
                        <a:pt x="7626" y="3180"/>
                      </a:lnTo>
                      <a:cubicBezTo>
                        <a:pt x="8489" y="4483"/>
                        <a:pt x="9753" y="5550"/>
                        <a:pt x="11396" y="5550"/>
                      </a:cubicBezTo>
                      <a:cubicBezTo>
                        <a:pt x="11462" y="5550"/>
                        <a:pt x="11530" y="5548"/>
                        <a:pt x="11598" y="5545"/>
                      </a:cubicBezTo>
                      <a:cubicBezTo>
                        <a:pt x="13217" y="5459"/>
                        <a:pt x="14423" y="4461"/>
                        <a:pt x="15278" y="3222"/>
                      </a:cubicBezTo>
                      <a:lnTo>
                        <a:pt x="15278" y="3222"/>
                      </a:lnTo>
                      <a:cubicBezTo>
                        <a:pt x="15937" y="4406"/>
                        <a:pt x="16935" y="5381"/>
                        <a:pt x="18375" y="5421"/>
                      </a:cubicBezTo>
                      <a:cubicBezTo>
                        <a:pt x="18403" y="5422"/>
                        <a:pt x="18431" y="5423"/>
                        <a:pt x="18459" y="5423"/>
                      </a:cubicBezTo>
                      <a:cubicBezTo>
                        <a:pt x="19868" y="5423"/>
                        <a:pt x="20872" y="4420"/>
                        <a:pt x="21518" y="3217"/>
                      </a:cubicBezTo>
                      <a:lnTo>
                        <a:pt x="21518" y="3217"/>
                      </a:lnTo>
                      <a:cubicBezTo>
                        <a:pt x="22158" y="4091"/>
                        <a:pt x="22969" y="4850"/>
                        <a:pt x="23920" y="5421"/>
                      </a:cubicBezTo>
                      <a:cubicBezTo>
                        <a:pt x="24459" y="5700"/>
                        <a:pt x="24981" y="5827"/>
                        <a:pt x="25475" y="5827"/>
                      </a:cubicBezTo>
                      <a:cubicBezTo>
                        <a:pt x="26622" y="5827"/>
                        <a:pt x="27625" y="5142"/>
                        <a:pt x="28357" y="4066"/>
                      </a:cubicBezTo>
                      <a:cubicBezTo>
                        <a:pt x="28830" y="3334"/>
                        <a:pt x="28162" y="2633"/>
                        <a:pt x="27484" y="2633"/>
                      </a:cubicBezTo>
                      <a:cubicBezTo>
                        <a:pt x="27192" y="2633"/>
                        <a:pt x="26898" y="2764"/>
                        <a:pt x="26693" y="3080"/>
                      </a:cubicBezTo>
                      <a:cubicBezTo>
                        <a:pt x="26319" y="3663"/>
                        <a:pt x="25902" y="3898"/>
                        <a:pt x="25474" y="3898"/>
                      </a:cubicBezTo>
                      <a:cubicBezTo>
                        <a:pt x="24141" y="3898"/>
                        <a:pt x="22709" y="1612"/>
                        <a:pt x="22195" y="492"/>
                      </a:cubicBezTo>
                      <a:cubicBezTo>
                        <a:pt x="22009" y="174"/>
                        <a:pt x="21698" y="27"/>
                        <a:pt x="21383" y="27"/>
                      </a:cubicBezTo>
                      <a:cubicBezTo>
                        <a:pt x="20968" y="27"/>
                        <a:pt x="20549" y="283"/>
                        <a:pt x="20408" y="739"/>
                      </a:cubicBezTo>
                      <a:cubicBezTo>
                        <a:pt x="20229" y="1635"/>
                        <a:pt x="19702" y="3517"/>
                        <a:pt x="18490" y="3517"/>
                      </a:cubicBezTo>
                      <a:cubicBezTo>
                        <a:pt x="18452" y="3517"/>
                        <a:pt x="18414" y="3515"/>
                        <a:pt x="18375" y="3511"/>
                      </a:cubicBezTo>
                      <a:cubicBezTo>
                        <a:pt x="17081" y="3388"/>
                        <a:pt x="16588" y="1663"/>
                        <a:pt x="16342" y="739"/>
                      </a:cubicBezTo>
                      <a:cubicBezTo>
                        <a:pt x="16236" y="278"/>
                        <a:pt x="15783" y="1"/>
                        <a:pt x="1534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870;p35">
                  <a:extLst>
                    <a:ext uri="{FF2B5EF4-FFF2-40B4-BE49-F238E27FC236}">
                      <a16:creationId xmlns:a16="http://schemas.microsoft.com/office/drawing/2014/main" id="{305DCA8C-BBA9-4A0A-B030-CF2A845BCE73}"/>
                    </a:ext>
                  </a:extLst>
                </p:cNvPr>
                <p:cNvSpPr/>
                <p:nvPr/>
              </p:nvSpPr>
              <p:spPr>
                <a:xfrm>
                  <a:off x="3482475" y="1923300"/>
                  <a:ext cx="720600" cy="14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4" h="5887" extrusionOk="0">
                      <a:moveTo>
                        <a:pt x="15291" y="0"/>
                      </a:moveTo>
                      <a:cubicBezTo>
                        <a:pt x="14977" y="0"/>
                        <a:pt x="14680" y="152"/>
                        <a:pt x="14549" y="492"/>
                      </a:cubicBezTo>
                      <a:cubicBezTo>
                        <a:pt x="13994" y="1724"/>
                        <a:pt x="13070" y="3449"/>
                        <a:pt x="11530" y="3634"/>
                      </a:cubicBezTo>
                      <a:cubicBezTo>
                        <a:pt x="11458" y="3643"/>
                        <a:pt x="11386" y="3647"/>
                        <a:pt x="11316" y="3647"/>
                      </a:cubicBezTo>
                      <a:cubicBezTo>
                        <a:pt x="9892" y="3647"/>
                        <a:pt x="8919" y="1913"/>
                        <a:pt x="8449" y="738"/>
                      </a:cubicBezTo>
                      <a:cubicBezTo>
                        <a:pt x="8264" y="430"/>
                        <a:pt x="7941" y="276"/>
                        <a:pt x="7617" y="276"/>
                      </a:cubicBezTo>
                      <a:cubicBezTo>
                        <a:pt x="7294" y="276"/>
                        <a:pt x="6970" y="430"/>
                        <a:pt x="6786" y="738"/>
                      </a:cubicBezTo>
                      <a:cubicBezTo>
                        <a:pt x="6293" y="1909"/>
                        <a:pt x="5492" y="2895"/>
                        <a:pt x="4506" y="3634"/>
                      </a:cubicBezTo>
                      <a:cubicBezTo>
                        <a:pt x="4148" y="3849"/>
                        <a:pt x="3837" y="3944"/>
                        <a:pt x="3563" y="3944"/>
                      </a:cubicBezTo>
                      <a:cubicBezTo>
                        <a:pt x="2891" y="3944"/>
                        <a:pt x="2435" y="3374"/>
                        <a:pt x="2041" y="2587"/>
                      </a:cubicBezTo>
                      <a:cubicBezTo>
                        <a:pt x="1864" y="2233"/>
                        <a:pt x="1575" y="2086"/>
                        <a:pt x="1280" y="2086"/>
                      </a:cubicBezTo>
                      <a:cubicBezTo>
                        <a:pt x="651" y="2086"/>
                        <a:pt x="0" y="2756"/>
                        <a:pt x="378" y="3511"/>
                      </a:cubicBezTo>
                      <a:lnTo>
                        <a:pt x="316" y="3511"/>
                      </a:lnTo>
                      <a:cubicBezTo>
                        <a:pt x="954" y="4836"/>
                        <a:pt x="2100" y="5887"/>
                        <a:pt x="3504" y="5887"/>
                      </a:cubicBezTo>
                      <a:cubicBezTo>
                        <a:pt x="3864" y="5887"/>
                        <a:pt x="4240" y="5818"/>
                        <a:pt x="4629" y="5667"/>
                      </a:cubicBezTo>
                      <a:cubicBezTo>
                        <a:pt x="5824" y="5113"/>
                        <a:pt x="6842" y="4262"/>
                        <a:pt x="7580" y="3218"/>
                      </a:cubicBezTo>
                      <a:lnTo>
                        <a:pt x="7580" y="3218"/>
                      </a:lnTo>
                      <a:cubicBezTo>
                        <a:pt x="8430" y="4499"/>
                        <a:pt x="9669" y="5556"/>
                        <a:pt x="11297" y="5556"/>
                      </a:cubicBezTo>
                      <a:cubicBezTo>
                        <a:pt x="11394" y="5556"/>
                        <a:pt x="11492" y="5552"/>
                        <a:pt x="11591" y="5544"/>
                      </a:cubicBezTo>
                      <a:cubicBezTo>
                        <a:pt x="13198" y="5460"/>
                        <a:pt x="14370" y="4476"/>
                        <a:pt x="15226" y="3249"/>
                      </a:cubicBezTo>
                      <a:lnTo>
                        <a:pt x="15226" y="3249"/>
                      </a:lnTo>
                      <a:cubicBezTo>
                        <a:pt x="15897" y="4432"/>
                        <a:pt x="16907" y="5381"/>
                        <a:pt x="18307" y="5421"/>
                      </a:cubicBezTo>
                      <a:cubicBezTo>
                        <a:pt x="18336" y="5422"/>
                        <a:pt x="18365" y="5422"/>
                        <a:pt x="18393" y="5422"/>
                      </a:cubicBezTo>
                      <a:cubicBezTo>
                        <a:pt x="19795" y="5422"/>
                        <a:pt x="20819" y="4457"/>
                        <a:pt x="21483" y="3264"/>
                      </a:cubicBezTo>
                      <a:lnTo>
                        <a:pt x="21483" y="3264"/>
                      </a:lnTo>
                      <a:cubicBezTo>
                        <a:pt x="22140" y="4133"/>
                        <a:pt x="22969" y="4878"/>
                        <a:pt x="23914" y="5483"/>
                      </a:cubicBezTo>
                      <a:cubicBezTo>
                        <a:pt x="24431" y="5759"/>
                        <a:pt x="24942" y="5887"/>
                        <a:pt x="25432" y="5887"/>
                      </a:cubicBezTo>
                      <a:cubicBezTo>
                        <a:pt x="26580" y="5887"/>
                        <a:pt x="27617" y="5188"/>
                        <a:pt x="28350" y="4066"/>
                      </a:cubicBezTo>
                      <a:cubicBezTo>
                        <a:pt x="28824" y="3334"/>
                        <a:pt x="28155" y="2633"/>
                        <a:pt x="27478" y="2633"/>
                      </a:cubicBezTo>
                      <a:cubicBezTo>
                        <a:pt x="27186" y="2633"/>
                        <a:pt x="26891" y="2764"/>
                        <a:pt x="26687" y="3080"/>
                      </a:cubicBezTo>
                      <a:cubicBezTo>
                        <a:pt x="26298" y="3663"/>
                        <a:pt x="25869" y="3898"/>
                        <a:pt x="25433" y="3898"/>
                      </a:cubicBezTo>
                      <a:cubicBezTo>
                        <a:pt x="24073" y="3898"/>
                        <a:pt x="22641" y="1612"/>
                        <a:pt x="22127" y="492"/>
                      </a:cubicBezTo>
                      <a:cubicBezTo>
                        <a:pt x="21939" y="195"/>
                        <a:pt x="21620" y="52"/>
                        <a:pt x="21300" y="52"/>
                      </a:cubicBezTo>
                      <a:cubicBezTo>
                        <a:pt x="20890" y="52"/>
                        <a:pt x="20479" y="288"/>
                        <a:pt x="20341" y="738"/>
                      </a:cubicBezTo>
                      <a:cubicBezTo>
                        <a:pt x="20161" y="1635"/>
                        <a:pt x="19692" y="3517"/>
                        <a:pt x="18427" y="3517"/>
                      </a:cubicBezTo>
                      <a:cubicBezTo>
                        <a:pt x="18388" y="3517"/>
                        <a:pt x="18348" y="3515"/>
                        <a:pt x="18307" y="3511"/>
                      </a:cubicBezTo>
                      <a:cubicBezTo>
                        <a:pt x="17013" y="3388"/>
                        <a:pt x="16521" y="1724"/>
                        <a:pt x="16274" y="738"/>
                      </a:cubicBezTo>
                      <a:cubicBezTo>
                        <a:pt x="16168" y="278"/>
                        <a:pt x="15715" y="0"/>
                        <a:pt x="1529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871;p35">
                  <a:extLst>
                    <a:ext uri="{FF2B5EF4-FFF2-40B4-BE49-F238E27FC236}">
                      <a16:creationId xmlns:a16="http://schemas.microsoft.com/office/drawing/2014/main" id="{7FCA0A3A-77C9-41B7-9CCF-B34C549FE5B9}"/>
                    </a:ext>
                  </a:extLst>
                </p:cNvPr>
                <p:cNvSpPr/>
                <p:nvPr/>
              </p:nvSpPr>
              <p:spPr>
                <a:xfrm>
                  <a:off x="3108025" y="452250"/>
                  <a:ext cx="720750" cy="1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30" h="5864" extrusionOk="0">
                      <a:moveTo>
                        <a:pt x="15297" y="1"/>
                      </a:moveTo>
                      <a:cubicBezTo>
                        <a:pt x="14983" y="1"/>
                        <a:pt x="14686" y="152"/>
                        <a:pt x="14555" y="492"/>
                      </a:cubicBezTo>
                      <a:cubicBezTo>
                        <a:pt x="14000" y="1725"/>
                        <a:pt x="13076" y="3450"/>
                        <a:pt x="11536" y="3635"/>
                      </a:cubicBezTo>
                      <a:cubicBezTo>
                        <a:pt x="11466" y="3643"/>
                        <a:pt x="11398" y="3647"/>
                        <a:pt x="11330" y="3647"/>
                      </a:cubicBezTo>
                      <a:cubicBezTo>
                        <a:pt x="9960" y="3647"/>
                        <a:pt x="8983" y="1913"/>
                        <a:pt x="8455" y="739"/>
                      </a:cubicBezTo>
                      <a:cubicBezTo>
                        <a:pt x="8270" y="431"/>
                        <a:pt x="7947" y="277"/>
                        <a:pt x="7623" y="277"/>
                      </a:cubicBezTo>
                      <a:cubicBezTo>
                        <a:pt x="7300" y="277"/>
                        <a:pt x="6976" y="431"/>
                        <a:pt x="6791" y="739"/>
                      </a:cubicBezTo>
                      <a:cubicBezTo>
                        <a:pt x="6298" y="1909"/>
                        <a:pt x="5497" y="2895"/>
                        <a:pt x="4512" y="3635"/>
                      </a:cubicBezTo>
                      <a:cubicBezTo>
                        <a:pt x="4178" y="3828"/>
                        <a:pt x="3879" y="3916"/>
                        <a:pt x="3610" y="3916"/>
                      </a:cubicBezTo>
                      <a:cubicBezTo>
                        <a:pt x="2934" y="3916"/>
                        <a:pt x="2443" y="3362"/>
                        <a:pt x="2047" y="2526"/>
                      </a:cubicBezTo>
                      <a:cubicBezTo>
                        <a:pt x="1875" y="2182"/>
                        <a:pt x="1597" y="2039"/>
                        <a:pt x="1311" y="2039"/>
                      </a:cubicBezTo>
                      <a:cubicBezTo>
                        <a:pt x="674" y="2039"/>
                        <a:pt x="1" y="2746"/>
                        <a:pt x="383" y="3511"/>
                      </a:cubicBezTo>
                      <a:lnTo>
                        <a:pt x="322" y="3511"/>
                      </a:lnTo>
                      <a:cubicBezTo>
                        <a:pt x="1014" y="4846"/>
                        <a:pt x="2142" y="5864"/>
                        <a:pt x="3548" y="5864"/>
                      </a:cubicBezTo>
                      <a:cubicBezTo>
                        <a:pt x="3894" y="5864"/>
                        <a:pt x="4257" y="5802"/>
                        <a:pt x="4635" y="5668"/>
                      </a:cubicBezTo>
                      <a:cubicBezTo>
                        <a:pt x="5835" y="5196"/>
                        <a:pt x="6826" y="4248"/>
                        <a:pt x="7588" y="3175"/>
                      </a:cubicBezTo>
                      <a:lnTo>
                        <a:pt x="7588" y="3175"/>
                      </a:lnTo>
                      <a:cubicBezTo>
                        <a:pt x="8462" y="4480"/>
                        <a:pt x="9707" y="5550"/>
                        <a:pt x="11390" y="5550"/>
                      </a:cubicBezTo>
                      <a:cubicBezTo>
                        <a:pt x="11459" y="5550"/>
                        <a:pt x="11528" y="5548"/>
                        <a:pt x="11597" y="5545"/>
                      </a:cubicBezTo>
                      <a:cubicBezTo>
                        <a:pt x="13209" y="5460"/>
                        <a:pt x="14383" y="4469"/>
                        <a:pt x="15240" y="3237"/>
                      </a:cubicBezTo>
                      <a:lnTo>
                        <a:pt x="15240" y="3237"/>
                      </a:lnTo>
                      <a:cubicBezTo>
                        <a:pt x="15911" y="4415"/>
                        <a:pt x="16919" y="5382"/>
                        <a:pt x="18313" y="5421"/>
                      </a:cubicBezTo>
                      <a:cubicBezTo>
                        <a:pt x="18341" y="5422"/>
                        <a:pt x="18369" y="5423"/>
                        <a:pt x="18397" y="5423"/>
                      </a:cubicBezTo>
                      <a:cubicBezTo>
                        <a:pt x="19794" y="5423"/>
                        <a:pt x="20817" y="4439"/>
                        <a:pt x="21482" y="3251"/>
                      </a:cubicBezTo>
                      <a:lnTo>
                        <a:pt x="21482" y="3251"/>
                      </a:lnTo>
                      <a:cubicBezTo>
                        <a:pt x="22139" y="4119"/>
                        <a:pt x="22971" y="4852"/>
                        <a:pt x="23920" y="5421"/>
                      </a:cubicBezTo>
                      <a:cubicBezTo>
                        <a:pt x="24458" y="5700"/>
                        <a:pt x="24980" y="5827"/>
                        <a:pt x="25475" y="5827"/>
                      </a:cubicBezTo>
                      <a:cubicBezTo>
                        <a:pt x="26622" y="5827"/>
                        <a:pt x="27624" y="5142"/>
                        <a:pt x="28356" y="4066"/>
                      </a:cubicBezTo>
                      <a:cubicBezTo>
                        <a:pt x="28830" y="3335"/>
                        <a:pt x="28161" y="2633"/>
                        <a:pt x="27484" y="2633"/>
                      </a:cubicBezTo>
                      <a:cubicBezTo>
                        <a:pt x="27191" y="2633"/>
                        <a:pt x="26897" y="2764"/>
                        <a:pt x="26693" y="3080"/>
                      </a:cubicBezTo>
                      <a:cubicBezTo>
                        <a:pt x="26304" y="3663"/>
                        <a:pt x="25875" y="3898"/>
                        <a:pt x="25439" y="3898"/>
                      </a:cubicBezTo>
                      <a:cubicBezTo>
                        <a:pt x="24079" y="3898"/>
                        <a:pt x="22647" y="1612"/>
                        <a:pt x="22133" y="492"/>
                      </a:cubicBezTo>
                      <a:cubicBezTo>
                        <a:pt x="21947" y="174"/>
                        <a:pt x="21636" y="27"/>
                        <a:pt x="21326" y="27"/>
                      </a:cubicBezTo>
                      <a:cubicBezTo>
                        <a:pt x="20918" y="27"/>
                        <a:pt x="20513" y="283"/>
                        <a:pt x="20408" y="739"/>
                      </a:cubicBezTo>
                      <a:cubicBezTo>
                        <a:pt x="20169" y="1635"/>
                        <a:pt x="19698" y="3517"/>
                        <a:pt x="18433" y="3517"/>
                      </a:cubicBezTo>
                      <a:cubicBezTo>
                        <a:pt x="18394" y="3517"/>
                        <a:pt x="18354" y="3515"/>
                        <a:pt x="18313" y="3511"/>
                      </a:cubicBezTo>
                      <a:cubicBezTo>
                        <a:pt x="17019" y="3388"/>
                        <a:pt x="16526" y="1663"/>
                        <a:pt x="16280" y="739"/>
                      </a:cubicBezTo>
                      <a:cubicBezTo>
                        <a:pt x="16174" y="278"/>
                        <a:pt x="15721" y="1"/>
                        <a:pt x="152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872;p35">
                  <a:extLst>
                    <a:ext uri="{FF2B5EF4-FFF2-40B4-BE49-F238E27FC236}">
                      <a16:creationId xmlns:a16="http://schemas.microsoft.com/office/drawing/2014/main" id="{2D529F30-BFDB-45B9-96A6-E06510AD3993}"/>
                    </a:ext>
                  </a:extLst>
                </p:cNvPr>
                <p:cNvSpPr/>
                <p:nvPr/>
              </p:nvSpPr>
              <p:spPr>
                <a:xfrm>
                  <a:off x="2450325" y="4806725"/>
                  <a:ext cx="765425" cy="1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7" h="6138" extrusionOk="0">
                      <a:moveTo>
                        <a:pt x="16347" y="0"/>
                      </a:moveTo>
                      <a:cubicBezTo>
                        <a:pt x="16019" y="0"/>
                        <a:pt x="15699" y="151"/>
                        <a:pt x="15539" y="497"/>
                      </a:cubicBezTo>
                      <a:cubicBezTo>
                        <a:pt x="14985" y="1791"/>
                        <a:pt x="13999" y="3639"/>
                        <a:pt x="12335" y="3824"/>
                      </a:cubicBezTo>
                      <a:cubicBezTo>
                        <a:pt x="12239" y="3838"/>
                        <a:pt x="12144" y="3844"/>
                        <a:pt x="12051" y="3844"/>
                      </a:cubicBezTo>
                      <a:cubicBezTo>
                        <a:pt x="10487" y="3844"/>
                        <a:pt x="9470" y="1964"/>
                        <a:pt x="8947" y="743"/>
                      </a:cubicBezTo>
                      <a:cubicBezTo>
                        <a:pt x="8762" y="435"/>
                        <a:pt x="8438" y="281"/>
                        <a:pt x="8115" y="281"/>
                      </a:cubicBezTo>
                      <a:cubicBezTo>
                        <a:pt x="7791" y="281"/>
                        <a:pt x="7468" y="435"/>
                        <a:pt x="7283" y="743"/>
                      </a:cubicBezTo>
                      <a:cubicBezTo>
                        <a:pt x="6729" y="2037"/>
                        <a:pt x="5866" y="3085"/>
                        <a:pt x="4757" y="3824"/>
                      </a:cubicBezTo>
                      <a:cubicBezTo>
                        <a:pt x="4394" y="4048"/>
                        <a:pt x="4071" y="4147"/>
                        <a:pt x="3779" y="4147"/>
                      </a:cubicBezTo>
                      <a:cubicBezTo>
                        <a:pt x="3029" y="4147"/>
                        <a:pt x="2489" y="3496"/>
                        <a:pt x="2046" y="2653"/>
                      </a:cubicBezTo>
                      <a:cubicBezTo>
                        <a:pt x="1873" y="2289"/>
                        <a:pt x="1594" y="2140"/>
                        <a:pt x="1307" y="2140"/>
                      </a:cubicBezTo>
                      <a:cubicBezTo>
                        <a:pt x="671" y="2140"/>
                        <a:pt x="0" y="2875"/>
                        <a:pt x="382" y="3639"/>
                      </a:cubicBezTo>
                      <a:cubicBezTo>
                        <a:pt x="1070" y="5065"/>
                        <a:pt x="2268" y="6137"/>
                        <a:pt x="3757" y="6137"/>
                      </a:cubicBezTo>
                      <a:cubicBezTo>
                        <a:pt x="4135" y="6137"/>
                        <a:pt x="4531" y="6068"/>
                        <a:pt x="4942" y="5919"/>
                      </a:cubicBezTo>
                      <a:cubicBezTo>
                        <a:pt x="6242" y="5399"/>
                        <a:pt x="7298" y="4391"/>
                        <a:pt x="8089" y="3238"/>
                      </a:cubicBezTo>
                      <a:lnTo>
                        <a:pt x="8089" y="3238"/>
                      </a:lnTo>
                      <a:cubicBezTo>
                        <a:pt x="9019" y="4644"/>
                        <a:pt x="10382" y="5801"/>
                        <a:pt x="12134" y="5801"/>
                      </a:cubicBezTo>
                      <a:cubicBezTo>
                        <a:pt x="12201" y="5801"/>
                        <a:pt x="12268" y="5799"/>
                        <a:pt x="12335" y="5796"/>
                      </a:cubicBezTo>
                      <a:cubicBezTo>
                        <a:pt x="14102" y="5666"/>
                        <a:pt x="15356" y="4573"/>
                        <a:pt x="16245" y="3233"/>
                      </a:cubicBezTo>
                      <a:lnTo>
                        <a:pt x="16245" y="3233"/>
                      </a:lnTo>
                      <a:cubicBezTo>
                        <a:pt x="16930" y="4503"/>
                        <a:pt x="17994" y="5570"/>
                        <a:pt x="19544" y="5611"/>
                      </a:cubicBezTo>
                      <a:cubicBezTo>
                        <a:pt x="19599" y="5614"/>
                        <a:pt x="19654" y="5615"/>
                        <a:pt x="19708" y="5615"/>
                      </a:cubicBezTo>
                      <a:cubicBezTo>
                        <a:pt x="21183" y="5615"/>
                        <a:pt x="22227" y="4549"/>
                        <a:pt x="22905" y="3271"/>
                      </a:cubicBezTo>
                      <a:lnTo>
                        <a:pt x="22905" y="3271"/>
                      </a:lnTo>
                      <a:cubicBezTo>
                        <a:pt x="23589" y="4236"/>
                        <a:pt x="24451" y="5052"/>
                        <a:pt x="25459" y="5672"/>
                      </a:cubicBezTo>
                      <a:cubicBezTo>
                        <a:pt x="26030" y="5967"/>
                        <a:pt x="26579" y="6102"/>
                        <a:pt x="27098" y="6102"/>
                      </a:cubicBezTo>
                      <a:cubicBezTo>
                        <a:pt x="28314" y="6102"/>
                        <a:pt x="29364" y="5360"/>
                        <a:pt x="30142" y="4194"/>
                      </a:cubicBezTo>
                      <a:cubicBezTo>
                        <a:pt x="30616" y="3461"/>
                        <a:pt x="29944" y="2788"/>
                        <a:pt x="29265" y="2788"/>
                      </a:cubicBezTo>
                      <a:cubicBezTo>
                        <a:pt x="28974" y="2788"/>
                        <a:pt x="28682" y="2912"/>
                        <a:pt x="28478" y="3208"/>
                      </a:cubicBezTo>
                      <a:cubicBezTo>
                        <a:pt x="28051" y="3864"/>
                        <a:pt x="27578" y="4127"/>
                        <a:pt x="27097" y="4127"/>
                      </a:cubicBezTo>
                      <a:cubicBezTo>
                        <a:pt x="25638" y="4127"/>
                        <a:pt x="24105" y="1702"/>
                        <a:pt x="23549" y="497"/>
                      </a:cubicBezTo>
                      <a:cubicBezTo>
                        <a:pt x="23355" y="164"/>
                        <a:pt x="23023" y="6"/>
                        <a:pt x="22695" y="6"/>
                      </a:cubicBezTo>
                      <a:cubicBezTo>
                        <a:pt x="22294" y="6"/>
                        <a:pt x="21898" y="241"/>
                        <a:pt x="21762" y="682"/>
                      </a:cubicBezTo>
                      <a:cubicBezTo>
                        <a:pt x="21583" y="1699"/>
                        <a:pt x="21054" y="3706"/>
                        <a:pt x="19668" y="3706"/>
                      </a:cubicBezTo>
                      <a:cubicBezTo>
                        <a:pt x="19627" y="3706"/>
                        <a:pt x="19586" y="3704"/>
                        <a:pt x="19544" y="3701"/>
                      </a:cubicBezTo>
                      <a:cubicBezTo>
                        <a:pt x="18066" y="3577"/>
                        <a:pt x="17573" y="1791"/>
                        <a:pt x="17326" y="682"/>
                      </a:cubicBezTo>
                      <a:cubicBezTo>
                        <a:pt x="17221" y="261"/>
                        <a:pt x="16778" y="0"/>
                        <a:pt x="1634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873;p35">
                  <a:extLst>
                    <a:ext uri="{FF2B5EF4-FFF2-40B4-BE49-F238E27FC236}">
                      <a16:creationId xmlns:a16="http://schemas.microsoft.com/office/drawing/2014/main" id="{61B2258D-1DCA-4D15-81A7-8CDD62721BFA}"/>
                    </a:ext>
                  </a:extLst>
                </p:cNvPr>
                <p:cNvSpPr/>
                <p:nvPr/>
              </p:nvSpPr>
              <p:spPr>
                <a:xfrm>
                  <a:off x="582175" y="1019075"/>
                  <a:ext cx="2518500" cy="32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0" h="130412" extrusionOk="0">
                      <a:moveTo>
                        <a:pt x="53913" y="0"/>
                      </a:moveTo>
                      <a:cubicBezTo>
                        <a:pt x="15404" y="21072"/>
                        <a:pt x="1" y="76032"/>
                        <a:pt x="29822" y="110413"/>
                      </a:cubicBezTo>
                      <a:cubicBezTo>
                        <a:pt x="34587" y="115650"/>
                        <a:pt x="54620" y="130412"/>
                        <a:pt x="63021" y="130412"/>
                      </a:cubicBezTo>
                      <a:cubicBezTo>
                        <a:pt x="64505" y="130412"/>
                        <a:pt x="65626" y="129951"/>
                        <a:pt x="66236" y="128897"/>
                      </a:cubicBezTo>
                      <a:cubicBezTo>
                        <a:pt x="68331" y="125324"/>
                        <a:pt x="49292" y="111461"/>
                        <a:pt x="41097" y="103204"/>
                      </a:cubicBezTo>
                      <a:lnTo>
                        <a:pt x="41097" y="103204"/>
                      </a:lnTo>
                      <a:cubicBezTo>
                        <a:pt x="48782" y="105477"/>
                        <a:pt x="71299" y="117115"/>
                        <a:pt x="82592" y="117115"/>
                      </a:cubicBezTo>
                      <a:cubicBezTo>
                        <a:pt x="84156" y="117115"/>
                        <a:pt x="85504" y="116892"/>
                        <a:pt x="86569" y="116390"/>
                      </a:cubicBezTo>
                      <a:cubicBezTo>
                        <a:pt x="94763" y="112816"/>
                        <a:pt x="71966" y="104252"/>
                        <a:pt x="67345" y="101664"/>
                      </a:cubicBezTo>
                      <a:cubicBezTo>
                        <a:pt x="61184" y="98583"/>
                        <a:pt x="54468" y="95502"/>
                        <a:pt x="48861" y="92422"/>
                      </a:cubicBezTo>
                      <a:cubicBezTo>
                        <a:pt x="49030" y="92411"/>
                        <a:pt x="49216" y="92406"/>
                        <a:pt x="49417" y="92406"/>
                      </a:cubicBezTo>
                      <a:cubicBezTo>
                        <a:pt x="55898" y="92406"/>
                        <a:pt x="78148" y="97898"/>
                        <a:pt x="90582" y="97898"/>
                      </a:cubicBezTo>
                      <a:cubicBezTo>
                        <a:pt x="95238" y="97898"/>
                        <a:pt x="98518" y="97128"/>
                        <a:pt x="99076" y="95010"/>
                      </a:cubicBezTo>
                      <a:cubicBezTo>
                        <a:pt x="100740" y="88787"/>
                        <a:pt x="59643" y="80099"/>
                        <a:pt x="53975" y="77511"/>
                      </a:cubicBezTo>
                      <a:cubicBezTo>
                        <a:pt x="58103" y="75971"/>
                        <a:pt x="95934" y="78620"/>
                        <a:pt x="96673" y="70117"/>
                      </a:cubicBezTo>
                      <a:cubicBezTo>
                        <a:pt x="97043" y="65558"/>
                        <a:pt x="56008" y="65250"/>
                        <a:pt x="47813" y="63155"/>
                      </a:cubicBezTo>
                      <a:cubicBezTo>
                        <a:pt x="58041" y="60629"/>
                        <a:pt x="66852" y="52619"/>
                        <a:pt x="69378" y="45164"/>
                      </a:cubicBezTo>
                      <a:cubicBezTo>
                        <a:pt x="70460" y="41967"/>
                        <a:pt x="69540" y="40674"/>
                        <a:pt x="67468" y="40674"/>
                      </a:cubicBezTo>
                      <a:cubicBezTo>
                        <a:pt x="64348" y="40674"/>
                        <a:pt x="58616" y="43605"/>
                        <a:pt x="53174" y="47382"/>
                      </a:cubicBezTo>
                      <a:cubicBezTo>
                        <a:pt x="49442" y="49954"/>
                        <a:pt x="43771" y="54094"/>
                        <a:pt x="38457" y="54094"/>
                      </a:cubicBezTo>
                      <a:cubicBezTo>
                        <a:pt x="37278" y="54094"/>
                        <a:pt x="36116" y="53890"/>
                        <a:pt x="34998" y="53420"/>
                      </a:cubicBezTo>
                      <a:cubicBezTo>
                        <a:pt x="28282" y="50832"/>
                        <a:pt x="31855" y="29390"/>
                        <a:pt x="53975" y="0"/>
                      </a:cubicBezTo>
                      <a:close/>
                    </a:path>
                  </a:pathLst>
                </a:custGeom>
                <a:solidFill>
                  <a:srgbClr val="F8D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874;p35">
                  <a:extLst>
                    <a:ext uri="{FF2B5EF4-FFF2-40B4-BE49-F238E27FC236}">
                      <a16:creationId xmlns:a16="http://schemas.microsoft.com/office/drawing/2014/main" id="{2E067CCC-D0E6-4767-B35E-7933D1BD2D66}"/>
                    </a:ext>
                  </a:extLst>
                </p:cNvPr>
                <p:cNvSpPr/>
                <p:nvPr/>
              </p:nvSpPr>
              <p:spPr>
                <a:xfrm>
                  <a:off x="4466950" y="1019075"/>
                  <a:ext cx="2516950" cy="32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" h="130412" extrusionOk="0">
                      <a:moveTo>
                        <a:pt x="46765" y="0"/>
                      </a:moveTo>
                      <a:lnTo>
                        <a:pt x="46765" y="0"/>
                      </a:lnTo>
                      <a:cubicBezTo>
                        <a:pt x="68947" y="29390"/>
                        <a:pt x="72459" y="50832"/>
                        <a:pt x="65804" y="53420"/>
                      </a:cubicBezTo>
                      <a:cubicBezTo>
                        <a:pt x="64685" y="53890"/>
                        <a:pt x="63522" y="54094"/>
                        <a:pt x="62340" y="54094"/>
                      </a:cubicBezTo>
                      <a:cubicBezTo>
                        <a:pt x="57011" y="54094"/>
                        <a:pt x="51298" y="49954"/>
                        <a:pt x="47566" y="47382"/>
                      </a:cubicBezTo>
                      <a:cubicBezTo>
                        <a:pt x="42161" y="43605"/>
                        <a:pt x="36422" y="40674"/>
                        <a:pt x="33290" y="40674"/>
                      </a:cubicBezTo>
                      <a:cubicBezTo>
                        <a:pt x="31210" y="40674"/>
                        <a:pt x="30280" y="41967"/>
                        <a:pt x="31362" y="45164"/>
                      </a:cubicBezTo>
                      <a:cubicBezTo>
                        <a:pt x="33888" y="52619"/>
                        <a:pt x="42761" y="60629"/>
                        <a:pt x="52927" y="63155"/>
                      </a:cubicBezTo>
                      <a:cubicBezTo>
                        <a:pt x="44732" y="65250"/>
                        <a:pt x="3697" y="65558"/>
                        <a:pt x="4067" y="70117"/>
                      </a:cubicBezTo>
                      <a:cubicBezTo>
                        <a:pt x="4806" y="78620"/>
                        <a:pt x="42637" y="75971"/>
                        <a:pt x="46765" y="77511"/>
                      </a:cubicBezTo>
                      <a:cubicBezTo>
                        <a:pt x="41159" y="80099"/>
                        <a:pt x="0" y="88787"/>
                        <a:pt x="1664" y="95010"/>
                      </a:cubicBezTo>
                      <a:cubicBezTo>
                        <a:pt x="2222" y="97128"/>
                        <a:pt x="5506" y="97898"/>
                        <a:pt x="10169" y="97898"/>
                      </a:cubicBezTo>
                      <a:cubicBezTo>
                        <a:pt x="22620" y="97898"/>
                        <a:pt x="44902" y="92406"/>
                        <a:pt x="51385" y="92406"/>
                      </a:cubicBezTo>
                      <a:cubicBezTo>
                        <a:pt x="51586" y="92406"/>
                        <a:pt x="51771" y="92411"/>
                        <a:pt x="51941" y="92422"/>
                      </a:cubicBezTo>
                      <a:cubicBezTo>
                        <a:pt x="46273" y="95502"/>
                        <a:pt x="39618" y="98583"/>
                        <a:pt x="33457" y="101664"/>
                      </a:cubicBezTo>
                      <a:cubicBezTo>
                        <a:pt x="28836" y="104252"/>
                        <a:pt x="5977" y="112816"/>
                        <a:pt x="14172" y="116390"/>
                      </a:cubicBezTo>
                      <a:cubicBezTo>
                        <a:pt x="15236" y="116892"/>
                        <a:pt x="16585" y="117115"/>
                        <a:pt x="18148" y="117115"/>
                      </a:cubicBezTo>
                      <a:cubicBezTo>
                        <a:pt x="29441" y="117115"/>
                        <a:pt x="51958" y="105477"/>
                        <a:pt x="59643" y="103204"/>
                      </a:cubicBezTo>
                      <a:lnTo>
                        <a:pt x="59643" y="103204"/>
                      </a:lnTo>
                      <a:cubicBezTo>
                        <a:pt x="51387" y="111461"/>
                        <a:pt x="32348" y="125324"/>
                        <a:pt x="34443" y="128897"/>
                      </a:cubicBezTo>
                      <a:cubicBezTo>
                        <a:pt x="35062" y="129951"/>
                        <a:pt x="36190" y="130412"/>
                        <a:pt x="37677" y="130412"/>
                      </a:cubicBezTo>
                      <a:cubicBezTo>
                        <a:pt x="46105" y="130412"/>
                        <a:pt x="66100" y="115650"/>
                        <a:pt x="70918" y="110413"/>
                      </a:cubicBezTo>
                      <a:cubicBezTo>
                        <a:pt x="100678" y="76032"/>
                        <a:pt x="85274" y="21072"/>
                        <a:pt x="46765" y="0"/>
                      </a:cubicBezTo>
                      <a:close/>
                    </a:path>
                  </a:pathLst>
                </a:custGeom>
                <a:solidFill>
                  <a:srgbClr val="F8D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39" name="Google Shape;878;p35">
              <a:extLst>
                <a:ext uri="{FF2B5EF4-FFF2-40B4-BE49-F238E27FC236}">
                  <a16:creationId xmlns:a16="http://schemas.microsoft.com/office/drawing/2014/main" id="{C1E71F65-62B1-42E6-AD8B-28209A528793}"/>
                </a:ext>
              </a:extLst>
            </p:cNvPr>
            <p:cNvSpPr/>
            <p:nvPr/>
          </p:nvSpPr>
          <p:spPr>
            <a:xfrm>
              <a:off x="884487" y="3810241"/>
              <a:ext cx="1138319" cy="518855"/>
            </a:xfrm>
            <a:custGeom>
              <a:avLst/>
              <a:gdLst/>
              <a:ahLst/>
              <a:cxnLst/>
              <a:rect l="l" t="t" r="r" b="b"/>
              <a:pathLst>
                <a:path w="30899" h="14084" extrusionOk="0">
                  <a:moveTo>
                    <a:pt x="15532" y="1"/>
                  </a:moveTo>
                  <a:cubicBezTo>
                    <a:pt x="12732" y="1"/>
                    <a:pt x="11995" y="3218"/>
                    <a:pt x="12057" y="5488"/>
                  </a:cubicBezTo>
                  <a:cubicBezTo>
                    <a:pt x="11095" y="3724"/>
                    <a:pt x="9697" y="1414"/>
                    <a:pt x="7522" y="1414"/>
                  </a:cubicBezTo>
                  <a:cubicBezTo>
                    <a:pt x="7036" y="1414"/>
                    <a:pt x="6511" y="1530"/>
                    <a:pt x="5943" y="1793"/>
                  </a:cubicBezTo>
                  <a:cubicBezTo>
                    <a:pt x="3262" y="2970"/>
                    <a:pt x="4275" y="6207"/>
                    <a:pt x="5027" y="8431"/>
                  </a:cubicBezTo>
                  <a:cubicBezTo>
                    <a:pt x="4353" y="8184"/>
                    <a:pt x="3571" y="8026"/>
                    <a:pt x="2834" y="8026"/>
                  </a:cubicBezTo>
                  <a:cubicBezTo>
                    <a:pt x="1320" y="8026"/>
                    <a:pt x="1" y="8696"/>
                    <a:pt x="221" y="10654"/>
                  </a:cubicBezTo>
                  <a:cubicBezTo>
                    <a:pt x="580" y="13303"/>
                    <a:pt x="3327" y="13662"/>
                    <a:pt x="5420" y="13728"/>
                  </a:cubicBezTo>
                  <a:cubicBezTo>
                    <a:pt x="6571" y="13769"/>
                    <a:pt x="7720" y="13781"/>
                    <a:pt x="8867" y="13781"/>
                  </a:cubicBezTo>
                  <a:cubicBezTo>
                    <a:pt x="10401" y="13781"/>
                    <a:pt x="11932" y="13760"/>
                    <a:pt x="13466" y="13760"/>
                  </a:cubicBezTo>
                  <a:cubicBezTo>
                    <a:pt x="14401" y="13760"/>
                    <a:pt x="15337" y="13768"/>
                    <a:pt x="16276" y="13793"/>
                  </a:cubicBezTo>
                  <a:lnTo>
                    <a:pt x="16243" y="13793"/>
                  </a:lnTo>
                  <a:cubicBezTo>
                    <a:pt x="19038" y="13860"/>
                    <a:pt x="21971" y="14084"/>
                    <a:pt x="24338" y="14084"/>
                  </a:cubicBezTo>
                  <a:cubicBezTo>
                    <a:pt x="26568" y="14084"/>
                    <a:pt x="28295" y="13886"/>
                    <a:pt x="28930" y="13172"/>
                  </a:cubicBezTo>
                  <a:cubicBezTo>
                    <a:pt x="30898" y="10935"/>
                    <a:pt x="28506" y="10764"/>
                    <a:pt x="26222" y="10764"/>
                  </a:cubicBezTo>
                  <a:cubicBezTo>
                    <a:pt x="25809" y="10764"/>
                    <a:pt x="25400" y="10769"/>
                    <a:pt x="25021" y="10769"/>
                  </a:cubicBezTo>
                  <a:cubicBezTo>
                    <a:pt x="24431" y="10769"/>
                    <a:pt x="23913" y="10756"/>
                    <a:pt x="23567" y="10687"/>
                  </a:cubicBezTo>
                  <a:cubicBezTo>
                    <a:pt x="27842" y="7921"/>
                    <a:pt x="25788" y="5203"/>
                    <a:pt x="22836" y="5203"/>
                  </a:cubicBezTo>
                  <a:cubicBezTo>
                    <a:pt x="21565" y="5203"/>
                    <a:pt x="20128" y="5706"/>
                    <a:pt x="18957" y="6926"/>
                  </a:cubicBezTo>
                  <a:cubicBezTo>
                    <a:pt x="19055" y="4441"/>
                    <a:pt x="19186" y="419"/>
                    <a:pt x="15981" y="27"/>
                  </a:cubicBezTo>
                  <a:cubicBezTo>
                    <a:pt x="15826" y="9"/>
                    <a:pt x="15676" y="1"/>
                    <a:pt x="155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879;p35">
              <a:extLst>
                <a:ext uri="{FF2B5EF4-FFF2-40B4-BE49-F238E27FC236}">
                  <a16:creationId xmlns:a16="http://schemas.microsoft.com/office/drawing/2014/main" id="{0351A7BC-F552-4366-8823-CD725217711D}"/>
                </a:ext>
              </a:extLst>
            </p:cNvPr>
            <p:cNvSpPr/>
            <p:nvPr/>
          </p:nvSpPr>
          <p:spPr>
            <a:xfrm>
              <a:off x="1644310" y="2108228"/>
              <a:ext cx="803065" cy="366043"/>
            </a:xfrm>
            <a:custGeom>
              <a:avLst/>
              <a:gdLst/>
              <a:ahLst/>
              <a:cxnLst/>
              <a:rect l="l" t="t" r="r" b="b"/>
              <a:pathLst>
                <a:path w="30899" h="14084" extrusionOk="0">
                  <a:moveTo>
                    <a:pt x="15532" y="1"/>
                  </a:moveTo>
                  <a:cubicBezTo>
                    <a:pt x="12732" y="1"/>
                    <a:pt x="11995" y="3218"/>
                    <a:pt x="12057" y="5488"/>
                  </a:cubicBezTo>
                  <a:cubicBezTo>
                    <a:pt x="11095" y="3724"/>
                    <a:pt x="9697" y="1414"/>
                    <a:pt x="7522" y="1414"/>
                  </a:cubicBezTo>
                  <a:cubicBezTo>
                    <a:pt x="7036" y="1414"/>
                    <a:pt x="6511" y="1530"/>
                    <a:pt x="5943" y="1793"/>
                  </a:cubicBezTo>
                  <a:cubicBezTo>
                    <a:pt x="3262" y="2970"/>
                    <a:pt x="4275" y="6207"/>
                    <a:pt x="5027" y="8431"/>
                  </a:cubicBezTo>
                  <a:cubicBezTo>
                    <a:pt x="4353" y="8184"/>
                    <a:pt x="3571" y="8026"/>
                    <a:pt x="2834" y="8026"/>
                  </a:cubicBezTo>
                  <a:cubicBezTo>
                    <a:pt x="1320" y="8026"/>
                    <a:pt x="1" y="8696"/>
                    <a:pt x="221" y="10654"/>
                  </a:cubicBezTo>
                  <a:cubicBezTo>
                    <a:pt x="580" y="13303"/>
                    <a:pt x="3327" y="13662"/>
                    <a:pt x="5420" y="13728"/>
                  </a:cubicBezTo>
                  <a:cubicBezTo>
                    <a:pt x="6571" y="13769"/>
                    <a:pt x="7720" y="13781"/>
                    <a:pt x="8867" y="13781"/>
                  </a:cubicBezTo>
                  <a:cubicBezTo>
                    <a:pt x="10401" y="13781"/>
                    <a:pt x="11932" y="13760"/>
                    <a:pt x="13466" y="13760"/>
                  </a:cubicBezTo>
                  <a:cubicBezTo>
                    <a:pt x="14401" y="13760"/>
                    <a:pt x="15337" y="13768"/>
                    <a:pt x="16276" y="13793"/>
                  </a:cubicBezTo>
                  <a:lnTo>
                    <a:pt x="16243" y="13793"/>
                  </a:lnTo>
                  <a:cubicBezTo>
                    <a:pt x="19038" y="13860"/>
                    <a:pt x="21971" y="14084"/>
                    <a:pt x="24338" y="14084"/>
                  </a:cubicBezTo>
                  <a:cubicBezTo>
                    <a:pt x="26568" y="14084"/>
                    <a:pt x="28295" y="13886"/>
                    <a:pt x="28930" y="13172"/>
                  </a:cubicBezTo>
                  <a:cubicBezTo>
                    <a:pt x="30898" y="10935"/>
                    <a:pt x="28506" y="10764"/>
                    <a:pt x="26222" y="10764"/>
                  </a:cubicBezTo>
                  <a:cubicBezTo>
                    <a:pt x="25809" y="10764"/>
                    <a:pt x="25400" y="10769"/>
                    <a:pt x="25021" y="10769"/>
                  </a:cubicBezTo>
                  <a:cubicBezTo>
                    <a:pt x="24431" y="10769"/>
                    <a:pt x="23913" y="10756"/>
                    <a:pt x="23567" y="10687"/>
                  </a:cubicBezTo>
                  <a:cubicBezTo>
                    <a:pt x="27842" y="7921"/>
                    <a:pt x="25788" y="5203"/>
                    <a:pt x="22836" y="5203"/>
                  </a:cubicBezTo>
                  <a:cubicBezTo>
                    <a:pt x="21565" y="5203"/>
                    <a:pt x="20128" y="5706"/>
                    <a:pt x="18957" y="6926"/>
                  </a:cubicBezTo>
                  <a:cubicBezTo>
                    <a:pt x="19055" y="4441"/>
                    <a:pt x="19186" y="419"/>
                    <a:pt x="15981" y="27"/>
                  </a:cubicBezTo>
                  <a:cubicBezTo>
                    <a:pt x="15826" y="9"/>
                    <a:pt x="15676" y="1"/>
                    <a:pt x="155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880;p35">
            <a:extLst>
              <a:ext uri="{FF2B5EF4-FFF2-40B4-BE49-F238E27FC236}">
                <a16:creationId xmlns:a16="http://schemas.microsoft.com/office/drawing/2014/main" id="{D13E597E-E2B0-43C0-9716-DD41BB5EFB50}"/>
              </a:ext>
            </a:extLst>
          </p:cNvPr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881;p35">
            <a:extLst>
              <a:ext uri="{FF2B5EF4-FFF2-40B4-BE49-F238E27FC236}">
                <a16:creationId xmlns:a16="http://schemas.microsoft.com/office/drawing/2014/main" id="{73ED5BB8-3615-461D-8E9F-F154394A4F63}"/>
              </a:ext>
            </a:extLst>
          </p:cNvPr>
          <p:cNvGrpSpPr/>
          <p:nvPr/>
        </p:nvGrpSpPr>
        <p:grpSpPr>
          <a:xfrm>
            <a:off x="11443907" y="1040117"/>
            <a:ext cx="261975" cy="340700"/>
            <a:chOff x="4716975" y="1463450"/>
            <a:chExt cx="261975" cy="340700"/>
          </a:xfrm>
        </p:grpSpPr>
        <p:sp>
          <p:nvSpPr>
            <p:cNvPr id="443" name="Google Shape;882;p35">
              <a:extLst>
                <a:ext uri="{FF2B5EF4-FFF2-40B4-BE49-F238E27FC236}">
                  <a16:creationId xmlns:a16="http://schemas.microsoft.com/office/drawing/2014/main" id="{8777A43C-FD09-44FF-9683-97CA4278A566}"/>
                </a:ext>
              </a:extLst>
            </p:cNvPr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883;p35">
              <a:extLst>
                <a:ext uri="{FF2B5EF4-FFF2-40B4-BE49-F238E27FC236}">
                  <a16:creationId xmlns:a16="http://schemas.microsoft.com/office/drawing/2014/main" id="{6D8A1F46-3F2E-47A3-BC9E-67D7A22A87A3}"/>
                </a:ext>
              </a:extLst>
            </p:cNvPr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884;p35">
              <a:extLst>
                <a:ext uri="{FF2B5EF4-FFF2-40B4-BE49-F238E27FC236}">
                  <a16:creationId xmlns:a16="http://schemas.microsoft.com/office/drawing/2014/main" id="{CA29A486-35DD-4443-A45F-C91C01E6EA40}"/>
                </a:ext>
              </a:extLst>
            </p:cNvPr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885;p35">
            <a:extLst>
              <a:ext uri="{FF2B5EF4-FFF2-40B4-BE49-F238E27FC236}">
                <a16:creationId xmlns:a16="http://schemas.microsoft.com/office/drawing/2014/main" id="{1C8815EF-34D7-4346-B08C-3B2E108C14A2}"/>
              </a:ext>
            </a:extLst>
          </p:cNvPr>
          <p:cNvGrpSpPr/>
          <p:nvPr/>
        </p:nvGrpSpPr>
        <p:grpSpPr>
          <a:xfrm flipH="1">
            <a:off x="6300140" y="1180293"/>
            <a:ext cx="261975" cy="340700"/>
            <a:chOff x="4716975" y="1463450"/>
            <a:chExt cx="261975" cy="340700"/>
          </a:xfrm>
        </p:grpSpPr>
        <p:sp>
          <p:nvSpPr>
            <p:cNvPr id="447" name="Google Shape;886;p35">
              <a:extLst>
                <a:ext uri="{FF2B5EF4-FFF2-40B4-BE49-F238E27FC236}">
                  <a16:creationId xmlns:a16="http://schemas.microsoft.com/office/drawing/2014/main" id="{3C20476C-7CA4-4871-AF26-ECD2B1BCE01F}"/>
                </a:ext>
              </a:extLst>
            </p:cNvPr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887;p35">
              <a:extLst>
                <a:ext uri="{FF2B5EF4-FFF2-40B4-BE49-F238E27FC236}">
                  <a16:creationId xmlns:a16="http://schemas.microsoft.com/office/drawing/2014/main" id="{53B4E71D-FBAD-47A4-9A73-DFEBCC7584C0}"/>
                </a:ext>
              </a:extLst>
            </p:cNvPr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888;p35">
              <a:extLst>
                <a:ext uri="{FF2B5EF4-FFF2-40B4-BE49-F238E27FC236}">
                  <a16:creationId xmlns:a16="http://schemas.microsoft.com/office/drawing/2014/main" id="{C65A792E-0A51-4F7F-8A31-63F23C935F3B}"/>
                </a:ext>
              </a:extLst>
            </p:cNvPr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889;p35">
            <a:extLst>
              <a:ext uri="{FF2B5EF4-FFF2-40B4-BE49-F238E27FC236}">
                <a16:creationId xmlns:a16="http://schemas.microsoft.com/office/drawing/2014/main" id="{0DFCF5DB-2F96-4EE1-AC9B-640AC1F3831F}"/>
              </a:ext>
            </a:extLst>
          </p:cNvPr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A6E09A9-6489-4C86-9DA4-BCEC267DC7D6}"/>
              </a:ext>
            </a:extLst>
          </p:cNvPr>
          <p:cNvSpPr txBox="1"/>
          <p:nvPr/>
        </p:nvSpPr>
        <p:spPr>
          <a:xfrm>
            <a:off x="5723603" y="2019103"/>
            <a:ext cx="6349222" cy="259171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2 - BÀI 2 + 3: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VỀ ĐẤT TRỒNG,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VÀ MỘT SỐ TÍNH CHẤT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ĐẤT TRỒNG</a:t>
            </a:r>
          </a:p>
        </p:txBody>
      </p:sp>
    </p:spTree>
    <p:extLst>
      <p:ext uri="{BB962C8B-B14F-4D97-AF65-F5344CB8AC3E}">
        <p14:creationId xmlns:p14="http://schemas.microsoft.com/office/powerpoint/2010/main" val="235712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739B70-A328-422A-94F7-69E62F6E6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39237"/>
              </p:ext>
            </p:extLst>
          </p:nvPr>
        </p:nvGraphicFramePr>
        <p:xfrm>
          <a:off x="2082799" y="1435100"/>
          <a:ext cx="8267699" cy="42080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3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thành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phần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đất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trồng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 (Headings)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Vai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trò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với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cây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 (Headings)"/>
                        </a:rPr>
                        <a:t>trồng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Times New Roman (Headings)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khí</a:t>
                      </a:r>
                      <a:endParaRPr lang="en-US" sz="28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 (Headings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effectLst/>
                        <a:latin typeface="Times New Roman (Headings)"/>
                        <a:ea typeface="Malgun Gothic" panose="020B050302000002000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rắn</a:t>
                      </a:r>
                      <a:endParaRPr lang="en-US" sz="28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 (Headings)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 (Headings)"/>
                        <a:ea typeface="Malgun Gothic" panose="020B050302000002000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 (Headings)"/>
                        </a:rPr>
                        <a:t>lỏng</a:t>
                      </a:r>
                      <a:endParaRPr lang="en-US" sz="28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 (Headings)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 (Headings)"/>
                        <a:ea typeface="Malgun Gothic" panose="020B050302000002000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0B0925-CCE0-48ED-925D-81D4882FA4BB}"/>
              </a:ext>
            </a:extLst>
          </p:cNvPr>
          <p:cNvSpPr/>
          <p:nvPr/>
        </p:nvSpPr>
        <p:spPr>
          <a:xfrm>
            <a:off x="4775200" y="2222500"/>
            <a:ext cx="4566920" cy="838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vi-VN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9446E-1845-4857-8B2F-437F48B43FEF}"/>
              </a:ext>
            </a:extLst>
          </p:cNvPr>
          <p:cNvSpPr/>
          <p:nvPr/>
        </p:nvSpPr>
        <p:spPr>
          <a:xfrm>
            <a:off x="4775200" y="3289264"/>
            <a:ext cx="4648200" cy="838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cấp chất dinh dưỡng cho cây và giúp cây đứng vững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EFD24-E705-4C33-84BF-21EDDA12BB25}"/>
              </a:ext>
            </a:extLst>
          </p:cNvPr>
          <p:cNvSpPr/>
          <p:nvPr/>
        </p:nvSpPr>
        <p:spPr>
          <a:xfrm>
            <a:off x="4775200" y="4584700"/>
            <a:ext cx="5040630" cy="838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nước ở trong đất , giúp hòa tan các chất dinh dưỡng trong đất.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09FC0-5EA8-470C-943D-C1D37D07FA22}"/>
              </a:ext>
            </a:extLst>
          </p:cNvPr>
          <p:cNvSpPr txBox="1"/>
          <p:nvPr/>
        </p:nvSpPr>
        <p:spPr>
          <a:xfrm>
            <a:off x="4775200" y="321066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sym typeface="Wingdings" panose="05000000000000000000" pitchFamily="2" charset="2"/>
              </a:rPr>
              <a:t>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/>
      <p:bldP spid="6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51938" y="5031726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4AA81-1439-4901-8EE6-364638C040A6}"/>
              </a:ext>
            </a:extLst>
          </p:cNvPr>
          <p:cNvSpPr txBox="1"/>
          <p:nvPr/>
        </p:nvSpPr>
        <p:spPr>
          <a:xfrm>
            <a:off x="522513" y="235804"/>
            <a:ext cx="6617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iii.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Thành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phần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cơ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giới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16A33-93D2-488B-B192-77DF606E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7421" y="1805464"/>
            <a:ext cx="6153232" cy="4794727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9A52189-BF0D-4675-B529-5CCF210844F7}"/>
              </a:ext>
            </a:extLst>
          </p:cNvPr>
          <p:cNvSpPr/>
          <p:nvPr/>
        </p:nvSpPr>
        <p:spPr>
          <a:xfrm>
            <a:off x="701963" y="1532711"/>
            <a:ext cx="4692072" cy="2253954"/>
          </a:xfrm>
          <a:prstGeom prst="cloudCallout">
            <a:avLst>
              <a:gd name="adj1" fmla="val -60794"/>
              <a:gd name="adj2" fmla="val 857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6FD59-73F4-4FAE-8C33-12691262019D}"/>
              </a:ext>
            </a:extLst>
          </p:cNvPr>
          <p:cNvSpPr txBox="1"/>
          <p:nvPr/>
        </p:nvSpPr>
        <p:spPr>
          <a:xfrm>
            <a:off x="942108" y="2181722"/>
            <a:ext cx="421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CB5438-383D-490B-9EE0-74DDACA77D17}"/>
              </a:ext>
            </a:extLst>
          </p:cNvPr>
          <p:cNvSpPr/>
          <p:nvPr/>
        </p:nvSpPr>
        <p:spPr>
          <a:xfrm>
            <a:off x="2516493" y="4249188"/>
            <a:ext cx="1981200" cy="517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 (Headings)"/>
              </a:rPr>
              <a:t>rắn</a:t>
            </a:r>
            <a:endParaRPr lang="en-US" sz="2400" b="1" dirty="0">
              <a:solidFill>
                <a:srgbClr val="C00000"/>
              </a:solidFill>
              <a:latin typeface="Times New Roman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0748EC-E431-4B2D-AD3A-763CF1710B39}"/>
              </a:ext>
            </a:extLst>
          </p:cNvPr>
          <p:cNvSpPr/>
          <p:nvPr/>
        </p:nvSpPr>
        <p:spPr>
          <a:xfrm>
            <a:off x="1182993" y="5325289"/>
            <a:ext cx="1981200" cy="517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 (Headings)"/>
              </a:rPr>
              <a:t>Chất vô cơ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D33CF9-DD81-462C-B9C0-8114A3A5ECDE}"/>
              </a:ext>
            </a:extLst>
          </p:cNvPr>
          <p:cNvSpPr/>
          <p:nvPr/>
        </p:nvSpPr>
        <p:spPr>
          <a:xfrm>
            <a:off x="3919843" y="5309189"/>
            <a:ext cx="1981200" cy="517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 (Headings)"/>
              </a:rPr>
              <a:t>Chất hữu cơ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3EA463-6B44-4646-B108-5B44601A367F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2173593" y="4766489"/>
            <a:ext cx="1333500" cy="558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E8CBFA-0DCF-4018-8828-4A8419A0EC86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3507093" y="4766489"/>
            <a:ext cx="1403350" cy="54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9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55F271-10EF-456B-8735-99FDAFFA0DEB}"/>
              </a:ext>
            </a:extLst>
          </p:cNvPr>
          <p:cNvSpPr/>
          <p:nvPr/>
        </p:nvSpPr>
        <p:spPr>
          <a:xfrm>
            <a:off x="80660" y="1272079"/>
            <a:ext cx="11756571" cy="5236029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751D4-0A22-4D18-A938-304B2BB100A2}"/>
              </a:ext>
            </a:extLst>
          </p:cNvPr>
          <p:cNvSpPr txBox="1"/>
          <p:nvPr/>
        </p:nvSpPr>
        <p:spPr>
          <a:xfrm>
            <a:off x="2460170" y="710276"/>
            <a:ext cx="797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AA958C-2387-4B7B-9EE0-7F6A30B4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51" y="224079"/>
            <a:ext cx="1597290" cy="1926503"/>
          </a:xfrm>
          <a:prstGeom prst="rect">
            <a:avLst/>
          </a:prstGeom>
        </p:spPr>
      </p:pic>
      <p:pic>
        <p:nvPicPr>
          <p:cNvPr id="10" name="Picture 9" descr="đất phèn ở đbscl">
            <a:extLst>
              <a:ext uri="{FF2B5EF4-FFF2-40B4-BE49-F238E27FC236}">
                <a16:creationId xmlns:a16="http://schemas.microsoft.com/office/drawing/2014/main" id="{915328FE-35C4-4077-B670-2787C157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40" y="2492562"/>
            <a:ext cx="3559830" cy="33055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" name="Picture 10" descr="hố đất sét">
            <a:extLst>
              <a:ext uri="{FF2B5EF4-FFF2-40B4-BE49-F238E27FC236}">
                <a16:creationId xmlns:a16="http://schemas.microsoft.com/office/drawing/2014/main" id="{5C9529C4-D636-4130-9E98-2CDF0E99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421" y="2492562"/>
            <a:ext cx="3571157" cy="33055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2" name="Picture 11" descr="cây mọc đất cat">
            <a:extLst>
              <a:ext uri="{FF2B5EF4-FFF2-40B4-BE49-F238E27FC236}">
                <a16:creationId xmlns:a16="http://schemas.microsoft.com/office/drawing/2014/main" id="{49E7E10E-557A-407F-A30A-5E2167410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3029" y="2492561"/>
            <a:ext cx="3686494" cy="3305591"/>
          </a:xfrm>
          <a:prstGeom prst="rect">
            <a:avLst/>
          </a:prstGeom>
          <a:solidFill>
            <a:srgbClr val="FF00FF"/>
          </a:solidFill>
          <a:ln w="38100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40EA65-ED8D-488D-BC3B-93F201BD32C6}"/>
              </a:ext>
            </a:extLst>
          </p:cNvPr>
          <p:cNvSpPr txBox="1"/>
          <p:nvPr/>
        </p:nvSpPr>
        <p:spPr>
          <a:xfrm>
            <a:off x="347714" y="5876443"/>
            <a:ext cx="366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2E2F04-1F16-49C9-82CA-AD09BC42551F}"/>
              </a:ext>
            </a:extLst>
          </p:cNvPr>
          <p:cNvSpPr txBox="1"/>
          <p:nvPr/>
        </p:nvSpPr>
        <p:spPr>
          <a:xfrm>
            <a:off x="4443631" y="5876443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3F7BC-A196-4CC4-92F0-6BAE768E484A}"/>
              </a:ext>
            </a:extLst>
          </p:cNvPr>
          <p:cNvSpPr txBox="1"/>
          <p:nvPr/>
        </p:nvSpPr>
        <p:spPr>
          <a:xfrm>
            <a:off x="8027387" y="5876443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C12D439-837B-4032-9B2B-0CA70663C355}"/>
              </a:ext>
            </a:extLst>
          </p:cNvPr>
          <p:cNvGraphicFramePr>
            <a:graphicFrameLocks noGrp="1"/>
          </p:cNvGraphicFramePr>
          <p:nvPr/>
        </p:nvGraphicFramePr>
        <p:xfrm>
          <a:off x="146227" y="1473499"/>
          <a:ext cx="6167489" cy="3037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7105">
                  <a:extLst>
                    <a:ext uri="{9D8B030D-6E8A-4147-A177-3AD203B41FA5}">
                      <a16:colId xmlns:a16="http://schemas.microsoft.com/office/drawing/2014/main" val="377777427"/>
                    </a:ext>
                  </a:extLst>
                </a:gridCol>
                <a:gridCol w="2980384">
                  <a:extLst>
                    <a:ext uri="{9D8B030D-6E8A-4147-A177-3AD203B41FA5}">
                      <a16:colId xmlns:a16="http://schemas.microsoft.com/office/drawing/2014/main" val="3536158126"/>
                    </a:ext>
                  </a:extLst>
                </a:gridCol>
              </a:tblGrid>
              <a:tr h="607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715744"/>
                  </a:ext>
                </a:extLst>
              </a:tr>
              <a:tr h="607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sỏi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77279"/>
                  </a:ext>
                </a:extLst>
              </a:tr>
              <a:tr h="607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en-US" sz="24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–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17656"/>
                  </a:ext>
                </a:extLst>
              </a:tr>
              <a:tr h="607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limon (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  -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332207"/>
                  </a:ext>
                </a:extLst>
              </a:tr>
              <a:tr h="607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sét</a:t>
                      </a:r>
                      <a:endParaRPr lang="en-US" sz="24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 – 0,002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621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0A72571-B11B-4073-BB5C-8ABBE7840D23}"/>
              </a:ext>
            </a:extLst>
          </p:cNvPr>
          <p:cNvSpPr txBox="1"/>
          <p:nvPr/>
        </p:nvSpPr>
        <p:spPr>
          <a:xfrm>
            <a:off x="522513" y="235804"/>
            <a:ext cx="6617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iii.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Thành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phần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cơ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giới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2050" name="Picture 2" descr="Kích thước hạt trong bê tông cốt thép - Vật liệu xây dựng Việt Nam">
            <a:extLst>
              <a:ext uri="{FF2B5EF4-FFF2-40B4-BE49-F238E27FC236}">
                <a16:creationId xmlns:a16="http://schemas.microsoft.com/office/drawing/2014/main" id="{E019A170-7B73-425D-AEDB-D2BDFC0E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16" y="424543"/>
            <a:ext cx="2682598" cy="28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9B0FF-EFD7-4EA9-9993-3CD430EEF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914" y="424543"/>
            <a:ext cx="2563586" cy="2802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E4AC2-CED1-4BD8-BF9E-63A931E46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516" y="3438174"/>
            <a:ext cx="2682598" cy="2538081"/>
          </a:xfrm>
          <a:prstGeom prst="rect">
            <a:avLst/>
          </a:prstGeom>
        </p:spPr>
      </p:pic>
      <p:pic>
        <p:nvPicPr>
          <p:cNvPr id="2052" name="Picture 4" descr="Bột sét Sodium Bentonite dùng khoan cọc nhồi">
            <a:extLst>
              <a:ext uri="{FF2B5EF4-FFF2-40B4-BE49-F238E27FC236}">
                <a16:creationId xmlns:a16="http://schemas.microsoft.com/office/drawing/2014/main" id="{E9C45D40-F689-440A-83DA-33A94426B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5252" r="8035" b="19421"/>
          <a:stretch/>
        </p:blipFill>
        <p:spPr bwMode="auto">
          <a:xfrm>
            <a:off x="9280800" y="3438175"/>
            <a:ext cx="2563586" cy="25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42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872453" y="1420533"/>
            <a:ext cx="100116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giới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đất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tỉ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trăm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hạt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limon,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sét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đất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0527C-80AD-4517-AC45-D1C3751EFA63}"/>
              </a:ext>
            </a:extLst>
          </p:cNvPr>
          <p:cNvSpPr txBox="1"/>
          <p:nvPr/>
        </p:nvSpPr>
        <p:spPr>
          <a:xfrm>
            <a:off x="522513" y="235804"/>
            <a:ext cx="6617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iii.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Thành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phần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cơ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giới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3E1FC1-D87E-43CE-B133-FD7527AC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13" y="3091540"/>
            <a:ext cx="2804668" cy="2538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F07D6E-EDA3-4D8D-A154-00004607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80" y="3098696"/>
            <a:ext cx="2804667" cy="2538081"/>
          </a:xfrm>
          <a:prstGeom prst="rect">
            <a:avLst/>
          </a:prstGeom>
        </p:spPr>
      </p:pic>
      <p:pic>
        <p:nvPicPr>
          <p:cNvPr id="20" name="Picture 4" descr="Bột sét Sodium Bentonite dùng khoan cọc nhồi">
            <a:extLst>
              <a:ext uri="{FF2B5EF4-FFF2-40B4-BE49-F238E27FC236}">
                <a16:creationId xmlns:a16="http://schemas.microsoft.com/office/drawing/2014/main" id="{46AA7FC8-4A9B-4345-AF0E-B8B9D8093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5252" r="8035" b="19421"/>
          <a:stretch/>
        </p:blipFill>
        <p:spPr bwMode="auto">
          <a:xfrm>
            <a:off x="7852446" y="3098695"/>
            <a:ext cx="2804668" cy="25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55F271-10EF-456B-8735-99FDAFFA0DEB}"/>
              </a:ext>
            </a:extLst>
          </p:cNvPr>
          <p:cNvSpPr/>
          <p:nvPr/>
        </p:nvSpPr>
        <p:spPr>
          <a:xfrm>
            <a:off x="0" y="1261194"/>
            <a:ext cx="11756571" cy="5236029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751D4-0A22-4D18-A938-304B2BB100A2}"/>
              </a:ext>
            </a:extLst>
          </p:cNvPr>
          <p:cNvSpPr txBox="1"/>
          <p:nvPr/>
        </p:nvSpPr>
        <p:spPr>
          <a:xfrm>
            <a:off x="2460170" y="710276"/>
            <a:ext cx="797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AA958C-2387-4B7B-9EE0-7F6A30B4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51" y="224079"/>
            <a:ext cx="1597290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4438C-C19B-48A2-A5B4-2708D24EE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rcRect b="60928"/>
          <a:stretch/>
        </p:blipFill>
        <p:spPr>
          <a:xfrm>
            <a:off x="1730827" y="1864196"/>
            <a:ext cx="8567057" cy="2087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C6D3B-C6AD-4C39-9164-73E7AEA1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rcRect t="50964" b="9964"/>
          <a:stretch/>
        </p:blipFill>
        <p:spPr>
          <a:xfrm>
            <a:off x="1730826" y="3951513"/>
            <a:ext cx="8567057" cy="20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FBF15-0819-438F-BB1A-9EAE09CA03A2}"/>
              </a:ext>
            </a:extLst>
          </p:cNvPr>
          <p:cNvSpPr txBox="1"/>
          <p:nvPr/>
        </p:nvSpPr>
        <p:spPr>
          <a:xfrm>
            <a:off x="1368819" y="241311"/>
            <a:ext cx="94543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Dựa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sét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át vàng trải nền thủy sinh và bể biotop – Bể Thuỷ Sinh">
            <a:extLst>
              <a:ext uri="{FF2B5EF4-FFF2-40B4-BE49-F238E27FC236}">
                <a16:creationId xmlns:a16="http://schemas.microsoft.com/office/drawing/2014/main" id="{18982650-0822-4739-B9A9-6FBB6CF5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9" y="2188029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ất thịt (ưu nhược điểm và loại cây trồng thích hợp) - AZ Farming">
            <a:extLst>
              <a:ext uri="{FF2B5EF4-FFF2-40B4-BE49-F238E27FC236}">
                <a16:creationId xmlns:a16="http://schemas.microsoft.com/office/drawing/2014/main" id="{2F3F0A97-0355-4C48-AA96-5A0F0CD4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90" y="2188028"/>
            <a:ext cx="4011191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ất sét-Công Ty Cổ Phần Thái Dương Gia">
            <a:extLst>
              <a:ext uri="{FF2B5EF4-FFF2-40B4-BE49-F238E27FC236}">
                <a16:creationId xmlns:a16="http://schemas.microsoft.com/office/drawing/2014/main" id="{85EBBA42-0932-4BF3-B9A3-012DE625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42" y="2188028"/>
            <a:ext cx="3333750" cy="32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807DBE-4F6B-4D14-BE72-2AB6808FB5C9}"/>
              </a:ext>
            </a:extLst>
          </p:cNvPr>
          <p:cNvSpPr txBox="1"/>
          <p:nvPr/>
        </p:nvSpPr>
        <p:spPr>
          <a:xfrm>
            <a:off x="423631" y="5430407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5ABF2-A0E1-4B64-9B84-663E84676BB3}"/>
              </a:ext>
            </a:extLst>
          </p:cNvPr>
          <p:cNvSpPr txBox="1"/>
          <p:nvPr/>
        </p:nvSpPr>
        <p:spPr>
          <a:xfrm>
            <a:off x="4386486" y="5528378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E4DB6-3875-4A1F-8E13-5024165DAB30}"/>
              </a:ext>
            </a:extLst>
          </p:cNvPr>
          <p:cNvSpPr txBox="1"/>
          <p:nvPr/>
        </p:nvSpPr>
        <p:spPr>
          <a:xfrm>
            <a:off x="8181518" y="5528377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B5528-98C4-4B5D-B9F3-19CF4C4B53F7}"/>
              </a:ext>
            </a:extLst>
          </p:cNvPr>
          <p:cNvSpPr txBox="1"/>
          <p:nvPr/>
        </p:nvSpPr>
        <p:spPr>
          <a:xfrm>
            <a:off x="1045029" y="40629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58287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0EC0D03-00BB-46E0-A338-621468A8BFAD}"/>
              </a:ext>
            </a:extLst>
          </p:cNvPr>
          <p:cNvGraphicFramePr>
            <a:graphicFrameLocks/>
          </p:cNvGraphicFramePr>
          <p:nvPr/>
        </p:nvGraphicFramePr>
        <p:xfrm>
          <a:off x="1800196" y="1403369"/>
          <a:ext cx="8229600" cy="466215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04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300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GB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GB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Cát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Limon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Sét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164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Đất</a:t>
                      </a:r>
                      <a:r>
                        <a:rPr lang="vi-VN" sz="32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cát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85%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Đất</a:t>
                      </a:r>
                      <a:r>
                        <a:rPr lang="vi-VN" sz="32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thịt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45%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40%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15%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541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Đất</a:t>
                      </a:r>
                      <a:r>
                        <a:rPr lang="vi-VN" sz="32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sét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25%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30%</a:t>
                      </a:r>
                      <a:endParaRPr lang="en-GB" sz="3200" b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45%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090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FBF15-0819-438F-BB1A-9EAE09CA03A2}"/>
              </a:ext>
            </a:extLst>
          </p:cNvPr>
          <p:cNvSpPr txBox="1"/>
          <p:nvPr/>
        </p:nvSpPr>
        <p:spPr>
          <a:xfrm>
            <a:off x="1368819" y="241311"/>
            <a:ext cx="945436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07DBE-4F6B-4D14-BE72-2AB6808FB5C9}"/>
              </a:ext>
            </a:extLst>
          </p:cNvPr>
          <p:cNvSpPr txBox="1"/>
          <p:nvPr/>
        </p:nvSpPr>
        <p:spPr>
          <a:xfrm>
            <a:off x="1514468" y="5426527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5ABF2-A0E1-4B64-9B84-663E84676BB3}"/>
              </a:ext>
            </a:extLst>
          </p:cNvPr>
          <p:cNvSpPr txBox="1"/>
          <p:nvPr/>
        </p:nvSpPr>
        <p:spPr>
          <a:xfrm>
            <a:off x="6901543" y="5429427"/>
            <a:ext cx="366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hế Nào Là Đất Thịt Pha Cát Là Gì, Đất Pha Cát: Những Loại Cây Trồng Nào  Hợp - Cộng đồng in ấn">
            <a:extLst>
              <a:ext uri="{FF2B5EF4-FFF2-40B4-BE49-F238E27FC236}">
                <a16:creationId xmlns:a16="http://schemas.microsoft.com/office/drawing/2014/main" id="{DC97B3F5-97B1-41CA-8C84-A9A8B2D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9" y="1556657"/>
            <a:ext cx="4762500" cy="38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B920A-2B94-4475-A1DC-46FAC871F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992" y="1494065"/>
            <a:ext cx="4762500" cy="38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4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IV. ĐỘ CHUA, ĐỘ KIỀM CỦA ĐẤT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-928067" y="1146271"/>
            <a:ext cx="945436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vi-VN" sz="2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5FB22-B94F-4521-A87E-846E108C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3" y="2197511"/>
            <a:ext cx="10199914" cy="41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8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F31E-78B6-4EAA-A5F2-FF09B6AE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78923-1134-46CB-8826-6E2C16CC3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B0D63-4AB3-4A7E-9774-09386EE9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15DCF-0F4F-4403-BE60-B60522DBD374}"/>
              </a:ext>
            </a:extLst>
          </p:cNvPr>
          <p:cNvSpPr txBox="1"/>
          <p:nvPr/>
        </p:nvSpPr>
        <p:spPr>
          <a:xfrm>
            <a:off x="2536371" y="656813"/>
            <a:ext cx="7739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0763F-3559-492B-89DF-1DE8CB5F0984}"/>
              </a:ext>
            </a:extLst>
          </p:cNvPr>
          <p:cNvSpPr txBox="1"/>
          <p:nvPr/>
        </p:nvSpPr>
        <p:spPr>
          <a:xfrm>
            <a:off x="1436913" y="2458895"/>
            <a:ext cx="340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D14BA-7747-4FD2-8053-EBCDCAF42C84}"/>
              </a:ext>
            </a:extLst>
          </p:cNvPr>
          <p:cNvSpPr txBox="1"/>
          <p:nvPr/>
        </p:nvSpPr>
        <p:spPr>
          <a:xfrm>
            <a:off x="1088571" y="3658564"/>
            <a:ext cx="375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90E82-7747-489A-9B2F-0301C3A8E543}"/>
              </a:ext>
            </a:extLst>
          </p:cNvPr>
          <p:cNvSpPr txBox="1"/>
          <p:nvPr/>
        </p:nvSpPr>
        <p:spPr>
          <a:xfrm>
            <a:off x="1045027" y="4870261"/>
            <a:ext cx="384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29759-0354-4FFE-9817-60885431D8B5}"/>
              </a:ext>
            </a:extLst>
          </p:cNvPr>
          <p:cNvSpPr txBox="1"/>
          <p:nvPr/>
        </p:nvSpPr>
        <p:spPr>
          <a:xfrm>
            <a:off x="7478487" y="2458894"/>
            <a:ext cx="362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2E4A01-4A78-4C8F-9224-20E7C2F9F443}"/>
              </a:ext>
            </a:extLst>
          </p:cNvPr>
          <p:cNvSpPr txBox="1"/>
          <p:nvPr/>
        </p:nvSpPr>
        <p:spPr>
          <a:xfrm>
            <a:off x="7587344" y="3478399"/>
            <a:ext cx="340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7476D-1E8B-45C9-BAD5-D33399478082}"/>
              </a:ext>
            </a:extLst>
          </p:cNvPr>
          <p:cNvSpPr txBox="1"/>
          <p:nvPr/>
        </p:nvSpPr>
        <p:spPr>
          <a:xfrm>
            <a:off x="7587344" y="4866471"/>
            <a:ext cx="340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75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3328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IV. ĐỘ CHUA, ĐỘ KIỀM CỦA ĐẤT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0" y="1378678"/>
            <a:ext cx="9454362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 quỳ là loại chất chỉ thị pH đơn giản và thông dụng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2" descr="giấy quỳ là loại chất chỉ thị pH đơn giản và thông dụng">
            <a:extLst>
              <a:ext uri="{FF2B5EF4-FFF2-40B4-BE49-F238E27FC236}">
                <a16:creationId xmlns:a16="http://schemas.microsoft.com/office/drawing/2014/main" id="{12DB8B9D-1ADB-44AF-B715-14B6F0138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24315"/>
          <a:stretch/>
        </p:blipFill>
        <p:spPr bwMode="auto">
          <a:xfrm>
            <a:off x="495300" y="2331863"/>
            <a:ext cx="4773385" cy="281151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4A77F-B543-4A42-9E3D-4599920AE9AD}"/>
              </a:ext>
            </a:extLst>
          </p:cNvPr>
          <p:cNvSpPr txBox="1"/>
          <p:nvPr/>
        </p:nvSpPr>
        <p:spPr>
          <a:xfrm>
            <a:off x="5268685" y="2331863"/>
            <a:ext cx="7293429" cy="24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chia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 &lt; 6,5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 = 6,6 – 7,5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 &gt; 7,5</a:t>
            </a:r>
          </a:p>
        </p:txBody>
      </p:sp>
    </p:spTree>
    <p:extLst>
      <p:ext uri="{BB962C8B-B14F-4D97-AF65-F5344CB8AC3E}">
        <p14:creationId xmlns:p14="http://schemas.microsoft.com/office/powerpoint/2010/main" val="10882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3328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IV. ĐỘ CHUA, ĐỘ KIỀM CỦA ĐẤT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6F6F2F-8688-404D-9F33-C9E28D404F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079" y="1145041"/>
            <a:ext cx="6667500" cy="3810000"/>
          </a:xfrm>
          <a:prstGeom prst="rect">
            <a:avLst/>
          </a:prstGeom>
        </p:spPr>
      </p:pic>
      <p:pic>
        <p:nvPicPr>
          <p:cNvPr id="7170" name="Picture 2" descr="Máy đo ph để bàn | PH 700 - CÔNG TY TNHH THƯƠNG MẠI RỒNG TIẾN">
            <a:extLst>
              <a:ext uri="{FF2B5EF4-FFF2-40B4-BE49-F238E27FC236}">
                <a16:creationId xmlns:a16="http://schemas.microsoft.com/office/drawing/2014/main" id="{64FC6FCD-2B4A-4DFD-A75E-AB47B747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651302"/>
            <a:ext cx="3658960" cy="41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625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C94798-D1BE-4B37-82D4-87311B50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1410030"/>
            <a:ext cx="11430000" cy="525202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1145A6D-600E-4D52-9A1B-C60EE019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167" y="350541"/>
            <a:ext cx="10290000" cy="763600"/>
          </a:xfrm>
        </p:spPr>
        <p:txBody>
          <a:bodyPr/>
          <a:lstStyle/>
          <a:p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( pH &lt; 6,5)</a:t>
            </a:r>
          </a:p>
        </p:txBody>
      </p:sp>
    </p:spTree>
    <p:extLst>
      <p:ext uri="{BB962C8B-B14F-4D97-AF65-F5344CB8AC3E}">
        <p14:creationId xmlns:p14="http://schemas.microsoft.com/office/powerpoint/2010/main" val="37163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8F7359D-F81E-401F-A9EF-2B60753169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FB2105-02D3-43FE-85B7-10F3E904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167" y="350541"/>
            <a:ext cx="10290000" cy="763600"/>
          </a:xfrm>
        </p:spPr>
        <p:txBody>
          <a:bodyPr/>
          <a:lstStyle/>
          <a:p>
            <a:r>
              <a:rPr lang="en-US" sz="5400" dirty="0" err="1"/>
              <a:t>Đất</a:t>
            </a:r>
            <a:r>
              <a:rPr lang="en-US" sz="5400" dirty="0"/>
              <a:t> </a:t>
            </a:r>
            <a:r>
              <a:rPr lang="en-US" sz="5400" dirty="0" err="1"/>
              <a:t>trung</a:t>
            </a:r>
            <a:r>
              <a:rPr lang="en-US" sz="5400" dirty="0"/>
              <a:t> </a:t>
            </a:r>
            <a:r>
              <a:rPr lang="en-US" sz="5400" dirty="0" err="1"/>
              <a:t>tính</a:t>
            </a:r>
            <a:r>
              <a:rPr lang="en-US" sz="5400" dirty="0"/>
              <a:t> (pH = 6,6 – 7,5)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5D36D-357D-4E21-929C-91E76D583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3" y="1482933"/>
            <a:ext cx="12155407" cy="5200940"/>
          </a:xfrm>
          <a:prstGeom prst="rect">
            <a:avLst/>
          </a:prstGeom>
        </p:spPr>
      </p:pic>
      <p:pic>
        <p:nvPicPr>
          <p:cNvPr id="1026" name="Picture 2" descr="Máy đo PH độ ẩm của đất giá rẻ chính hãng tại TP HCM">
            <a:extLst>
              <a:ext uri="{FF2B5EF4-FFF2-40B4-BE49-F238E27FC236}">
                <a16:creationId xmlns:a16="http://schemas.microsoft.com/office/drawing/2014/main" id="{49628E70-3654-424A-8950-5F9F9391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20121" r="40000" b="53649"/>
          <a:stretch/>
        </p:blipFill>
        <p:spPr bwMode="auto">
          <a:xfrm rot="193884">
            <a:off x="2365904" y="2313023"/>
            <a:ext cx="722663" cy="111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942;p89">
            <a:extLst>
              <a:ext uri="{FF2B5EF4-FFF2-40B4-BE49-F238E27FC236}">
                <a16:creationId xmlns:a16="http://schemas.microsoft.com/office/drawing/2014/main" id="{35712DD1-75CB-47ED-B660-D6D319DF2078}"/>
              </a:ext>
            </a:extLst>
          </p:cNvPr>
          <p:cNvGrpSpPr/>
          <p:nvPr/>
        </p:nvGrpSpPr>
        <p:grpSpPr>
          <a:xfrm rot="12498723">
            <a:off x="9541717" y="-1185356"/>
            <a:ext cx="3823966" cy="2370713"/>
            <a:chOff x="3438364" y="2397175"/>
            <a:chExt cx="1506168" cy="1815733"/>
          </a:xfrm>
        </p:grpSpPr>
        <p:sp>
          <p:nvSpPr>
            <p:cNvPr id="9" name="Google Shape;3943;p89">
              <a:extLst>
                <a:ext uri="{FF2B5EF4-FFF2-40B4-BE49-F238E27FC236}">
                  <a16:creationId xmlns:a16="http://schemas.microsoft.com/office/drawing/2014/main" id="{54013301-1075-4BA0-8C93-645BDC03136B}"/>
                </a:ext>
              </a:extLst>
            </p:cNvPr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44;p89">
              <a:extLst>
                <a:ext uri="{FF2B5EF4-FFF2-40B4-BE49-F238E27FC236}">
                  <a16:creationId xmlns:a16="http://schemas.microsoft.com/office/drawing/2014/main" id="{BBD8F522-DE3D-4060-814F-9266634CAF36}"/>
                </a:ext>
              </a:extLst>
            </p:cNvPr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45;p89">
              <a:extLst>
                <a:ext uri="{FF2B5EF4-FFF2-40B4-BE49-F238E27FC236}">
                  <a16:creationId xmlns:a16="http://schemas.microsoft.com/office/drawing/2014/main" id="{13975E59-B66F-47EA-8A7D-FF4DBC815BE2}"/>
                </a:ext>
              </a:extLst>
            </p:cNvPr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46;p89">
              <a:extLst>
                <a:ext uri="{FF2B5EF4-FFF2-40B4-BE49-F238E27FC236}">
                  <a16:creationId xmlns:a16="http://schemas.microsoft.com/office/drawing/2014/main" id="{D6AD4842-9ECC-4C4C-9F61-8EE235178404}"/>
                </a:ext>
              </a:extLst>
            </p:cNvPr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47;p89">
              <a:extLst>
                <a:ext uri="{FF2B5EF4-FFF2-40B4-BE49-F238E27FC236}">
                  <a16:creationId xmlns:a16="http://schemas.microsoft.com/office/drawing/2014/main" id="{1E262F38-C894-4878-9776-FFC909E9E251}"/>
                </a:ext>
              </a:extLst>
            </p:cNvPr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48;p89">
              <a:extLst>
                <a:ext uri="{FF2B5EF4-FFF2-40B4-BE49-F238E27FC236}">
                  <a16:creationId xmlns:a16="http://schemas.microsoft.com/office/drawing/2014/main" id="{480B3A3E-2125-4D82-A495-85F6EB94CF22}"/>
                </a:ext>
              </a:extLst>
            </p:cNvPr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49;p89">
              <a:extLst>
                <a:ext uri="{FF2B5EF4-FFF2-40B4-BE49-F238E27FC236}">
                  <a16:creationId xmlns:a16="http://schemas.microsoft.com/office/drawing/2014/main" id="{32E128EE-BD95-4353-8E9D-3F2703D8B507}"/>
                </a:ext>
              </a:extLst>
            </p:cNvPr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50;p89">
              <a:extLst>
                <a:ext uri="{FF2B5EF4-FFF2-40B4-BE49-F238E27FC236}">
                  <a16:creationId xmlns:a16="http://schemas.microsoft.com/office/drawing/2014/main" id="{F90CF595-A8FD-49F7-BEFD-FFDA0406B09D}"/>
                </a:ext>
              </a:extLst>
            </p:cNvPr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51;p89">
              <a:extLst>
                <a:ext uri="{FF2B5EF4-FFF2-40B4-BE49-F238E27FC236}">
                  <a16:creationId xmlns:a16="http://schemas.microsoft.com/office/drawing/2014/main" id="{D228E6CF-E58F-453A-AC54-361238953FD1}"/>
                </a:ext>
              </a:extLst>
            </p:cNvPr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52;p89">
              <a:extLst>
                <a:ext uri="{FF2B5EF4-FFF2-40B4-BE49-F238E27FC236}">
                  <a16:creationId xmlns:a16="http://schemas.microsoft.com/office/drawing/2014/main" id="{0DD6A490-037D-4017-98DB-8D091EE741BA}"/>
                </a:ext>
              </a:extLst>
            </p:cNvPr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53;p89">
              <a:extLst>
                <a:ext uri="{FF2B5EF4-FFF2-40B4-BE49-F238E27FC236}">
                  <a16:creationId xmlns:a16="http://schemas.microsoft.com/office/drawing/2014/main" id="{FEBBE3C2-8134-4AF4-8D9B-401D223EE3FA}"/>
                </a:ext>
              </a:extLst>
            </p:cNvPr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4;p89">
              <a:extLst>
                <a:ext uri="{FF2B5EF4-FFF2-40B4-BE49-F238E27FC236}">
                  <a16:creationId xmlns:a16="http://schemas.microsoft.com/office/drawing/2014/main" id="{2C98B812-66A3-4897-B397-37CB67FAE087}"/>
                </a:ext>
              </a:extLst>
            </p:cNvPr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55;p89">
              <a:extLst>
                <a:ext uri="{FF2B5EF4-FFF2-40B4-BE49-F238E27FC236}">
                  <a16:creationId xmlns:a16="http://schemas.microsoft.com/office/drawing/2014/main" id="{8AF19937-4FBA-4E0D-BF72-D1DCA3A696D0}"/>
                </a:ext>
              </a:extLst>
            </p:cNvPr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56;p89">
              <a:extLst>
                <a:ext uri="{FF2B5EF4-FFF2-40B4-BE49-F238E27FC236}">
                  <a16:creationId xmlns:a16="http://schemas.microsoft.com/office/drawing/2014/main" id="{767BA196-6D0F-4E4D-8828-9FAEC1B1C386}"/>
                </a:ext>
              </a:extLst>
            </p:cNvPr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57;p89">
              <a:extLst>
                <a:ext uri="{FF2B5EF4-FFF2-40B4-BE49-F238E27FC236}">
                  <a16:creationId xmlns:a16="http://schemas.microsoft.com/office/drawing/2014/main" id="{5D0D19F7-EE90-4E47-BAA3-AF38A919CEDF}"/>
                </a:ext>
              </a:extLst>
            </p:cNvPr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58;p89">
              <a:extLst>
                <a:ext uri="{FF2B5EF4-FFF2-40B4-BE49-F238E27FC236}">
                  <a16:creationId xmlns:a16="http://schemas.microsoft.com/office/drawing/2014/main" id="{65D58AA2-B31A-4069-BA3A-185BAE0E1132}"/>
                </a:ext>
              </a:extLst>
            </p:cNvPr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59;p89">
              <a:extLst>
                <a:ext uri="{FF2B5EF4-FFF2-40B4-BE49-F238E27FC236}">
                  <a16:creationId xmlns:a16="http://schemas.microsoft.com/office/drawing/2014/main" id="{C6031916-4EC1-401F-A924-0AB2C1F9CBF8}"/>
                </a:ext>
              </a:extLst>
            </p:cNvPr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60;p89">
              <a:extLst>
                <a:ext uri="{FF2B5EF4-FFF2-40B4-BE49-F238E27FC236}">
                  <a16:creationId xmlns:a16="http://schemas.microsoft.com/office/drawing/2014/main" id="{EE2BB2B6-2AAC-4D7F-A857-28DB32F28078}"/>
                </a:ext>
              </a:extLst>
            </p:cNvPr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1;p89">
              <a:extLst>
                <a:ext uri="{FF2B5EF4-FFF2-40B4-BE49-F238E27FC236}">
                  <a16:creationId xmlns:a16="http://schemas.microsoft.com/office/drawing/2014/main" id="{345212BE-F348-4D13-A6FE-402CC7A7FB3E}"/>
                </a:ext>
              </a:extLst>
            </p:cNvPr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962;p89">
            <a:extLst>
              <a:ext uri="{FF2B5EF4-FFF2-40B4-BE49-F238E27FC236}">
                <a16:creationId xmlns:a16="http://schemas.microsoft.com/office/drawing/2014/main" id="{10700A4B-1A18-46AA-8DB4-4566A6D8D582}"/>
              </a:ext>
            </a:extLst>
          </p:cNvPr>
          <p:cNvGrpSpPr/>
          <p:nvPr/>
        </p:nvGrpSpPr>
        <p:grpSpPr>
          <a:xfrm rot="750284">
            <a:off x="-433018" y="-727639"/>
            <a:ext cx="1925295" cy="3452958"/>
            <a:chOff x="5763501" y="2304411"/>
            <a:chExt cx="987275" cy="1820161"/>
          </a:xfrm>
        </p:grpSpPr>
        <p:sp>
          <p:nvSpPr>
            <p:cNvPr id="29" name="Google Shape;3963;p89">
              <a:extLst>
                <a:ext uri="{FF2B5EF4-FFF2-40B4-BE49-F238E27FC236}">
                  <a16:creationId xmlns:a16="http://schemas.microsoft.com/office/drawing/2014/main" id="{55D36655-7492-4D7D-88EC-43C6FF21D3A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4;p89">
              <a:extLst>
                <a:ext uri="{FF2B5EF4-FFF2-40B4-BE49-F238E27FC236}">
                  <a16:creationId xmlns:a16="http://schemas.microsoft.com/office/drawing/2014/main" id="{8FA83B2D-5A5B-4AA4-86C6-47DE5301337B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5;p89">
              <a:extLst>
                <a:ext uri="{FF2B5EF4-FFF2-40B4-BE49-F238E27FC236}">
                  <a16:creationId xmlns:a16="http://schemas.microsoft.com/office/drawing/2014/main" id="{40664C34-5943-4697-A7C6-7C6367969AA1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66;p89">
              <a:extLst>
                <a:ext uri="{FF2B5EF4-FFF2-40B4-BE49-F238E27FC236}">
                  <a16:creationId xmlns:a16="http://schemas.microsoft.com/office/drawing/2014/main" id="{E7D1BFDA-8BB8-4D77-A91E-8CCB43106A34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7;p89">
              <a:extLst>
                <a:ext uri="{FF2B5EF4-FFF2-40B4-BE49-F238E27FC236}">
                  <a16:creationId xmlns:a16="http://schemas.microsoft.com/office/drawing/2014/main" id="{DA66A197-44B4-42A0-A965-3AA55B0FE159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68;p89">
              <a:extLst>
                <a:ext uri="{FF2B5EF4-FFF2-40B4-BE49-F238E27FC236}">
                  <a16:creationId xmlns:a16="http://schemas.microsoft.com/office/drawing/2014/main" id="{3706F5D1-6425-44BD-8A5D-BACF2630D074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969;p89">
              <a:extLst>
                <a:ext uri="{FF2B5EF4-FFF2-40B4-BE49-F238E27FC236}">
                  <a16:creationId xmlns:a16="http://schemas.microsoft.com/office/drawing/2014/main" id="{BEDC8456-5DD7-4191-AC9F-221C9116417F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0;p89">
              <a:extLst>
                <a:ext uri="{FF2B5EF4-FFF2-40B4-BE49-F238E27FC236}">
                  <a16:creationId xmlns:a16="http://schemas.microsoft.com/office/drawing/2014/main" id="{1E44326A-9C03-4E2D-8822-968DF79F8A81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1;p89">
              <a:extLst>
                <a:ext uri="{FF2B5EF4-FFF2-40B4-BE49-F238E27FC236}">
                  <a16:creationId xmlns:a16="http://schemas.microsoft.com/office/drawing/2014/main" id="{0B74DC7D-7EF1-4C0C-85BF-EBE4CA3A68E8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72;p89">
              <a:extLst>
                <a:ext uri="{FF2B5EF4-FFF2-40B4-BE49-F238E27FC236}">
                  <a16:creationId xmlns:a16="http://schemas.microsoft.com/office/drawing/2014/main" id="{E9FB49FE-8D29-41FB-B915-9662C40BD93B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73;p89">
              <a:extLst>
                <a:ext uri="{FF2B5EF4-FFF2-40B4-BE49-F238E27FC236}">
                  <a16:creationId xmlns:a16="http://schemas.microsoft.com/office/drawing/2014/main" id="{E6FA523A-AA47-4EB2-84F0-DAA68D8C5E18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74;p89">
              <a:extLst>
                <a:ext uri="{FF2B5EF4-FFF2-40B4-BE49-F238E27FC236}">
                  <a16:creationId xmlns:a16="http://schemas.microsoft.com/office/drawing/2014/main" id="{3D6BCD17-B640-4D52-A1C8-6322C389BE57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5;p89">
              <a:extLst>
                <a:ext uri="{FF2B5EF4-FFF2-40B4-BE49-F238E27FC236}">
                  <a16:creationId xmlns:a16="http://schemas.microsoft.com/office/drawing/2014/main" id="{B90075FF-F552-4C4B-92E7-055D5EC0BB20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76;p89">
              <a:extLst>
                <a:ext uri="{FF2B5EF4-FFF2-40B4-BE49-F238E27FC236}">
                  <a16:creationId xmlns:a16="http://schemas.microsoft.com/office/drawing/2014/main" id="{1EA1C22E-739E-40A5-9C54-4FEB57F5FB3E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77;p89">
              <a:extLst>
                <a:ext uri="{FF2B5EF4-FFF2-40B4-BE49-F238E27FC236}">
                  <a16:creationId xmlns:a16="http://schemas.microsoft.com/office/drawing/2014/main" id="{71B53270-9AFC-4176-BEB1-0174C415040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78;p89">
              <a:extLst>
                <a:ext uri="{FF2B5EF4-FFF2-40B4-BE49-F238E27FC236}">
                  <a16:creationId xmlns:a16="http://schemas.microsoft.com/office/drawing/2014/main" id="{B9AF7D01-7747-40EB-841E-AB1718877103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79;p89">
              <a:extLst>
                <a:ext uri="{FF2B5EF4-FFF2-40B4-BE49-F238E27FC236}">
                  <a16:creationId xmlns:a16="http://schemas.microsoft.com/office/drawing/2014/main" id="{E63CDCBE-AAC7-4C84-8C3B-74C66D529D8B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80;p89">
              <a:extLst>
                <a:ext uri="{FF2B5EF4-FFF2-40B4-BE49-F238E27FC236}">
                  <a16:creationId xmlns:a16="http://schemas.microsoft.com/office/drawing/2014/main" id="{EC1423BC-C9D6-4C2C-9EAE-BC068443A1EB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81;p89">
              <a:extLst>
                <a:ext uri="{FF2B5EF4-FFF2-40B4-BE49-F238E27FC236}">
                  <a16:creationId xmlns:a16="http://schemas.microsoft.com/office/drawing/2014/main" id="{05F549E1-D670-423F-8A04-CBB260AD065C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2323FBE7-422A-4D84-B208-0EE16F71819D}"/>
              </a:ext>
            </a:extLst>
          </p:cNvPr>
          <p:cNvSpPr txBox="1">
            <a:spLocks/>
          </p:cNvSpPr>
          <p:nvPr/>
        </p:nvSpPr>
        <p:spPr>
          <a:xfrm>
            <a:off x="1424838" y="446673"/>
            <a:ext cx="9144000" cy="631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Bảng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thống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kê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khoảng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pH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cho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từng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loại</a:t>
            </a:r>
            <a:r>
              <a:rPr kumimoji="0" lang="en-GB" sz="3200" b="1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sm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cây</a:t>
            </a:r>
            <a:endParaRPr kumimoji="0" lang="en-GB" sz="3200" b="1" i="0" u="none" strike="noStrike" kern="1200" cap="sm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9" name="Content Placeholder 4">
            <a:extLst>
              <a:ext uri="{FF2B5EF4-FFF2-40B4-BE49-F238E27FC236}">
                <a16:creationId xmlns:a16="http://schemas.microsoft.com/office/drawing/2014/main" id="{5888F05E-43A0-4D75-A15F-6D26BBBD3BE7}"/>
              </a:ext>
            </a:extLst>
          </p:cNvPr>
          <p:cNvGraphicFramePr>
            <a:graphicFrameLocks/>
          </p:cNvGraphicFramePr>
          <p:nvPr/>
        </p:nvGraphicFramePr>
        <p:xfrm>
          <a:off x="1809121" y="1449951"/>
          <a:ext cx="8501122" cy="507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 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bắp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ngô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 – 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bầu</a:t>
                      </a:r>
                      <a:r>
                        <a:rPr lang="en-GB" sz="2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bí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 – 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GB" sz="24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chua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GB" sz="24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phê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 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GB" sz="24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rốt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5,5 - 7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GB" sz="2400"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cam - quýt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 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 – 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2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8C98D4-E65B-4607-967C-E38DA939A70B}"/>
              </a:ext>
            </a:extLst>
          </p:cNvPr>
          <p:cNvSpPr txBox="1"/>
          <p:nvPr/>
        </p:nvSpPr>
        <p:spPr>
          <a:xfrm>
            <a:off x="2368668" y="1636082"/>
            <a:ext cx="84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Một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biện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pháp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cái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tạo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chua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kiềm</a:t>
            </a:r>
            <a:endParaRPr lang="en-US" sz="4800" b="1" dirty="0">
              <a:solidFill>
                <a:srgbClr val="00B05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grpSp>
        <p:nvGrpSpPr>
          <p:cNvPr id="8" name="Google Shape;3942;p89">
            <a:extLst>
              <a:ext uri="{FF2B5EF4-FFF2-40B4-BE49-F238E27FC236}">
                <a16:creationId xmlns:a16="http://schemas.microsoft.com/office/drawing/2014/main" id="{35712DD1-75CB-47ED-B660-D6D319DF2078}"/>
              </a:ext>
            </a:extLst>
          </p:cNvPr>
          <p:cNvGrpSpPr/>
          <p:nvPr/>
        </p:nvGrpSpPr>
        <p:grpSpPr>
          <a:xfrm rot="12498723">
            <a:off x="9541717" y="-1185356"/>
            <a:ext cx="3823966" cy="2370713"/>
            <a:chOff x="3438364" y="2397175"/>
            <a:chExt cx="1506168" cy="1815733"/>
          </a:xfrm>
        </p:grpSpPr>
        <p:sp>
          <p:nvSpPr>
            <p:cNvPr id="9" name="Google Shape;3943;p89">
              <a:extLst>
                <a:ext uri="{FF2B5EF4-FFF2-40B4-BE49-F238E27FC236}">
                  <a16:creationId xmlns:a16="http://schemas.microsoft.com/office/drawing/2014/main" id="{54013301-1075-4BA0-8C93-645BDC03136B}"/>
                </a:ext>
              </a:extLst>
            </p:cNvPr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44;p89">
              <a:extLst>
                <a:ext uri="{FF2B5EF4-FFF2-40B4-BE49-F238E27FC236}">
                  <a16:creationId xmlns:a16="http://schemas.microsoft.com/office/drawing/2014/main" id="{BBD8F522-DE3D-4060-814F-9266634CAF36}"/>
                </a:ext>
              </a:extLst>
            </p:cNvPr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45;p89">
              <a:extLst>
                <a:ext uri="{FF2B5EF4-FFF2-40B4-BE49-F238E27FC236}">
                  <a16:creationId xmlns:a16="http://schemas.microsoft.com/office/drawing/2014/main" id="{13975E59-B66F-47EA-8A7D-FF4DBC815BE2}"/>
                </a:ext>
              </a:extLst>
            </p:cNvPr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46;p89">
              <a:extLst>
                <a:ext uri="{FF2B5EF4-FFF2-40B4-BE49-F238E27FC236}">
                  <a16:creationId xmlns:a16="http://schemas.microsoft.com/office/drawing/2014/main" id="{D6AD4842-9ECC-4C4C-9F61-8EE235178404}"/>
                </a:ext>
              </a:extLst>
            </p:cNvPr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47;p89">
              <a:extLst>
                <a:ext uri="{FF2B5EF4-FFF2-40B4-BE49-F238E27FC236}">
                  <a16:creationId xmlns:a16="http://schemas.microsoft.com/office/drawing/2014/main" id="{1E262F38-C894-4878-9776-FFC909E9E251}"/>
                </a:ext>
              </a:extLst>
            </p:cNvPr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48;p89">
              <a:extLst>
                <a:ext uri="{FF2B5EF4-FFF2-40B4-BE49-F238E27FC236}">
                  <a16:creationId xmlns:a16="http://schemas.microsoft.com/office/drawing/2014/main" id="{480B3A3E-2125-4D82-A495-85F6EB94CF22}"/>
                </a:ext>
              </a:extLst>
            </p:cNvPr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49;p89">
              <a:extLst>
                <a:ext uri="{FF2B5EF4-FFF2-40B4-BE49-F238E27FC236}">
                  <a16:creationId xmlns:a16="http://schemas.microsoft.com/office/drawing/2014/main" id="{32E128EE-BD95-4353-8E9D-3F2703D8B507}"/>
                </a:ext>
              </a:extLst>
            </p:cNvPr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50;p89">
              <a:extLst>
                <a:ext uri="{FF2B5EF4-FFF2-40B4-BE49-F238E27FC236}">
                  <a16:creationId xmlns:a16="http://schemas.microsoft.com/office/drawing/2014/main" id="{F90CF595-A8FD-49F7-BEFD-FFDA0406B09D}"/>
                </a:ext>
              </a:extLst>
            </p:cNvPr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51;p89">
              <a:extLst>
                <a:ext uri="{FF2B5EF4-FFF2-40B4-BE49-F238E27FC236}">
                  <a16:creationId xmlns:a16="http://schemas.microsoft.com/office/drawing/2014/main" id="{D228E6CF-E58F-453A-AC54-361238953FD1}"/>
                </a:ext>
              </a:extLst>
            </p:cNvPr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52;p89">
              <a:extLst>
                <a:ext uri="{FF2B5EF4-FFF2-40B4-BE49-F238E27FC236}">
                  <a16:creationId xmlns:a16="http://schemas.microsoft.com/office/drawing/2014/main" id="{0DD6A490-037D-4017-98DB-8D091EE741BA}"/>
                </a:ext>
              </a:extLst>
            </p:cNvPr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53;p89">
              <a:extLst>
                <a:ext uri="{FF2B5EF4-FFF2-40B4-BE49-F238E27FC236}">
                  <a16:creationId xmlns:a16="http://schemas.microsoft.com/office/drawing/2014/main" id="{FEBBE3C2-8134-4AF4-8D9B-401D223EE3FA}"/>
                </a:ext>
              </a:extLst>
            </p:cNvPr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4;p89">
              <a:extLst>
                <a:ext uri="{FF2B5EF4-FFF2-40B4-BE49-F238E27FC236}">
                  <a16:creationId xmlns:a16="http://schemas.microsoft.com/office/drawing/2014/main" id="{2C98B812-66A3-4897-B397-37CB67FAE087}"/>
                </a:ext>
              </a:extLst>
            </p:cNvPr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55;p89">
              <a:extLst>
                <a:ext uri="{FF2B5EF4-FFF2-40B4-BE49-F238E27FC236}">
                  <a16:creationId xmlns:a16="http://schemas.microsoft.com/office/drawing/2014/main" id="{8AF19937-4FBA-4E0D-BF72-D1DCA3A696D0}"/>
                </a:ext>
              </a:extLst>
            </p:cNvPr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56;p89">
              <a:extLst>
                <a:ext uri="{FF2B5EF4-FFF2-40B4-BE49-F238E27FC236}">
                  <a16:creationId xmlns:a16="http://schemas.microsoft.com/office/drawing/2014/main" id="{767BA196-6D0F-4E4D-8828-9FAEC1B1C386}"/>
                </a:ext>
              </a:extLst>
            </p:cNvPr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57;p89">
              <a:extLst>
                <a:ext uri="{FF2B5EF4-FFF2-40B4-BE49-F238E27FC236}">
                  <a16:creationId xmlns:a16="http://schemas.microsoft.com/office/drawing/2014/main" id="{5D0D19F7-EE90-4E47-BAA3-AF38A919CEDF}"/>
                </a:ext>
              </a:extLst>
            </p:cNvPr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58;p89">
              <a:extLst>
                <a:ext uri="{FF2B5EF4-FFF2-40B4-BE49-F238E27FC236}">
                  <a16:creationId xmlns:a16="http://schemas.microsoft.com/office/drawing/2014/main" id="{65D58AA2-B31A-4069-BA3A-185BAE0E1132}"/>
                </a:ext>
              </a:extLst>
            </p:cNvPr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59;p89">
              <a:extLst>
                <a:ext uri="{FF2B5EF4-FFF2-40B4-BE49-F238E27FC236}">
                  <a16:creationId xmlns:a16="http://schemas.microsoft.com/office/drawing/2014/main" id="{C6031916-4EC1-401F-A924-0AB2C1F9CBF8}"/>
                </a:ext>
              </a:extLst>
            </p:cNvPr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60;p89">
              <a:extLst>
                <a:ext uri="{FF2B5EF4-FFF2-40B4-BE49-F238E27FC236}">
                  <a16:creationId xmlns:a16="http://schemas.microsoft.com/office/drawing/2014/main" id="{EE2BB2B6-2AAC-4D7F-A857-28DB32F28078}"/>
                </a:ext>
              </a:extLst>
            </p:cNvPr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1;p89">
              <a:extLst>
                <a:ext uri="{FF2B5EF4-FFF2-40B4-BE49-F238E27FC236}">
                  <a16:creationId xmlns:a16="http://schemas.microsoft.com/office/drawing/2014/main" id="{345212BE-F348-4D13-A6FE-402CC7A7FB3E}"/>
                </a:ext>
              </a:extLst>
            </p:cNvPr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962;p89">
            <a:extLst>
              <a:ext uri="{FF2B5EF4-FFF2-40B4-BE49-F238E27FC236}">
                <a16:creationId xmlns:a16="http://schemas.microsoft.com/office/drawing/2014/main" id="{10700A4B-1A18-46AA-8DB4-4566A6D8D582}"/>
              </a:ext>
            </a:extLst>
          </p:cNvPr>
          <p:cNvGrpSpPr/>
          <p:nvPr/>
        </p:nvGrpSpPr>
        <p:grpSpPr>
          <a:xfrm rot="750284">
            <a:off x="-160172" y="-634584"/>
            <a:ext cx="1925295" cy="3452958"/>
            <a:chOff x="5763501" y="2304411"/>
            <a:chExt cx="987275" cy="1820161"/>
          </a:xfrm>
        </p:grpSpPr>
        <p:sp>
          <p:nvSpPr>
            <p:cNvPr id="29" name="Google Shape;3963;p89">
              <a:extLst>
                <a:ext uri="{FF2B5EF4-FFF2-40B4-BE49-F238E27FC236}">
                  <a16:creationId xmlns:a16="http://schemas.microsoft.com/office/drawing/2014/main" id="{55D36655-7492-4D7D-88EC-43C6FF21D3A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4;p89">
              <a:extLst>
                <a:ext uri="{FF2B5EF4-FFF2-40B4-BE49-F238E27FC236}">
                  <a16:creationId xmlns:a16="http://schemas.microsoft.com/office/drawing/2014/main" id="{8FA83B2D-5A5B-4AA4-86C6-47DE5301337B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5;p89">
              <a:extLst>
                <a:ext uri="{FF2B5EF4-FFF2-40B4-BE49-F238E27FC236}">
                  <a16:creationId xmlns:a16="http://schemas.microsoft.com/office/drawing/2014/main" id="{40664C34-5943-4697-A7C6-7C6367969AA1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66;p89">
              <a:extLst>
                <a:ext uri="{FF2B5EF4-FFF2-40B4-BE49-F238E27FC236}">
                  <a16:creationId xmlns:a16="http://schemas.microsoft.com/office/drawing/2014/main" id="{E7D1BFDA-8BB8-4D77-A91E-8CCB43106A34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7;p89">
              <a:extLst>
                <a:ext uri="{FF2B5EF4-FFF2-40B4-BE49-F238E27FC236}">
                  <a16:creationId xmlns:a16="http://schemas.microsoft.com/office/drawing/2014/main" id="{DA66A197-44B4-42A0-A965-3AA55B0FE159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68;p89">
              <a:extLst>
                <a:ext uri="{FF2B5EF4-FFF2-40B4-BE49-F238E27FC236}">
                  <a16:creationId xmlns:a16="http://schemas.microsoft.com/office/drawing/2014/main" id="{3706F5D1-6425-44BD-8A5D-BACF2630D074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969;p89">
              <a:extLst>
                <a:ext uri="{FF2B5EF4-FFF2-40B4-BE49-F238E27FC236}">
                  <a16:creationId xmlns:a16="http://schemas.microsoft.com/office/drawing/2014/main" id="{BEDC8456-5DD7-4191-AC9F-221C9116417F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0;p89">
              <a:extLst>
                <a:ext uri="{FF2B5EF4-FFF2-40B4-BE49-F238E27FC236}">
                  <a16:creationId xmlns:a16="http://schemas.microsoft.com/office/drawing/2014/main" id="{1E44326A-9C03-4E2D-8822-968DF79F8A81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1;p89">
              <a:extLst>
                <a:ext uri="{FF2B5EF4-FFF2-40B4-BE49-F238E27FC236}">
                  <a16:creationId xmlns:a16="http://schemas.microsoft.com/office/drawing/2014/main" id="{0B74DC7D-7EF1-4C0C-85BF-EBE4CA3A68E8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72;p89">
              <a:extLst>
                <a:ext uri="{FF2B5EF4-FFF2-40B4-BE49-F238E27FC236}">
                  <a16:creationId xmlns:a16="http://schemas.microsoft.com/office/drawing/2014/main" id="{E9FB49FE-8D29-41FB-B915-9662C40BD93B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73;p89">
              <a:extLst>
                <a:ext uri="{FF2B5EF4-FFF2-40B4-BE49-F238E27FC236}">
                  <a16:creationId xmlns:a16="http://schemas.microsoft.com/office/drawing/2014/main" id="{E6FA523A-AA47-4EB2-84F0-DAA68D8C5E18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74;p89">
              <a:extLst>
                <a:ext uri="{FF2B5EF4-FFF2-40B4-BE49-F238E27FC236}">
                  <a16:creationId xmlns:a16="http://schemas.microsoft.com/office/drawing/2014/main" id="{3D6BCD17-B640-4D52-A1C8-6322C389BE57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5;p89">
              <a:extLst>
                <a:ext uri="{FF2B5EF4-FFF2-40B4-BE49-F238E27FC236}">
                  <a16:creationId xmlns:a16="http://schemas.microsoft.com/office/drawing/2014/main" id="{B90075FF-F552-4C4B-92E7-055D5EC0BB20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76;p89">
              <a:extLst>
                <a:ext uri="{FF2B5EF4-FFF2-40B4-BE49-F238E27FC236}">
                  <a16:creationId xmlns:a16="http://schemas.microsoft.com/office/drawing/2014/main" id="{1EA1C22E-739E-40A5-9C54-4FEB57F5FB3E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77;p89">
              <a:extLst>
                <a:ext uri="{FF2B5EF4-FFF2-40B4-BE49-F238E27FC236}">
                  <a16:creationId xmlns:a16="http://schemas.microsoft.com/office/drawing/2014/main" id="{71B53270-9AFC-4176-BEB1-0174C415040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78;p89">
              <a:extLst>
                <a:ext uri="{FF2B5EF4-FFF2-40B4-BE49-F238E27FC236}">
                  <a16:creationId xmlns:a16="http://schemas.microsoft.com/office/drawing/2014/main" id="{B9AF7D01-7747-40EB-841E-AB1718877103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79;p89">
              <a:extLst>
                <a:ext uri="{FF2B5EF4-FFF2-40B4-BE49-F238E27FC236}">
                  <a16:creationId xmlns:a16="http://schemas.microsoft.com/office/drawing/2014/main" id="{E63CDCBE-AAC7-4C84-8C3B-74C66D529D8B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80;p89">
              <a:extLst>
                <a:ext uri="{FF2B5EF4-FFF2-40B4-BE49-F238E27FC236}">
                  <a16:creationId xmlns:a16="http://schemas.microsoft.com/office/drawing/2014/main" id="{EC1423BC-C9D6-4C2C-9EAE-BC068443A1EB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81;p89">
              <a:extLst>
                <a:ext uri="{FF2B5EF4-FFF2-40B4-BE49-F238E27FC236}">
                  <a16:creationId xmlns:a16="http://schemas.microsoft.com/office/drawing/2014/main" id="{05F549E1-D670-423F-8A04-CBB260AD065C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" name="Picture 8" descr="bón phân">
            <a:extLst>
              <a:ext uri="{FF2B5EF4-FFF2-40B4-BE49-F238E27FC236}">
                <a16:creationId xmlns:a16="http://schemas.microsoft.com/office/drawing/2014/main" id="{86DF4F67-6B18-4311-9541-41591AA3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05" y="3048500"/>
            <a:ext cx="3843487" cy="2500330"/>
          </a:xfrm>
          <a:prstGeom prst="rect">
            <a:avLst/>
          </a:prstGeom>
          <a:noFill/>
        </p:spPr>
      </p:pic>
      <p:pic>
        <p:nvPicPr>
          <p:cNvPr id="51" name="Picture 10" descr="bón vôi">
            <a:extLst>
              <a:ext uri="{FF2B5EF4-FFF2-40B4-BE49-F238E27FC236}">
                <a16:creationId xmlns:a16="http://schemas.microsoft.com/office/drawing/2014/main" id="{748DCEA9-8B76-4017-B226-3B5130001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9621" y="2995621"/>
            <a:ext cx="3843488" cy="2513970"/>
          </a:xfrm>
          <a:prstGeom prst="rect">
            <a:avLst/>
          </a:prstGeom>
          <a:noFill/>
        </p:spPr>
      </p:pic>
      <p:pic>
        <p:nvPicPr>
          <p:cNvPr id="52" name="Picture 9" descr="trồng lạc góp phần tích cực trong cải tạo đất">
            <a:extLst>
              <a:ext uri="{FF2B5EF4-FFF2-40B4-BE49-F238E27FC236}">
                <a16:creationId xmlns:a16="http://schemas.microsoft.com/office/drawing/2014/main" id="{6AF16528-5EE1-40BF-9265-3BE1BD07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0456" y="2992908"/>
            <a:ext cx="4114800" cy="2555922"/>
          </a:xfrm>
          <a:prstGeom prst="rect">
            <a:avLst/>
          </a:prstGeom>
          <a:noFill/>
        </p:spPr>
      </p:pic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2EFD49A1-972A-4911-9B58-581C7B96B634}"/>
              </a:ext>
            </a:extLst>
          </p:cNvPr>
          <p:cNvSpPr/>
          <p:nvPr/>
        </p:nvSpPr>
        <p:spPr>
          <a:xfrm>
            <a:off x="1077096" y="5711615"/>
            <a:ext cx="1857388" cy="5715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 phân</a:t>
            </a:r>
            <a:endParaRPr lang="en-GB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FEEAC637-41AD-4820-95B8-67E0039B0A5C}"/>
              </a:ext>
            </a:extLst>
          </p:cNvPr>
          <p:cNvSpPr/>
          <p:nvPr/>
        </p:nvSpPr>
        <p:spPr>
          <a:xfrm>
            <a:off x="9292070" y="5665221"/>
            <a:ext cx="2143140" cy="5715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Bón vôi</a:t>
            </a:r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55" name="Flowchart: Process 54">
            <a:extLst>
              <a:ext uri="{FF2B5EF4-FFF2-40B4-BE49-F238E27FC236}">
                <a16:creationId xmlns:a16="http://schemas.microsoft.com/office/drawing/2014/main" id="{B3C381EC-F570-40B9-BA36-F07CD398C95A}"/>
              </a:ext>
            </a:extLst>
          </p:cNvPr>
          <p:cNvSpPr/>
          <p:nvPr/>
        </p:nvSpPr>
        <p:spPr>
          <a:xfrm>
            <a:off x="4780534" y="5747346"/>
            <a:ext cx="2714644" cy="5000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 đậu </a:t>
            </a:r>
            <a:endParaRPr lang="en-GB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37922A-8CE0-40D9-B7B0-213FDC4704EC}"/>
              </a:ext>
            </a:extLst>
          </p:cNvPr>
          <p:cNvSpPr txBox="1"/>
          <p:nvPr/>
        </p:nvSpPr>
        <p:spPr>
          <a:xfrm>
            <a:off x="2697541" y="591969"/>
            <a:ext cx="7353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40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757456-A22B-416A-AC84-AE7D80AF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2" y="1226458"/>
            <a:ext cx="5495498" cy="4869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5C63B-94B1-4E3E-B809-B2BADCD0DEC2}"/>
              </a:ext>
            </a:extLst>
          </p:cNvPr>
          <p:cNvSpPr txBox="1"/>
          <p:nvPr/>
        </p:nvSpPr>
        <p:spPr>
          <a:xfrm>
            <a:off x="468085" y="319261"/>
            <a:ext cx="1035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khả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năng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giữ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nước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chất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dinh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dưỡng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6E72F22-3764-4582-8DAE-7F4E000D4AE6}"/>
              </a:ext>
            </a:extLst>
          </p:cNvPr>
          <p:cNvSpPr/>
          <p:nvPr/>
        </p:nvSpPr>
        <p:spPr>
          <a:xfrm>
            <a:off x="665676" y="1456511"/>
            <a:ext cx="4980380" cy="2527660"/>
          </a:xfrm>
          <a:prstGeom prst="cloudCallout">
            <a:avLst>
              <a:gd name="adj1" fmla="val -60794"/>
              <a:gd name="adj2" fmla="val 8578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B2707-DBDB-43C7-9601-E17B847A66C4}"/>
              </a:ext>
            </a:extLst>
          </p:cNvPr>
          <p:cNvSpPr txBox="1"/>
          <p:nvPr/>
        </p:nvSpPr>
        <p:spPr>
          <a:xfrm>
            <a:off x="942108" y="2181722"/>
            <a:ext cx="421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416C1-25E9-45CF-9004-2F508848596F}"/>
              </a:ext>
            </a:extLst>
          </p:cNvPr>
          <p:cNvSpPr txBox="1"/>
          <p:nvPr/>
        </p:nvSpPr>
        <p:spPr>
          <a:xfrm>
            <a:off x="0" y="4978084"/>
            <a:ext cx="6696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Nhờ các hạt cát, limon, sét và chất mùn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A1A1A4-9C27-41BD-9B04-FD3A80527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66" y="2042695"/>
            <a:ext cx="7997067" cy="4020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72EA1-7A04-4798-AD98-4D9D773FFFD8}"/>
              </a:ext>
            </a:extLst>
          </p:cNvPr>
          <p:cNvSpPr txBox="1"/>
          <p:nvPr/>
        </p:nvSpPr>
        <p:spPr>
          <a:xfrm>
            <a:off x="1532829" y="906827"/>
            <a:ext cx="9461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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chứa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càng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hạt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kích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khả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dinh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dưỡng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càng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tốt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0559D58-326C-416C-9B02-41B05D536EC2}"/>
              </a:ext>
            </a:extLst>
          </p:cNvPr>
          <p:cNvGraphicFramePr>
            <a:graphicFrameLocks/>
          </p:cNvGraphicFramePr>
          <p:nvPr/>
        </p:nvGraphicFramePr>
        <p:xfrm>
          <a:off x="1613777" y="996557"/>
          <a:ext cx="8501124" cy="486488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25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10956">
                <a:tc rowSpan="2"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GB" sz="3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GB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9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129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2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en-GB" sz="3200" b="1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32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2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endParaRPr lang="en-GB" sz="3200" b="1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32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2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sét</a:t>
                      </a:r>
                      <a:endParaRPr lang="en-GB" sz="3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FE1386-CC7B-4BE6-B4CC-F0782EABFDFC}"/>
              </a:ext>
            </a:extLst>
          </p:cNvPr>
          <p:cNvSpPr txBox="1"/>
          <p:nvPr/>
        </p:nvSpPr>
        <p:spPr>
          <a:xfrm>
            <a:off x="4567950" y="515133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DFA13-2F83-4139-8865-9DD5E963ED34}"/>
              </a:ext>
            </a:extLst>
          </p:cNvPr>
          <p:cNvSpPr txBox="1"/>
          <p:nvPr/>
        </p:nvSpPr>
        <p:spPr>
          <a:xfrm>
            <a:off x="6718532" y="4644131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37FB6-20EC-45CD-83FF-F030F823CF6A}"/>
              </a:ext>
            </a:extLst>
          </p:cNvPr>
          <p:cNvSpPr txBox="1"/>
          <p:nvPr/>
        </p:nvSpPr>
        <p:spPr>
          <a:xfrm>
            <a:off x="8861672" y="4144065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777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89083B-F5F5-470C-8BA1-CCF9ADE4DBCA}"/>
              </a:ext>
            </a:extLst>
          </p:cNvPr>
          <p:cNvSpPr txBox="1">
            <a:spLocks/>
          </p:cNvSpPr>
          <p:nvPr/>
        </p:nvSpPr>
        <p:spPr>
          <a:xfrm>
            <a:off x="336980" y="-1490980"/>
            <a:ext cx="10947399" cy="149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133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/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1FE39-AA7A-4BBA-BBE6-9741F09D46C3}"/>
              </a:ext>
            </a:extLst>
          </p:cNvPr>
          <p:cNvSpPr txBox="1"/>
          <p:nvPr/>
        </p:nvSpPr>
        <p:spPr>
          <a:xfrm>
            <a:off x="346216" y="174172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VI.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phì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nhiêu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B561CCC5-0F4C-4B6F-8835-2C26598164A7}"/>
              </a:ext>
            </a:extLst>
          </p:cNvPr>
          <p:cNvSpPr/>
          <p:nvPr/>
        </p:nvSpPr>
        <p:spPr>
          <a:xfrm>
            <a:off x="1207614" y="1111675"/>
            <a:ext cx="4888386" cy="2714644"/>
          </a:xfrm>
          <a:prstGeom prst="cloudCallout">
            <a:avLst>
              <a:gd name="adj1" fmla="val -72762"/>
              <a:gd name="adj2" fmla="val 5849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Muốn cây phát triển tốt cần những điều kiện gì?</a:t>
            </a:r>
            <a:endParaRPr lang="en-GB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B8BDA-C2EE-4573-B66B-76A64A2B571A}"/>
              </a:ext>
            </a:extLst>
          </p:cNvPr>
          <p:cNvSpPr txBox="1"/>
          <p:nvPr/>
        </p:nvSpPr>
        <p:spPr>
          <a:xfrm>
            <a:off x="6910450" y="1868832"/>
            <a:ext cx="471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Cung cấp đủ nước, oxi và chất dinh dưỡng.</a:t>
            </a:r>
            <a:endParaRPr lang="en-GB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Độ phì nhiêu của đất là gì?">
            <a:extLst>
              <a:ext uri="{FF2B5EF4-FFF2-40B4-BE49-F238E27FC236}">
                <a16:creationId xmlns:a16="http://schemas.microsoft.com/office/drawing/2014/main" id="{97E2B91F-0FCE-4F61-BA1D-DF7407C9C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310"/>
            <a:ext cx="5747657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ộ phì nhiêu của đất là gì?">
            <a:extLst>
              <a:ext uri="{FF2B5EF4-FFF2-40B4-BE49-F238E27FC236}">
                <a16:creationId xmlns:a16="http://schemas.microsoft.com/office/drawing/2014/main" id="{63ED7DC8-CEE7-4138-B63B-4A0D1418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4138309"/>
            <a:ext cx="644434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98;p37">
            <a:extLst>
              <a:ext uri="{FF2B5EF4-FFF2-40B4-BE49-F238E27FC236}">
                <a16:creationId xmlns:a16="http://schemas.microsoft.com/office/drawing/2014/main" id="{3EE7E7F2-16B5-4787-B1BD-906BC5720892}"/>
              </a:ext>
            </a:extLst>
          </p:cNvPr>
          <p:cNvSpPr/>
          <p:nvPr/>
        </p:nvSpPr>
        <p:spPr>
          <a:xfrm>
            <a:off x="6243932" y="1861458"/>
            <a:ext cx="5795668" cy="925285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4AA81-1439-4901-8EE6-364638C040A6}"/>
              </a:ext>
            </a:extLst>
          </p:cNvPr>
          <p:cNvSpPr txBox="1"/>
          <p:nvPr/>
        </p:nvSpPr>
        <p:spPr>
          <a:xfrm>
            <a:off x="522514" y="235804"/>
            <a:ext cx="557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Khái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niệm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1.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là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gì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?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7E86958B-F0AD-48D3-A689-703E4838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43" y="1861457"/>
            <a:ext cx="5277627" cy="3540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740E2-93A6-4A6D-9A8D-54CD300E6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199" y="2905389"/>
            <a:ext cx="3991752" cy="2496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4169C-3DB9-4F83-A5CC-30FA39CDD43F}"/>
              </a:ext>
            </a:extLst>
          </p:cNvPr>
          <p:cNvSpPr txBox="1"/>
          <p:nvPr/>
        </p:nvSpPr>
        <p:spPr>
          <a:xfrm>
            <a:off x="6322509" y="2035628"/>
            <a:ext cx="702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590;p82">
            <a:extLst>
              <a:ext uri="{FF2B5EF4-FFF2-40B4-BE49-F238E27FC236}">
                <a16:creationId xmlns:a16="http://schemas.microsoft.com/office/drawing/2014/main" id="{ED71F496-19FE-49D3-8929-646C83C48708}"/>
              </a:ext>
            </a:extLst>
          </p:cNvPr>
          <p:cNvSpPr/>
          <p:nvPr/>
        </p:nvSpPr>
        <p:spPr>
          <a:xfrm flipH="1">
            <a:off x="715577" y="1341826"/>
            <a:ext cx="6033565" cy="120910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E4ADC-DA1B-4578-8EC3-440069926FF0}"/>
              </a:ext>
            </a:extLst>
          </p:cNvPr>
          <p:cNvSpPr txBox="1"/>
          <p:nvPr/>
        </p:nvSpPr>
        <p:spPr>
          <a:xfrm>
            <a:off x="554109" y="1602335"/>
            <a:ext cx="6520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55B37-F036-4BE5-978E-4376AB665FAF}"/>
              </a:ext>
            </a:extLst>
          </p:cNvPr>
          <p:cNvSpPr txBox="1"/>
          <p:nvPr/>
        </p:nvSpPr>
        <p:spPr>
          <a:xfrm>
            <a:off x="1336816" y="326572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VI.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phì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nhiêu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10" name="Picture 2" descr="Độ phì nhiêu của đất là gì?">
            <a:extLst>
              <a:ext uri="{FF2B5EF4-FFF2-40B4-BE49-F238E27FC236}">
                <a16:creationId xmlns:a16="http://schemas.microsoft.com/office/drawing/2014/main" id="{770B79BA-1D0D-457B-8C4E-AF48EC03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310"/>
            <a:ext cx="5747657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ộ phì nhiêu của đất là gì?">
            <a:extLst>
              <a:ext uri="{FF2B5EF4-FFF2-40B4-BE49-F238E27FC236}">
                <a16:creationId xmlns:a16="http://schemas.microsoft.com/office/drawing/2014/main" id="{003E60EC-1110-406A-A025-E08C0D5E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4138309"/>
            <a:ext cx="644434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3A601C-A451-4FBA-B39B-E73DB48C4919}"/>
              </a:ext>
            </a:extLst>
          </p:cNvPr>
          <p:cNvSpPr txBox="1"/>
          <p:nvPr/>
        </p:nvSpPr>
        <p:spPr>
          <a:xfrm>
            <a:off x="477909" y="2914742"/>
            <a:ext cx="70234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@"/>
            </a:pP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61DE6-28C9-48C2-B4B7-28578E9A6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79" y="991659"/>
            <a:ext cx="4670321" cy="31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8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590;p82">
            <a:extLst>
              <a:ext uri="{FF2B5EF4-FFF2-40B4-BE49-F238E27FC236}">
                <a16:creationId xmlns:a16="http://schemas.microsoft.com/office/drawing/2014/main" id="{ED71F496-19FE-49D3-8929-646C83C48708}"/>
              </a:ext>
            </a:extLst>
          </p:cNvPr>
          <p:cNvSpPr/>
          <p:nvPr/>
        </p:nvSpPr>
        <p:spPr>
          <a:xfrm flipH="1">
            <a:off x="285967" y="272143"/>
            <a:ext cx="6520540" cy="136284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E4ADC-DA1B-4578-8EC3-440069926FF0}"/>
              </a:ext>
            </a:extLst>
          </p:cNvPr>
          <p:cNvSpPr txBox="1"/>
          <p:nvPr/>
        </p:nvSpPr>
        <p:spPr>
          <a:xfrm>
            <a:off x="285967" y="414958"/>
            <a:ext cx="65205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 descr="Kỹ Thuật Trồng Táo cho hiệu quả kinh tế &amp;#39;cực cao&amp;quot;">
            <a:extLst>
              <a:ext uri="{FF2B5EF4-FFF2-40B4-BE49-F238E27FC236}">
                <a16:creationId xmlns:a16="http://schemas.microsoft.com/office/drawing/2014/main" id="{68BEED14-B1A4-4838-A05E-218C3D280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15" y="87088"/>
            <a:ext cx="4762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FBE55-076F-40A2-B776-B3A99664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415" y="3570512"/>
            <a:ext cx="4762500" cy="3200400"/>
          </a:xfrm>
          <a:prstGeom prst="rect">
            <a:avLst/>
          </a:prstGeom>
        </p:spPr>
      </p:pic>
      <p:pic>
        <p:nvPicPr>
          <p:cNvPr id="9222" name="Picture 6" descr="Kỹ thuật trồng, bón phân để ngô đạt năng suất cao">
            <a:extLst>
              <a:ext uri="{FF2B5EF4-FFF2-40B4-BE49-F238E27FC236}">
                <a16:creationId xmlns:a16="http://schemas.microsoft.com/office/drawing/2014/main" id="{46D724AB-41E8-492A-923B-95FB49BB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0" y="3570512"/>
            <a:ext cx="609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BDF3C0-2E1A-4A3D-9CA8-500301EB3FA8}"/>
              </a:ext>
            </a:extLst>
          </p:cNvPr>
          <p:cNvSpPr txBox="1"/>
          <p:nvPr/>
        </p:nvSpPr>
        <p:spPr>
          <a:xfrm>
            <a:off x="-61997" y="1910254"/>
            <a:ext cx="702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F513CB-71DC-4EEC-80A7-3E3D1FDB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9" y="396061"/>
            <a:ext cx="10290000" cy="763600"/>
          </a:xfrm>
        </p:spPr>
        <p:txBody>
          <a:bodyPr/>
          <a:lstStyle/>
          <a:p>
            <a:r>
              <a:rPr lang="en-US" dirty="0"/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5ED58-9D5D-4267-8819-831BDF1C0EB2}"/>
              </a:ext>
            </a:extLst>
          </p:cNvPr>
          <p:cNvSpPr txBox="1"/>
          <p:nvPr/>
        </p:nvSpPr>
        <p:spPr>
          <a:xfrm>
            <a:off x="1865745" y="2134096"/>
            <a:ext cx="8227290" cy="289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Thành phần cơ giới của đất là gì?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Tỉ lệ % các hạt cát, hạt sỏi, hạt bụi trong đất</a:t>
            </a:r>
            <a:endParaRPr lang="vi-VN" sz="28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Tỉ lệ % phần rắn, phần lỏng, phần khí trong đất</a:t>
            </a:r>
            <a:endParaRPr lang="vi-VN" sz="28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Tỉ lệ % các hạt cát, limon, sét trong đất</a:t>
            </a:r>
            <a:endParaRPr lang="vi-VN" sz="28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Tất cả đáp án trên đều sai</a:t>
            </a:r>
            <a:endParaRPr lang="vi-VN" sz="28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53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F513CB-71DC-4EEC-80A7-3E3D1FDB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9" y="396061"/>
            <a:ext cx="10290000" cy="763600"/>
          </a:xfrm>
        </p:spPr>
        <p:txBody>
          <a:bodyPr/>
          <a:lstStyle/>
          <a:p>
            <a:r>
              <a:rPr lang="en-US" dirty="0"/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5ED58-9D5D-4267-8819-831BDF1C0EB2}"/>
              </a:ext>
            </a:extLst>
          </p:cNvPr>
          <p:cNvSpPr txBox="1"/>
          <p:nvPr/>
        </p:nvSpPr>
        <p:spPr>
          <a:xfrm>
            <a:off x="3020291" y="2152569"/>
            <a:ext cx="8227290" cy="3087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= 5,6</a:t>
            </a:r>
            <a:endParaRPr lang="en-US" sz="32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= 6,7</a:t>
            </a:r>
            <a:endParaRPr lang="en-US" sz="32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.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= 7,8</a:t>
            </a:r>
            <a:endParaRPr lang="en-US" sz="32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= 9,0</a:t>
            </a:r>
            <a:endParaRPr lang="en-US" sz="32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86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718-4E97-4C06-BEAE-D75C5A0F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HƯỚNG DẪN VỀ NHÀ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2EB068-5BC6-4977-BBD4-F285DB484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338" y="2284389"/>
            <a:ext cx="6465124" cy="3044000"/>
          </a:xfrm>
        </p:spPr>
        <p:txBody>
          <a:bodyPr/>
          <a:lstStyle/>
          <a:p>
            <a:r>
              <a:rPr lang="en-US" dirty="0"/>
              <a:t>TÌM HIỂU LOẠI ĐẤT Ở GIA ĐÌNH MÌNH ĐANG SỬ DỤNG LÀ GÌ?</a:t>
            </a:r>
          </a:p>
          <a:p>
            <a:r>
              <a:rPr lang="en-US" dirty="0"/>
              <a:t>(TRÌNH BÀU VÀO PHIẾU BÀI TẬP)</a:t>
            </a:r>
          </a:p>
        </p:txBody>
      </p:sp>
    </p:spTree>
    <p:extLst>
      <p:ext uri="{BB962C8B-B14F-4D97-AF65-F5344CB8AC3E}">
        <p14:creationId xmlns:p14="http://schemas.microsoft.com/office/powerpoint/2010/main" val="200205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EB349-FA16-47BB-8EA3-27CECC2E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60" y="1827728"/>
            <a:ext cx="6181880" cy="4639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E97D8-F9E6-4478-897F-1299EC2C4FB1}"/>
              </a:ext>
            </a:extLst>
          </p:cNvPr>
          <p:cNvSpPr txBox="1"/>
          <p:nvPr/>
        </p:nvSpPr>
        <p:spPr>
          <a:xfrm>
            <a:off x="2307770" y="566058"/>
            <a:ext cx="797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C2BBB-CBA9-4C56-AD06-800D7F1E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4" y="201519"/>
            <a:ext cx="1597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98;p37">
            <a:extLst>
              <a:ext uri="{FF2B5EF4-FFF2-40B4-BE49-F238E27FC236}">
                <a16:creationId xmlns:a16="http://schemas.microsoft.com/office/drawing/2014/main" id="{3EE7E7F2-16B5-4787-B1BD-906BC5720892}"/>
              </a:ext>
            </a:extLst>
          </p:cNvPr>
          <p:cNvSpPr/>
          <p:nvPr/>
        </p:nvSpPr>
        <p:spPr>
          <a:xfrm>
            <a:off x="6537846" y="2291564"/>
            <a:ext cx="4892154" cy="126188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4169C-3DB9-4F83-A5CC-30FA39CDD43F}"/>
              </a:ext>
            </a:extLst>
          </p:cNvPr>
          <p:cNvSpPr txBox="1"/>
          <p:nvPr/>
        </p:nvSpPr>
        <p:spPr>
          <a:xfrm>
            <a:off x="5416499" y="2437138"/>
            <a:ext cx="702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Khái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niệm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1.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là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gì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?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15" name="Content Placeholder 1">
            <a:extLst>
              <a:ext uri="{FF2B5EF4-FFF2-40B4-BE49-F238E27FC236}">
                <a16:creationId xmlns:a16="http://schemas.microsoft.com/office/drawing/2014/main" id="{F571A846-3860-4F3F-909C-31471167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81" y="1999506"/>
            <a:ext cx="3761751" cy="2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5F49C-A5A2-4FE9-A44F-9DE164D5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18" y="1979663"/>
            <a:ext cx="1597290" cy="1926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1213640" y="4876772"/>
            <a:ext cx="94543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Đất trồng là lớp đất bề mặt tơi xốp của vỏ trái đất, </a:t>
            </a:r>
            <a:endParaRPr lang="en-US" sz="28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trên đó cây trồng có thể sinh sống và sản xuất ra sản phẩm</a:t>
            </a:r>
            <a:endParaRPr lang="en-US" sz="28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5321A-050B-4DD2-96DF-FABA0727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57" y="283904"/>
            <a:ext cx="10290000" cy="763600"/>
          </a:xfrm>
        </p:spPr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55F271-10EF-456B-8735-99FDAFFA0DEB}"/>
              </a:ext>
            </a:extLst>
          </p:cNvPr>
          <p:cNvSpPr/>
          <p:nvPr/>
        </p:nvSpPr>
        <p:spPr>
          <a:xfrm>
            <a:off x="101989" y="1338067"/>
            <a:ext cx="11756571" cy="5236029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5CCCEE6-C9C9-4FA7-9572-2F358F6C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29" y="1479094"/>
            <a:ext cx="5508246" cy="4453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0EBDC-4F50-48E7-9DD3-1B54C19C4A23}"/>
              </a:ext>
            </a:extLst>
          </p:cNvPr>
          <p:cNvSpPr txBox="1"/>
          <p:nvPr/>
        </p:nvSpPr>
        <p:spPr>
          <a:xfrm>
            <a:off x="6211727" y="2313566"/>
            <a:ext cx="5739697" cy="2230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Đất trồng là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đá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tố</a:t>
            </a:r>
            <a:endParaRPr lang="en-US" sz="2800" b="1" dirty="0">
              <a:solidFill>
                <a:srgbClr val="C00000"/>
              </a:solidFill>
              <a:latin typeface="Times New Roman (Headings)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hậu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Arial" panose="020B0604020202020204" pitchFamily="34" charset="0"/>
              </a:rPr>
              <a:t>người</a:t>
            </a:r>
            <a:endParaRPr lang="en-US" sz="2800" b="1" dirty="0">
              <a:solidFill>
                <a:srgbClr val="C00000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B74CB2-41B1-4A25-BE74-7D54E2DAC740}"/>
              </a:ext>
            </a:extLst>
          </p:cNvPr>
          <p:cNvSpPr/>
          <p:nvPr/>
        </p:nvSpPr>
        <p:spPr>
          <a:xfrm>
            <a:off x="1719943" y="5050971"/>
            <a:ext cx="4158343" cy="827315"/>
          </a:xfrm>
          <a:prstGeom prst="rect">
            <a:avLst/>
          </a:prstGeom>
          <a:solidFill>
            <a:srgbClr val="E5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D74A-D8A3-4E63-A224-CD2647A974EC}"/>
              </a:ext>
            </a:extLst>
          </p:cNvPr>
          <p:cNvSpPr txBox="1"/>
          <p:nvPr/>
        </p:nvSpPr>
        <p:spPr>
          <a:xfrm>
            <a:off x="522514" y="235804"/>
            <a:ext cx="557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Khái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niệm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rgbClr val="C00000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US" sz="4800" b="1" dirty="0">
                <a:solidFill>
                  <a:srgbClr val="C0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	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2.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vai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trò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của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đất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trồng</a:t>
            </a:r>
            <a:endParaRPr lang="en-US" sz="4800" b="1" dirty="0">
              <a:solidFill>
                <a:schemeClr val="tx2">
                  <a:lumMod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A9B72-601F-4104-BB41-CED6DDD73365}"/>
              </a:ext>
            </a:extLst>
          </p:cNvPr>
          <p:cNvSpPr txBox="1"/>
          <p:nvPr/>
        </p:nvSpPr>
        <p:spPr>
          <a:xfrm>
            <a:off x="1480340" y="4810859"/>
            <a:ext cx="94543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trồng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E2B1A-515A-4DE2-8D2E-B8C108D8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9" y="2132657"/>
            <a:ext cx="7349282" cy="24169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BC67F-5A32-4C78-993F-5EFD766B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2" y="2220539"/>
            <a:ext cx="2003903" cy="241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BB0824-FC5C-4278-9796-0FBA54069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57" y="1811835"/>
            <a:ext cx="4088144" cy="3618066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75A6D-56CF-45B5-BEF8-71EEF6A3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9" y="1811835"/>
            <a:ext cx="4303998" cy="3618066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0D7CE-6FA0-4EF2-95B4-4143CB287649}"/>
              </a:ext>
            </a:extLst>
          </p:cNvPr>
          <p:cNvSpPr txBox="1"/>
          <p:nvPr/>
        </p:nvSpPr>
        <p:spPr>
          <a:xfrm>
            <a:off x="1828800" y="5537200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Cây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trồng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đất</a:t>
            </a:r>
            <a:endParaRPr lang="en-US" sz="28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4D1E6-69E7-4E5D-9C2C-BE69A0AF8046}"/>
              </a:ext>
            </a:extLst>
          </p:cNvPr>
          <p:cNvSpPr txBox="1"/>
          <p:nvPr/>
        </p:nvSpPr>
        <p:spPr>
          <a:xfrm>
            <a:off x="7253125" y="5537200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Cây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trồng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(Headings)"/>
              </a:rPr>
              <a:t>nước</a:t>
            </a:r>
            <a:endParaRPr lang="en-US" sz="2800" b="1" dirty="0">
              <a:solidFill>
                <a:srgbClr val="FFFFFF"/>
              </a:solidFill>
              <a:latin typeface="Times New Roman (Headings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039B2-89DB-4AF5-8BD7-E8A785C8652D}"/>
              </a:ext>
            </a:extLst>
          </p:cNvPr>
          <p:cNvSpPr txBox="1"/>
          <p:nvPr/>
        </p:nvSpPr>
        <p:spPr>
          <a:xfrm>
            <a:off x="1320881" y="0"/>
            <a:ext cx="94543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khỏe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kiện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 (Headings)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10" name="Google Shape;1586;p48">
            <a:extLst>
              <a:ext uri="{FF2B5EF4-FFF2-40B4-BE49-F238E27FC236}">
                <a16:creationId xmlns:a16="http://schemas.microsoft.com/office/drawing/2014/main" id="{B3CA824D-38D3-47F1-AC5F-9DCF02ECCE6F}"/>
              </a:ext>
            </a:extLst>
          </p:cNvPr>
          <p:cNvSpPr/>
          <p:nvPr/>
        </p:nvSpPr>
        <p:spPr>
          <a:xfrm rot="16200000">
            <a:off x="4509213" y="2599619"/>
            <a:ext cx="3187700" cy="230012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6E33D-281A-44E7-A00D-BDB85767A841}"/>
              </a:ext>
            </a:extLst>
          </p:cNvPr>
          <p:cNvSpPr txBox="1"/>
          <p:nvPr/>
        </p:nvSpPr>
        <p:spPr>
          <a:xfrm>
            <a:off x="5089004" y="2155831"/>
            <a:ext cx="2028119" cy="2546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 (Headings)"/>
              </a:rPr>
              <a:t>Nước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Times New Roman (Headings)"/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 (Headings)"/>
              </a:rPr>
              <a:t>Ô-xi</a:t>
            </a:r>
          </a:p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 (Headings)"/>
              </a:rPr>
              <a:t>Dinh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 (Headings)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 (Headings)"/>
              </a:rPr>
              <a:t>dưỡng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989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Environment Day _ by Slidesgo</Template>
  <TotalTime>443</TotalTime>
  <Words>1768</Words>
  <Application>Microsoft Office PowerPoint</Application>
  <PresentationFormat>Widescreen</PresentationFormat>
  <Paragraphs>231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Amatic SC</vt:lpstr>
      <vt:lpstr>Arial</vt:lpstr>
      <vt:lpstr>Calibri</vt:lpstr>
      <vt:lpstr>Nanum Pen Script</vt:lpstr>
      <vt:lpstr>Nunito</vt:lpstr>
      <vt:lpstr>Proxima Nova</vt:lpstr>
      <vt:lpstr>Proxima Nova Semibold</vt:lpstr>
      <vt:lpstr>Times New Roman</vt:lpstr>
      <vt:lpstr>Times New Roman (Headings)</vt:lpstr>
      <vt:lpstr>Wingdings</vt:lpstr>
      <vt:lpstr>World Environment Day by Slidesgo</vt:lpstr>
      <vt:lpstr>Slidesgo Final Pages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Đất trồng được biến đổi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Mùn là gì? Vì sao nói đất càng nhiều mùn là đất tốt? </vt:lpstr>
      <vt:lpstr>Vai trò của mùn trong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Đất chua ( pH &lt; 6,5)</vt:lpstr>
      <vt:lpstr>Đất trung tính (pH = 6,6 – 7,5)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CỦNG CỐ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ansoo kwang</dc:creator>
  <cp:lastModifiedBy>ansoo kwang</cp:lastModifiedBy>
  <cp:revision>4</cp:revision>
  <dcterms:created xsi:type="dcterms:W3CDTF">2021-09-13T15:27:16Z</dcterms:created>
  <dcterms:modified xsi:type="dcterms:W3CDTF">2021-09-27T17:16:48Z</dcterms:modified>
</cp:coreProperties>
</file>