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1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D86ECD-148E-4441-8D87-DE32941861B3}" type="doc">
      <dgm:prSet loTypeId="urn:microsoft.com/office/officeart/2008/layout/VerticalCurvedList" loCatId="list" qsTypeId="urn:microsoft.com/office/officeart/2005/8/quickstyle/simple1#16" qsCatId="simple" csTypeId="urn:microsoft.com/office/officeart/2005/8/colors/accent0_3" csCatId="mainScheme" phldr="1"/>
      <dgm:spPr/>
      <dgm:t>
        <a:bodyPr/>
        <a:lstStyle/>
        <a:p>
          <a:endParaRPr lang="en-US"/>
        </a:p>
      </dgm:t>
    </dgm:pt>
    <dgm:pt modelId="{F78B2C74-42EE-4A3A-B567-025E837347EE}">
      <dgm:prSet phldrT="[Text]"/>
      <dgm:spPr/>
      <dgm:t>
        <a:bodyPr/>
        <a:lstStyle/>
        <a:p>
          <a:r>
            <a:rPr lang="vi-VN" b="1" smtClean="0">
              <a:latin typeface="Times New Roman" panose="02020603050405020304" pitchFamily="18" charset="0"/>
              <a:ea typeface="Calibri" panose="020F0502020204030204" pitchFamily="34" charset="0"/>
            </a:rPr>
            <a:t>Nhân vật chính: </a:t>
          </a:r>
          <a:r>
            <a:rPr lang="vi-VN" smtClean="0">
              <a:latin typeface="Times New Roman" panose="02020603050405020304" pitchFamily="18" charset="0"/>
              <a:ea typeface="Calibri" panose="020F0502020204030204" pitchFamily="34" charset="0"/>
            </a:rPr>
            <a:t>Hoàng tử bé</a:t>
          </a:r>
          <a:endParaRPr lang="en-US" dirty="0"/>
        </a:p>
      </dgm:t>
    </dgm:pt>
    <dgm:pt modelId="{828FC973-CF07-4A7C-90B3-73B800174407}" type="parTrans" cxnId="{7B40B684-3FE8-45FB-9587-858D57D68BBB}">
      <dgm:prSet/>
      <dgm:spPr/>
      <dgm:t>
        <a:bodyPr/>
        <a:lstStyle/>
        <a:p>
          <a:endParaRPr lang="en-US"/>
        </a:p>
      </dgm:t>
    </dgm:pt>
    <dgm:pt modelId="{94911748-74A2-4065-B8C6-6BC6C7309BEC}" type="sibTrans" cxnId="{7B40B684-3FE8-45FB-9587-858D57D68BBB}">
      <dgm:prSet/>
      <dgm:spPr/>
      <dgm:t>
        <a:bodyPr/>
        <a:lstStyle/>
        <a:p>
          <a:endParaRPr lang="en-US"/>
        </a:p>
      </dgm:t>
    </dgm:pt>
    <dgm:pt modelId="{EC2DD4CD-5199-45FC-A9C7-025D565CBCE0}">
      <dgm:prSet phldrT="[Text]" custT="1"/>
      <dgm:spPr/>
      <dgm:t>
        <a:bodyPr/>
        <a:lstStyle/>
        <a:p>
          <a:r>
            <a:rPr lang="vi-VN" sz="2400" b="1" dirty="0" smtClean="0">
              <a:latin typeface="Times New Roman" panose="02020603050405020304" pitchFamily="18" charset="0"/>
              <a:ea typeface="Calibri" panose="020F0502020204030204" pitchFamily="34" charset="0"/>
            </a:rPr>
            <a:t>Người kể chuyện: </a:t>
          </a:r>
          <a:r>
            <a:rPr lang="vi-VN" sz="2400" dirty="0" smtClean="0">
              <a:latin typeface="Times New Roman" panose="02020603050405020304" pitchFamily="18" charset="0"/>
              <a:ea typeface="Calibri" panose="020F0502020204030204" pitchFamily="34" charset="0"/>
            </a:rPr>
            <a:t>xưng “tôi” </a:t>
          </a:r>
          <a:r>
            <a:rPr lang="en-US" sz="2400" dirty="0" smtClean="0">
              <a:latin typeface="Times New Roman" panose="02020603050405020304" pitchFamily="18" charset="0"/>
              <a:ea typeface="Calibri" panose="020F0502020204030204" pitchFamily="34" charset="0"/>
            </a:rPr>
            <a:t>- m</a:t>
          </a:r>
          <a:r>
            <a:rPr lang="vi-VN" sz="2400" dirty="0" smtClean="0">
              <a:latin typeface="Times New Roman" panose="02020603050405020304" pitchFamily="18" charset="0"/>
              <a:ea typeface="Calibri" panose="020F0502020204030204" pitchFamily="34" charset="0"/>
            </a:rPr>
            <a:t>ột phi công bị rơi máy bay trên sa mạc Sahara và có cơ hội gặp </a:t>
          </a:r>
          <a:r>
            <a:rPr lang="en-US" sz="2400" dirty="0" smtClean="0">
              <a:latin typeface="Times New Roman" panose="02020603050405020304" pitchFamily="18" charset="0"/>
              <a:ea typeface="Calibri" panose="020F0502020204030204" pitchFamily="34" charset="0"/>
            </a:rPr>
            <a:t>h</a:t>
          </a:r>
          <a:r>
            <a:rPr lang="vi-VN" sz="2400" dirty="0" smtClean="0">
              <a:latin typeface="Times New Roman" panose="02020603050405020304" pitchFamily="18" charset="0"/>
              <a:ea typeface="Calibri" panose="020F0502020204030204" pitchFamily="34" charset="0"/>
            </a:rPr>
            <a:t>oàng tử bé.</a:t>
          </a:r>
          <a:endParaRPr lang="en-US" sz="2400" dirty="0"/>
        </a:p>
      </dgm:t>
    </dgm:pt>
    <dgm:pt modelId="{0C60FB1E-6084-4AED-8DB3-29613AD42214}" type="parTrans" cxnId="{E1E9C3BE-77BE-40CA-9ADE-8992422E1B09}">
      <dgm:prSet/>
      <dgm:spPr/>
      <dgm:t>
        <a:bodyPr/>
        <a:lstStyle/>
        <a:p>
          <a:endParaRPr lang="en-US"/>
        </a:p>
      </dgm:t>
    </dgm:pt>
    <dgm:pt modelId="{449D0F1B-F153-4C27-8E8D-8F543C15EE0A}" type="sibTrans" cxnId="{E1E9C3BE-77BE-40CA-9ADE-8992422E1B09}">
      <dgm:prSet/>
      <dgm:spPr/>
      <dgm:t>
        <a:bodyPr/>
        <a:lstStyle/>
        <a:p>
          <a:endParaRPr lang="en-US"/>
        </a:p>
      </dgm:t>
    </dgm:pt>
    <dgm:pt modelId="{9563C773-282E-4C32-B6F1-18F690DF72AF}">
      <dgm:prSet phldrT="[Text]"/>
      <dgm:spPr/>
      <dgm:t>
        <a:bodyPr/>
        <a:lstStyle/>
        <a:p>
          <a:r>
            <a:rPr lang="vi-VN" b="1" dirty="0" smtClean="0">
              <a:latin typeface="Times New Roman" panose="02020603050405020304" pitchFamily="18" charset="0"/>
              <a:ea typeface="Calibri" panose="020F0502020204030204" pitchFamily="34" charset="0"/>
            </a:rPr>
            <a:t>Cốt truyện: </a:t>
          </a:r>
          <a:r>
            <a:rPr lang="vi-VN" dirty="0" smtClean="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dirty="0"/>
        </a:p>
      </dgm:t>
    </dgm:pt>
    <dgm:pt modelId="{A6B32005-C2B9-4B2B-B216-149DAEC8DACB}" type="parTrans" cxnId="{74326EB8-2A09-4C22-856B-72D7C53F0F62}">
      <dgm:prSet/>
      <dgm:spPr/>
      <dgm:t>
        <a:bodyPr/>
        <a:lstStyle/>
        <a:p>
          <a:endParaRPr lang="en-US"/>
        </a:p>
      </dgm:t>
    </dgm:pt>
    <dgm:pt modelId="{423D7A27-F236-4F86-B9AA-4B56EC0276D0}" type="sibTrans" cxnId="{74326EB8-2A09-4C22-856B-72D7C53F0F62}">
      <dgm:prSet/>
      <dgm:spPr/>
      <dgm:t>
        <a:bodyPr/>
        <a:lstStyle/>
        <a:p>
          <a:endParaRPr lang="en-US"/>
        </a:p>
      </dgm:t>
    </dgm:pt>
    <dgm:pt modelId="{644B5D9B-1DB6-42A4-BF7E-ACCA829614F6}" type="pres">
      <dgm:prSet presAssocID="{08D86ECD-148E-4441-8D87-DE32941861B3}" presName="Name0" presStyleCnt="0">
        <dgm:presLayoutVars>
          <dgm:chMax val="7"/>
          <dgm:chPref val="7"/>
          <dgm:dir/>
        </dgm:presLayoutVars>
      </dgm:prSet>
      <dgm:spPr/>
      <dgm:t>
        <a:bodyPr/>
        <a:lstStyle/>
        <a:p>
          <a:endParaRPr lang="en-US"/>
        </a:p>
      </dgm:t>
    </dgm:pt>
    <dgm:pt modelId="{25782CFB-BECF-426C-A0B0-EBBD07ED5EEB}" type="pres">
      <dgm:prSet presAssocID="{08D86ECD-148E-4441-8D87-DE32941861B3}" presName="Name1" presStyleCnt="0"/>
      <dgm:spPr/>
    </dgm:pt>
    <dgm:pt modelId="{7684628A-A7EA-4BD4-A527-2AC616BB0597}" type="pres">
      <dgm:prSet presAssocID="{08D86ECD-148E-4441-8D87-DE32941861B3}" presName="cycle" presStyleCnt="0"/>
      <dgm:spPr/>
    </dgm:pt>
    <dgm:pt modelId="{50C3359E-F91A-4C4E-AA7F-91EA78461AE2}" type="pres">
      <dgm:prSet presAssocID="{08D86ECD-148E-4441-8D87-DE32941861B3}" presName="srcNode" presStyleLbl="node1" presStyleIdx="0" presStyleCnt="3"/>
      <dgm:spPr/>
    </dgm:pt>
    <dgm:pt modelId="{017ADDB6-9137-477B-B52F-57F20A34177A}" type="pres">
      <dgm:prSet presAssocID="{08D86ECD-148E-4441-8D87-DE32941861B3}" presName="conn" presStyleLbl="parChTrans1D2" presStyleIdx="0" presStyleCnt="1"/>
      <dgm:spPr/>
      <dgm:t>
        <a:bodyPr/>
        <a:lstStyle/>
        <a:p>
          <a:endParaRPr lang="en-US"/>
        </a:p>
      </dgm:t>
    </dgm:pt>
    <dgm:pt modelId="{BA94DE28-8B4A-4335-97BF-3147B2928665}" type="pres">
      <dgm:prSet presAssocID="{08D86ECD-148E-4441-8D87-DE32941861B3}" presName="extraNode" presStyleLbl="node1" presStyleIdx="0" presStyleCnt="3"/>
      <dgm:spPr/>
    </dgm:pt>
    <dgm:pt modelId="{BEFC8AF6-F130-4919-8506-10AFCC12DE6D}" type="pres">
      <dgm:prSet presAssocID="{08D86ECD-148E-4441-8D87-DE32941861B3}" presName="dstNode" presStyleLbl="node1" presStyleIdx="0" presStyleCnt="3"/>
      <dgm:spPr/>
    </dgm:pt>
    <dgm:pt modelId="{714057FF-A86C-424F-AECE-E0AC952E522A}" type="pres">
      <dgm:prSet presAssocID="{F78B2C74-42EE-4A3A-B567-025E837347EE}" presName="text_1" presStyleLbl="node1" presStyleIdx="0" presStyleCnt="3" custScaleX="72491" custLinFactNeighborX="-11625" custLinFactNeighborY="1793">
        <dgm:presLayoutVars>
          <dgm:bulletEnabled val="1"/>
        </dgm:presLayoutVars>
      </dgm:prSet>
      <dgm:spPr/>
      <dgm:t>
        <a:bodyPr/>
        <a:lstStyle/>
        <a:p>
          <a:endParaRPr lang="en-US"/>
        </a:p>
      </dgm:t>
    </dgm:pt>
    <dgm:pt modelId="{DD49B87C-6F44-4965-AD50-092E3749F9BE}" type="pres">
      <dgm:prSet presAssocID="{F78B2C74-42EE-4A3A-B567-025E837347EE}" presName="accent_1" presStyleCnt="0"/>
      <dgm:spPr/>
    </dgm:pt>
    <dgm:pt modelId="{6C14A984-DECE-4D03-80EC-E0D184473A06}" type="pres">
      <dgm:prSet presAssocID="{F78B2C74-42EE-4A3A-B567-025E837347EE}" presName="accentRepeatNode" presStyleLbl="solidFgAcc1" presStyleIdx="0" presStyleCnt="3"/>
      <dgm:spPr>
        <a:blipFill rotWithShape="0">
          <a:blip xmlns:r="http://schemas.openxmlformats.org/officeDocument/2006/relationships" r:embed="rId1"/>
          <a:stretch>
            <a:fillRect/>
          </a:stretch>
        </a:blipFill>
      </dgm:spPr>
    </dgm:pt>
    <dgm:pt modelId="{C62374EC-A506-44E2-9781-175C180D890B}" type="pres">
      <dgm:prSet presAssocID="{EC2DD4CD-5199-45FC-A9C7-025D565CBCE0}" presName="text_2" presStyleLbl="node1" presStyleIdx="1" presStyleCnt="3" custScaleX="84294" custScaleY="96813" custLinFactNeighborX="-6013" custLinFactNeighborY="-25927">
        <dgm:presLayoutVars>
          <dgm:bulletEnabled val="1"/>
        </dgm:presLayoutVars>
      </dgm:prSet>
      <dgm:spPr/>
      <dgm:t>
        <a:bodyPr/>
        <a:lstStyle/>
        <a:p>
          <a:endParaRPr lang="en-US"/>
        </a:p>
      </dgm:t>
    </dgm:pt>
    <dgm:pt modelId="{599926C4-A410-4102-9415-4010FA17CB25}" type="pres">
      <dgm:prSet presAssocID="{EC2DD4CD-5199-45FC-A9C7-025D565CBCE0}" presName="accent_2" presStyleCnt="0"/>
      <dgm:spPr/>
    </dgm:pt>
    <dgm:pt modelId="{72FDD0FF-7D78-4881-8AA5-F992A304A577}" type="pres">
      <dgm:prSet presAssocID="{EC2DD4CD-5199-45FC-A9C7-025D565CBCE0}" presName="accentRepeatNode" presStyleLbl="solidFgAcc1" presStyleIdx="1" presStyleCnt="3" custLinFactNeighborX="-1409" custLinFactNeighborY="-19231"/>
      <dgm:spPr>
        <a:blipFill rotWithShape="0">
          <a:blip xmlns:r="http://schemas.openxmlformats.org/officeDocument/2006/relationships" r:embed="rId2"/>
          <a:stretch>
            <a:fillRect/>
          </a:stretch>
        </a:blipFill>
      </dgm:spPr>
    </dgm:pt>
    <dgm:pt modelId="{92818DA0-AA33-4E14-A1A7-1DA3D0807C26}" type="pres">
      <dgm:prSet presAssocID="{9563C773-282E-4C32-B6F1-18F690DF72AF}" presName="text_3" presStyleLbl="node1" presStyleIdx="2" presStyleCnt="3" custScaleY="140173" custLinFactNeighborX="409" custLinFactNeighborY="-29514">
        <dgm:presLayoutVars>
          <dgm:bulletEnabled val="1"/>
        </dgm:presLayoutVars>
      </dgm:prSet>
      <dgm:spPr/>
      <dgm:t>
        <a:bodyPr/>
        <a:lstStyle/>
        <a:p>
          <a:endParaRPr lang="en-US"/>
        </a:p>
      </dgm:t>
    </dgm:pt>
    <dgm:pt modelId="{2182B227-2465-4424-8B2B-5A21525EC799}" type="pres">
      <dgm:prSet presAssocID="{9563C773-282E-4C32-B6F1-18F690DF72AF}" presName="accent_3" presStyleCnt="0"/>
      <dgm:spPr/>
    </dgm:pt>
    <dgm:pt modelId="{A86B4500-9FC9-49B8-91FE-F6D7C7C6A5C0}" type="pres">
      <dgm:prSet presAssocID="{9563C773-282E-4C32-B6F1-18F690DF72AF}" presName="accentRepeatNode" presStyleLbl="solidFgAcc1" presStyleIdx="2" presStyleCnt="3" custScaleY="111695" custLinFactNeighborX="1282" custLinFactNeighborY="-23077"/>
      <dgm:spPr>
        <a:blipFill rotWithShape="0">
          <a:blip xmlns:r="http://schemas.openxmlformats.org/officeDocument/2006/relationships" r:embed="rId3"/>
          <a:stretch>
            <a:fillRect/>
          </a:stretch>
        </a:blipFill>
      </dgm:spPr>
    </dgm:pt>
  </dgm:ptLst>
  <dgm:cxnLst>
    <dgm:cxn modelId="{E1E9C3BE-77BE-40CA-9ADE-8992422E1B09}" srcId="{08D86ECD-148E-4441-8D87-DE32941861B3}" destId="{EC2DD4CD-5199-45FC-A9C7-025D565CBCE0}" srcOrd="1" destOrd="0" parTransId="{0C60FB1E-6084-4AED-8DB3-29613AD42214}" sibTransId="{449D0F1B-F153-4C27-8E8D-8F543C15EE0A}"/>
    <dgm:cxn modelId="{74326EB8-2A09-4C22-856B-72D7C53F0F62}" srcId="{08D86ECD-148E-4441-8D87-DE32941861B3}" destId="{9563C773-282E-4C32-B6F1-18F690DF72AF}" srcOrd="2" destOrd="0" parTransId="{A6B32005-C2B9-4B2B-B216-149DAEC8DACB}" sibTransId="{423D7A27-F236-4F86-B9AA-4B56EC0276D0}"/>
    <dgm:cxn modelId="{03069894-8654-4583-962B-C85917DBC65D}" type="presOf" srcId="{94911748-74A2-4065-B8C6-6BC6C7309BEC}" destId="{017ADDB6-9137-477B-B52F-57F20A34177A}" srcOrd="0" destOrd="0" presId="urn:microsoft.com/office/officeart/2008/layout/VerticalCurvedList"/>
    <dgm:cxn modelId="{B547FBE0-2620-4D37-BF90-DB5E235B9F27}" type="presOf" srcId="{EC2DD4CD-5199-45FC-A9C7-025D565CBCE0}" destId="{C62374EC-A506-44E2-9781-175C180D890B}" srcOrd="0" destOrd="0" presId="urn:microsoft.com/office/officeart/2008/layout/VerticalCurvedList"/>
    <dgm:cxn modelId="{103112D2-1A94-42EE-AE81-A52A2EE4886F}" type="presOf" srcId="{F78B2C74-42EE-4A3A-B567-025E837347EE}" destId="{714057FF-A86C-424F-AECE-E0AC952E522A}" srcOrd="0" destOrd="0" presId="urn:microsoft.com/office/officeart/2008/layout/VerticalCurvedList"/>
    <dgm:cxn modelId="{7B40B684-3FE8-45FB-9587-858D57D68BBB}" srcId="{08D86ECD-148E-4441-8D87-DE32941861B3}" destId="{F78B2C74-42EE-4A3A-B567-025E837347EE}" srcOrd="0" destOrd="0" parTransId="{828FC973-CF07-4A7C-90B3-73B800174407}" sibTransId="{94911748-74A2-4065-B8C6-6BC6C7309BEC}"/>
    <dgm:cxn modelId="{0185A486-AD75-4276-BA51-D749DDEE65CC}" type="presOf" srcId="{9563C773-282E-4C32-B6F1-18F690DF72AF}" destId="{92818DA0-AA33-4E14-A1A7-1DA3D0807C26}" srcOrd="0" destOrd="0" presId="urn:microsoft.com/office/officeart/2008/layout/VerticalCurvedList"/>
    <dgm:cxn modelId="{2C9287C5-B2E2-4F47-B266-301715616DEA}" type="presOf" srcId="{08D86ECD-148E-4441-8D87-DE32941861B3}" destId="{644B5D9B-1DB6-42A4-BF7E-ACCA829614F6}" srcOrd="0" destOrd="0" presId="urn:microsoft.com/office/officeart/2008/layout/VerticalCurvedList"/>
    <dgm:cxn modelId="{73B4088F-D379-44D1-A416-74449C3B02C2}" type="presParOf" srcId="{644B5D9B-1DB6-42A4-BF7E-ACCA829614F6}" destId="{25782CFB-BECF-426C-A0B0-EBBD07ED5EEB}" srcOrd="0" destOrd="0" presId="urn:microsoft.com/office/officeart/2008/layout/VerticalCurvedList"/>
    <dgm:cxn modelId="{4FA37D3E-4AAB-4AFC-A979-3B12B9EE02F8}" type="presParOf" srcId="{25782CFB-BECF-426C-A0B0-EBBD07ED5EEB}" destId="{7684628A-A7EA-4BD4-A527-2AC616BB0597}" srcOrd="0" destOrd="0" presId="urn:microsoft.com/office/officeart/2008/layout/VerticalCurvedList"/>
    <dgm:cxn modelId="{9173A6D6-1606-435D-9CC6-410957CE1962}" type="presParOf" srcId="{7684628A-A7EA-4BD4-A527-2AC616BB0597}" destId="{50C3359E-F91A-4C4E-AA7F-91EA78461AE2}" srcOrd="0" destOrd="0" presId="urn:microsoft.com/office/officeart/2008/layout/VerticalCurvedList"/>
    <dgm:cxn modelId="{3D530C40-7490-44D2-81A3-C38EA75CFCB6}" type="presParOf" srcId="{7684628A-A7EA-4BD4-A527-2AC616BB0597}" destId="{017ADDB6-9137-477B-B52F-57F20A34177A}" srcOrd="1" destOrd="0" presId="urn:microsoft.com/office/officeart/2008/layout/VerticalCurvedList"/>
    <dgm:cxn modelId="{5614D3DA-0B01-4855-856C-39F574CA70A7}" type="presParOf" srcId="{7684628A-A7EA-4BD4-A527-2AC616BB0597}" destId="{BA94DE28-8B4A-4335-97BF-3147B2928665}" srcOrd="2" destOrd="0" presId="urn:microsoft.com/office/officeart/2008/layout/VerticalCurvedList"/>
    <dgm:cxn modelId="{9B4A3C0A-A469-4F33-ADE9-CFD0F806930A}" type="presParOf" srcId="{7684628A-A7EA-4BD4-A527-2AC616BB0597}" destId="{BEFC8AF6-F130-4919-8506-10AFCC12DE6D}" srcOrd="3" destOrd="0" presId="urn:microsoft.com/office/officeart/2008/layout/VerticalCurvedList"/>
    <dgm:cxn modelId="{0F076071-C8A7-4229-9096-D8F35405C995}" type="presParOf" srcId="{25782CFB-BECF-426C-A0B0-EBBD07ED5EEB}" destId="{714057FF-A86C-424F-AECE-E0AC952E522A}" srcOrd="1" destOrd="0" presId="urn:microsoft.com/office/officeart/2008/layout/VerticalCurvedList"/>
    <dgm:cxn modelId="{DF6FA199-A53D-4D3C-9603-72CE3FD1E0CB}" type="presParOf" srcId="{25782CFB-BECF-426C-A0B0-EBBD07ED5EEB}" destId="{DD49B87C-6F44-4965-AD50-092E3749F9BE}" srcOrd="2" destOrd="0" presId="urn:microsoft.com/office/officeart/2008/layout/VerticalCurvedList"/>
    <dgm:cxn modelId="{08C327AC-F7D1-4B3A-B7EF-56F74820F088}" type="presParOf" srcId="{DD49B87C-6F44-4965-AD50-092E3749F9BE}" destId="{6C14A984-DECE-4D03-80EC-E0D184473A06}" srcOrd="0" destOrd="0" presId="urn:microsoft.com/office/officeart/2008/layout/VerticalCurvedList"/>
    <dgm:cxn modelId="{365AE423-CA6D-4AD8-8F62-657ACD6EDD3F}" type="presParOf" srcId="{25782CFB-BECF-426C-A0B0-EBBD07ED5EEB}" destId="{C62374EC-A506-44E2-9781-175C180D890B}" srcOrd="3" destOrd="0" presId="urn:microsoft.com/office/officeart/2008/layout/VerticalCurvedList"/>
    <dgm:cxn modelId="{EC84E9C4-7868-4801-BEE9-97ECD4705917}" type="presParOf" srcId="{25782CFB-BECF-426C-A0B0-EBBD07ED5EEB}" destId="{599926C4-A410-4102-9415-4010FA17CB25}" srcOrd="4" destOrd="0" presId="urn:microsoft.com/office/officeart/2008/layout/VerticalCurvedList"/>
    <dgm:cxn modelId="{9B33664D-5462-4B08-A1DD-5EA223427155}" type="presParOf" srcId="{599926C4-A410-4102-9415-4010FA17CB25}" destId="{72FDD0FF-7D78-4881-8AA5-F992A304A577}" srcOrd="0" destOrd="0" presId="urn:microsoft.com/office/officeart/2008/layout/VerticalCurvedList"/>
    <dgm:cxn modelId="{34082F1C-F371-427B-B233-30F827313704}" type="presParOf" srcId="{25782CFB-BECF-426C-A0B0-EBBD07ED5EEB}" destId="{92818DA0-AA33-4E14-A1A7-1DA3D0807C26}" srcOrd="5" destOrd="0" presId="urn:microsoft.com/office/officeart/2008/layout/VerticalCurvedList"/>
    <dgm:cxn modelId="{438462A1-632F-432D-A2A2-750B9850D6B0}" type="presParOf" srcId="{25782CFB-BECF-426C-A0B0-EBBD07ED5EEB}" destId="{2182B227-2465-4424-8B2B-5A21525EC799}" srcOrd="6" destOrd="0" presId="urn:microsoft.com/office/officeart/2008/layout/VerticalCurvedList"/>
    <dgm:cxn modelId="{9FB6251C-5ABD-42D2-B966-EE5F959A8C70}" type="presParOf" srcId="{2182B227-2465-4424-8B2B-5A21525EC799}" destId="{A86B4500-9FC9-49B8-91FE-F6D7C7C6A5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E5CD60-4D16-4688-BC61-419534BCDF93}" type="doc">
      <dgm:prSet loTypeId="urn:microsoft.com/office/officeart/2005/8/layout/lProcess1" loCatId="process" qsTypeId="urn:microsoft.com/office/officeart/2005/8/quickstyle/simple1#25" qsCatId="simple" csTypeId="urn:microsoft.com/office/officeart/2005/8/colors/accent1_2#16" csCatId="accent1" phldr="1"/>
      <dgm:spPr/>
      <dgm:t>
        <a:bodyPr/>
        <a:lstStyle/>
        <a:p>
          <a:endParaRPr lang="en-US"/>
        </a:p>
      </dgm:t>
    </dgm:pt>
    <dgm:pt modelId="{96DC9DE8-F333-4C69-B49D-B0CCE901744B}">
      <dgm:prSet phldrT="[Text]" custT="1"/>
      <dgm:spPr>
        <a:solidFill>
          <a:schemeClr val="accent2">
            <a:lumMod val="50000"/>
          </a:schemeClr>
        </a:solidFill>
      </dgm:spPr>
      <dgm:t>
        <a:bodyPr/>
        <a:lstStyle/>
        <a:p>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Yêu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cầu</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50A1BE57-4BF2-46C9-BB7D-BFBAFA24CE18}" type="parTrans" cxnId="{68CBC11B-E1F1-4C77-B8AD-AB0AA60EC585}">
      <dgm:prSet/>
      <dgm:spPr/>
      <dgm:t>
        <a:bodyPr/>
        <a:lstStyle/>
        <a:p>
          <a:endParaRPr lang="en-US"/>
        </a:p>
      </dgm:t>
    </dgm:pt>
    <dgm:pt modelId="{2ECA0DBC-2CE6-49B3-AE90-15D1ECFC5F74}" type="sibTrans" cxnId="{68CBC11B-E1F1-4C77-B8AD-AB0AA60EC585}">
      <dgm:prSet/>
      <dgm:spPr/>
      <dgm:t>
        <a:bodyPr/>
        <a:lstStyle/>
        <a:p>
          <a:endParaRPr lang="en-US"/>
        </a:p>
      </dgm:t>
    </dgm:pt>
    <dgm:pt modelId="{BF50C1E6-FBF3-422E-87DF-9096F927AB4C}">
      <dgm:prSet phldrT="[Text]"/>
      <dgm:spPr>
        <a:ln w="28575"/>
      </dgm:spPr>
      <dgm:t>
        <a:bodyPr/>
        <a:lstStyle/>
        <a:p>
          <a:r>
            <a:rPr lang="en-US" b="1" dirty="0" err="1" smtClean="0">
              <a:latin typeface="Times New Roman" panose="02020603050405020304" pitchFamily="18" charset="0"/>
              <a:cs typeface="Times New Roman" panose="02020603050405020304" pitchFamily="18" charset="0"/>
            </a:rPr>
            <a:t>Về</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nội</a:t>
          </a:r>
          <a:r>
            <a:rPr lang="en-US" b="1" dirty="0" smtClean="0">
              <a:latin typeface="Times New Roman" panose="02020603050405020304" pitchFamily="18" charset="0"/>
              <a:cs typeface="Times New Roman" panose="02020603050405020304" pitchFamily="18" charset="0"/>
            </a:rPr>
            <a:t> dung: </a:t>
          </a:r>
          <a:r>
            <a:rPr lang="en-US" dirty="0" err="1" smtClean="0">
              <a:latin typeface="Times New Roman" panose="02020603050405020304" pitchFamily="18" charset="0"/>
              <a:cs typeface="Times New Roman" panose="02020603050405020304" pitchFamily="18" charset="0"/>
            </a:rPr>
            <a:t>Miêu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xúc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biệt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thông</a:t>
          </a:r>
          <a:r>
            <a:rPr lang="en-US" dirty="0" smtClean="0">
              <a:latin typeface="Times New Roman" panose="02020603050405020304" pitchFamily="18" charset="0"/>
              <a:cs typeface="Times New Roman" panose="02020603050405020304" pitchFamily="18" charset="0"/>
            </a:rPr>
            <a:t> qua </a:t>
          </a:r>
          <a:r>
            <a:rPr lang="en-US" dirty="0" err="1" smtClean="0">
              <a:latin typeface="Times New Roman" panose="02020603050405020304" pitchFamily="18" charset="0"/>
              <a:cs typeface="Times New Roman" panose="02020603050405020304" pitchFamily="18" charset="0"/>
            </a:rPr>
            <a:t>trí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tưởng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9BABEC8A-370D-49D2-89F9-513EA252BB01}" type="parTrans" cxnId="{F6C2ABB2-C839-4ADE-A3F0-51FF47D85683}">
      <dgm:prSet/>
      <dgm:spPr/>
      <dgm:t>
        <a:bodyPr/>
        <a:lstStyle/>
        <a:p>
          <a:endParaRPr lang="en-US"/>
        </a:p>
      </dgm:t>
    </dgm:pt>
    <dgm:pt modelId="{D24CD23B-8B19-4108-8F66-1D7CCBF1ED37}" type="sibTrans" cxnId="{F6C2ABB2-C839-4ADE-A3F0-51FF47D85683}">
      <dgm:prSet/>
      <dgm:spPr/>
      <dgm:t>
        <a:bodyPr/>
        <a:lstStyle/>
        <a:p>
          <a:endParaRPr lang="en-US"/>
        </a:p>
      </dgm:t>
    </dgm:pt>
    <dgm:pt modelId="{503FD904-A065-4842-B250-A0F2ECD80CA8}">
      <dgm:prSet phldrT="[Text]"/>
      <dgm:spPr>
        <a:ln w="28575"/>
      </dgm:spPr>
      <dgm:t>
        <a:bodyPr/>
        <a:lstStyle/>
        <a:p>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khoảng</a:t>
          </a:r>
          <a:r>
            <a:rPr lang="en-US" dirty="0" smtClean="0">
              <a:latin typeface="Times New Roman" panose="02020603050405020304" pitchFamily="18" charset="0"/>
              <a:cs typeface="Times New Roman" panose="02020603050405020304" pitchFamily="18" charset="0"/>
            </a:rPr>
            <a:t> 5-7 </a:t>
          </a:r>
          <a:r>
            <a:rPr lang="en-US" dirty="0" err="1" smtClean="0">
              <a:latin typeface="Times New Roman" panose="02020603050405020304" pitchFamily="18" charset="0"/>
              <a:cs typeface="Times New Roman" panose="02020603050405020304" pitchFamily="18" charset="0"/>
            </a:rPr>
            <a:t>câu</a:t>
          </a:r>
          <a:endParaRPr lang="en-US" dirty="0">
            <a:latin typeface="Times New Roman" panose="02020603050405020304" pitchFamily="18" charset="0"/>
            <a:cs typeface="Times New Roman" panose="02020603050405020304" pitchFamily="18" charset="0"/>
          </a:endParaRPr>
        </a:p>
      </dgm:t>
    </dgm:pt>
    <dgm:pt modelId="{BD7FE69F-B3F5-4D79-A805-1AD10599BB5E}" type="parTrans" cxnId="{DD2413BB-AFD5-4A02-8C7C-9F7C7176168F}">
      <dgm:prSet/>
      <dgm:spPr/>
      <dgm:t>
        <a:bodyPr/>
        <a:lstStyle/>
        <a:p>
          <a:endParaRPr lang="en-US"/>
        </a:p>
      </dgm:t>
    </dgm:pt>
    <dgm:pt modelId="{86671227-EB9B-4D50-B60E-8390F64DC18A}" type="sibTrans" cxnId="{DD2413BB-AFD5-4A02-8C7C-9F7C7176168F}">
      <dgm:prSet/>
      <dgm:spPr/>
      <dgm:t>
        <a:bodyPr/>
        <a:lstStyle/>
        <a:p>
          <a:endParaRPr lang="en-US"/>
        </a:p>
      </dgm:t>
    </dgm:pt>
    <dgm:pt modelId="{A2260109-720E-43D3-B789-C96D1E24BA44}" type="pres">
      <dgm:prSet presAssocID="{BBE5CD60-4D16-4688-BC61-419534BCDF93}" presName="Name0" presStyleCnt="0">
        <dgm:presLayoutVars>
          <dgm:dir/>
          <dgm:animLvl val="lvl"/>
          <dgm:resizeHandles val="exact"/>
        </dgm:presLayoutVars>
      </dgm:prSet>
      <dgm:spPr/>
      <dgm:t>
        <a:bodyPr/>
        <a:lstStyle/>
        <a:p>
          <a:endParaRPr lang="en-US"/>
        </a:p>
      </dgm:t>
    </dgm:pt>
    <dgm:pt modelId="{74CFA62F-7EDB-4FCB-844C-017AFAB00661}" type="pres">
      <dgm:prSet presAssocID="{96DC9DE8-F333-4C69-B49D-B0CCE901744B}" presName="vertFlow" presStyleCnt="0"/>
      <dgm:spPr/>
    </dgm:pt>
    <dgm:pt modelId="{F8F90C62-D1AC-4C2C-BF0A-DF6F4D75BBEF}" type="pres">
      <dgm:prSet presAssocID="{96DC9DE8-F333-4C69-B49D-B0CCE901744B}" presName="header" presStyleLbl="node1" presStyleIdx="0" presStyleCnt="1" custScaleX="72122" custScaleY="87938"/>
      <dgm:spPr/>
      <dgm:t>
        <a:bodyPr/>
        <a:lstStyle/>
        <a:p>
          <a:endParaRPr lang="en-US"/>
        </a:p>
      </dgm:t>
    </dgm:pt>
    <dgm:pt modelId="{6FB5F2F6-82FC-436D-B2FC-52DD3DB212BD}" type="pres">
      <dgm:prSet presAssocID="{9BABEC8A-370D-49D2-89F9-513EA252BB01}" presName="parTrans" presStyleLbl="sibTrans2D1" presStyleIdx="0" presStyleCnt="2"/>
      <dgm:spPr/>
      <dgm:t>
        <a:bodyPr/>
        <a:lstStyle/>
        <a:p>
          <a:endParaRPr lang="en-US"/>
        </a:p>
      </dgm:t>
    </dgm:pt>
    <dgm:pt modelId="{E9C1FCA4-F122-4D69-ABF3-0A0EFE57BB96}" type="pres">
      <dgm:prSet presAssocID="{BF50C1E6-FBF3-422E-87DF-9096F927AB4C}" presName="child" presStyleLbl="alignAccFollowNode1" presStyleIdx="0" presStyleCnt="2" custScaleX="140821">
        <dgm:presLayoutVars>
          <dgm:chMax val="0"/>
          <dgm:bulletEnabled val="1"/>
        </dgm:presLayoutVars>
      </dgm:prSet>
      <dgm:spPr/>
      <dgm:t>
        <a:bodyPr/>
        <a:lstStyle/>
        <a:p>
          <a:endParaRPr lang="en-US"/>
        </a:p>
      </dgm:t>
    </dgm:pt>
    <dgm:pt modelId="{C6842675-14DC-4696-9D66-F8742F5A0F3D}" type="pres">
      <dgm:prSet presAssocID="{D24CD23B-8B19-4108-8F66-1D7CCBF1ED37}" presName="sibTrans" presStyleLbl="sibTrans2D1" presStyleIdx="1" presStyleCnt="2"/>
      <dgm:spPr/>
      <dgm:t>
        <a:bodyPr/>
        <a:lstStyle/>
        <a:p>
          <a:endParaRPr lang="en-US"/>
        </a:p>
      </dgm:t>
    </dgm:pt>
    <dgm:pt modelId="{3B6577AD-2C59-4551-A6D7-783DF884AA56}" type="pres">
      <dgm:prSet presAssocID="{503FD904-A065-4842-B250-A0F2ECD80CA8}" presName="child" presStyleLbl="alignAccFollowNode1" presStyleIdx="1" presStyleCnt="2" custScaleX="142660">
        <dgm:presLayoutVars>
          <dgm:chMax val="0"/>
          <dgm:bulletEnabled val="1"/>
        </dgm:presLayoutVars>
      </dgm:prSet>
      <dgm:spPr/>
      <dgm:t>
        <a:bodyPr/>
        <a:lstStyle/>
        <a:p>
          <a:endParaRPr lang="en-US"/>
        </a:p>
      </dgm:t>
    </dgm:pt>
  </dgm:ptLst>
  <dgm:cxnLst>
    <dgm:cxn modelId="{73F1EBDA-67AF-4555-84ED-7054BB49962D}" type="presOf" srcId="{96DC9DE8-F333-4C69-B49D-B0CCE901744B}" destId="{F8F90C62-D1AC-4C2C-BF0A-DF6F4D75BBEF}" srcOrd="0" destOrd="0" presId="urn:microsoft.com/office/officeart/2005/8/layout/lProcess1"/>
    <dgm:cxn modelId="{CAAA8684-2BB7-4270-B558-E83C3419DB30}" type="presOf" srcId="{503FD904-A065-4842-B250-A0F2ECD80CA8}" destId="{3B6577AD-2C59-4551-A6D7-783DF884AA56}" srcOrd="0" destOrd="0" presId="urn:microsoft.com/office/officeart/2005/8/layout/lProcess1"/>
    <dgm:cxn modelId="{37140BEA-6819-4D13-B55D-EB127E7F30EB}" type="presOf" srcId="{D24CD23B-8B19-4108-8F66-1D7CCBF1ED37}" destId="{C6842675-14DC-4696-9D66-F8742F5A0F3D}" srcOrd="0" destOrd="0" presId="urn:microsoft.com/office/officeart/2005/8/layout/lProcess1"/>
    <dgm:cxn modelId="{68CBC11B-E1F1-4C77-B8AD-AB0AA60EC585}" srcId="{BBE5CD60-4D16-4688-BC61-419534BCDF93}" destId="{96DC9DE8-F333-4C69-B49D-B0CCE901744B}" srcOrd="0" destOrd="0" parTransId="{50A1BE57-4BF2-46C9-BB7D-BFBAFA24CE18}" sibTransId="{2ECA0DBC-2CE6-49B3-AE90-15D1ECFC5F74}"/>
    <dgm:cxn modelId="{F6C2ABB2-C839-4ADE-A3F0-51FF47D85683}" srcId="{96DC9DE8-F333-4C69-B49D-B0CCE901744B}" destId="{BF50C1E6-FBF3-422E-87DF-9096F927AB4C}" srcOrd="0" destOrd="0" parTransId="{9BABEC8A-370D-49D2-89F9-513EA252BB01}" sibTransId="{D24CD23B-8B19-4108-8F66-1D7CCBF1ED37}"/>
    <dgm:cxn modelId="{DDBA7004-2AA7-420D-AFC0-B967415F18C7}" type="presOf" srcId="{BBE5CD60-4D16-4688-BC61-419534BCDF93}" destId="{A2260109-720E-43D3-B789-C96D1E24BA44}" srcOrd="0" destOrd="0" presId="urn:microsoft.com/office/officeart/2005/8/layout/lProcess1"/>
    <dgm:cxn modelId="{DD2413BB-AFD5-4A02-8C7C-9F7C7176168F}" srcId="{96DC9DE8-F333-4C69-B49D-B0CCE901744B}" destId="{503FD904-A065-4842-B250-A0F2ECD80CA8}" srcOrd="1" destOrd="0" parTransId="{BD7FE69F-B3F5-4D79-A805-1AD10599BB5E}" sibTransId="{86671227-EB9B-4D50-B60E-8390F64DC18A}"/>
    <dgm:cxn modelId="{0E31EB09-284F-404E-811A-1CF9D44A30FB}" type="presOf" srcId="{9BABEC8A-370D-49D2-89F9-513EA252BB01}" destId="{6FB5F2F6-82FC-436D-B2FC-52DD3DB212BD}" srcOrd="0" destOrd="0" presId="urn:microsoft.com/office/officeart/2005/8/layout/lProcess1"/>
    <dgm:cxn modelId="{DEB549EF-3F9F-4865-A21A-DC8E46E27080}" type="presOf" srcId="{BF50C1E6-FBF3-422E-87DF-9096F927AB4C}" destId="{E9C1FCA4-F122-4D69-ABF3-0A0EFE57BB96}" srcOrd="0" destOrd="0" presId="urn:microsoft.com/office/officeart/2005/8/layout/lProcess1"/>
    <dgm:cxn modelId="{F9122C76-B866-4678-8BBB-A007820A725A}" type="presParOf" srcId="{A2260109-720E-43D3-B789-C96D1E24BA44}" destId="{74CFA62F-7EDB-4FCB-844C-017AFAB00661}" srcOrd="0" destOrd="0" presId="urn:microsoft.com/office/officeart/2005/8/layout/lProcess1"/>
    <dgm:cxn modelId="{0193F130-88CC-40E6-B9DE-E788DE615A81}" type="presParOf" srcId="{74CFA62F-7EDB-4FCB-844C-017AFAB00661}" destId="{F8F90C62-D1AC-4C2C-BF0A-DF6F4D75BBEF}" srcOrd="0" destOrd="0" presId="urn:microsoft.com/office/officeart/2005/8/layout/lProcess1"/>
    <dgm:cxn modelId="{1554B400-A930-4AFF-9D68-2B21528FAF61}" type="presParOf" srcId="{74CFA62F-7EDB-4FCB-844C-017AFAB00661}" destId="{6FB5F2F6-82FC-436D-B2FC-52DD3DB212BD}" srcOrd="1" destOrd="0" presId="urn:microsoft.com/office/officeart/2005/8/layout/lProcess1"/>
    <dgm:cxn modelId="{F85A240E-A287-4354-A953-B09E017EA2B9}" type="presParOf" srcId="{74CFA62F-7EDB-4FCB-844C-017AFAB00661}" destId="{E9C1FCA4-F122-4D69-ABF3-0A0EFE57BB96}" srcOrd="2" destOrd="0" presId="urn:microsoft.com/office/officeart/2005/8/layout/lProcess1"/>
    <dgm:cxn modelId="{73F71495-7995-44C2-BB91-CC44491BB0CC}" type="presParOf" srcId="{74CFA62F-7EDB-4FCB-844C-017AFAB00661}" destId="{C6842675-14DC-4696-9D66-F8742F5A0F3D}" srcOrd="3" destOrd="0" presId="urn:microsoft.com/office/officeart/2005/8/layout/lProcess1"/>
    <dgm:cxn modelId="{1A69FB9A-1D42-419A-A02E-DC24D04B231A}" type="presParOf" srcId="{74CFA62F-7EDB-4FCB-844C-017AFAB00661}" destId="{3B6577AD-2C59-4551-A6D7-783DF884AA56}"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E5CD60-4D16-4688-BC61-419534BCDF93}" type="doc">
      <dgm:prSet loTypeId="urn:microsoft.com/office/officeart/2005/8/layout/lProcess1" loCatId="process" qsTypeId="urn:microsoft.com/office/officeart/2005/8/quickstyle/simple1#26" qsCatId="simple" csTypeId="urn:microsoft.com/office/officeart/2005/8/colors/accent1_2#17" csCatId="accent1" phldr="1"/>
      <dgm:spPr/>
      <dgm:t>
        <a:bodyPr/>
        <a:lstStyle/>
        <a:p>
          <a:endParaRPr lang="en-US"/>
        </a:p>
      </dgm:t>
    </dgm:pt>
    <dgm:pt modelId="{96DC9DE8-F333-4C69-B49D-B0CCE901744B}">
      <dgm:prSet phldrT="[Text]" custT="1"/>
      <dgm:spPr>
        <a:solidFill>
          <a:schemeClr val="accent2">
            <a:lumMod val="50000"/>
          </a:schemeClr>
        </a:solidFill>
      </dgm:spPr>
      <dgm:t>
        <a:bodyPr/>
        <a:lstStyle/>
        <a:p>
          <a:r>
            <a:rPr lang="en-US" sz="3200" b="1" dirty="0" smtClean="0">
              <a:latin typeface="Times New Roman" panose="02020603050405020304" pitchFamily="18" charset="0"/>
              <a:cs typeface="Times New Roman" panose="02020603050405020304" pitchFamily="18" charset="0"/>
            </a:rPr>
            <a:t>3.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hành</a:t>
          </a:r>
          <a:endParaRPr lang="en-US" sz="3200" dirty="0">
            <a:latin typeface="Times New Roman" panose="02020603050405020304" pitchFamily="18" charset="0"/>
            <a:cs typeface="Times New Roman" panose="02020603050405020304" pitchFamily="18" charset="0"/>
          </a:endParaRPr>
        </a:p>
      </dgm:t>
    </dgm:pt>
    <dgm:pt modelId="{50A1BE57-4BF2-46C9-BB7D-BFBAFA24CE18}" type="parTrans" cxnId="{68CBC11B-E1F1-4C77-B8AD-AB0AA60EC585}">
      <dgm:prSet/>
      <dgm:spPr/>
      <dgm:t>
        <a:bodyPr/>
        <a:lstStyle/>
        <a:p>
          <a:endParaRPr lang="en-US"/>
        </a:p>
      </dgm:t>
    </dgm:pt>
    <dgm:pt modelId="{2ECA0DBC-2CE6-49B3-AE90-15D1ECFC5F74}" type="sibTrans" cxnId="{68CBC11B-E1F1-4C77-B8AD-AB0AA60EC585}">
      <dgm:prSet/>
      <dgm:spPr/>
      <dgm:t>
        <a:bodyPr/>
        <a:lstStyle/>
        <a:p>
          <a:endParaRPr lang="en-US"/>
        </a:p>
      </dgm:t>
    </dgm:pt>
    <dgm:pt modelId="{BF50C1E6-FBF3-422E-87DF-9096F927AB4C}">
      <dgm:prSet phldrT="[Text]" custT="1"/>
      <dgm:spPr>
        <a:ln w="28575"/>
      </dgm:spPr>
      <dgm:t>
        <a:bodyPr/>
        <a:lstStyle/>
        <a:p>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1:</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tưởng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bé</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9BABEC8A-370D-49D2-89F9-513EA252BB01}" type="parTrans" cxnId="{F6C2ABB2-C839-4ADE-A3F0-51FF47D85683}">
      <dgm:prSet/>
      <dgm:spPr/>
      <dgm:t>
        <a:bodyPr/>
        <a:lstStyle/>
        <a:p>
          <a:endParaRPr lang="en-US"/>
        </a:p>
      </dgm:t>
    </dgm:pt>
    <dgm:pt modelId="{D24CD23B-8B19-4108-8F66-1D7CCBF1ED37}" type="sibTrans" cxnId="{F6C2ABB2-C839-4ADE-A3F0-51FF47D85683}">
      <dgm:prSet/>
      <dgm:spPr/>
      <dgm:t>
        <a:bodyPr/>
        <a:lstStyle/>
        <a:p>
          <a:endParaRPr lang="en-US"/>
        </a:p>
      </dgm:t>
    </dgm:pt>
    <dgm:pt modelId="{503FD904-A065-4842-B250-A0F2ECD80CA8}">
      <dgm:prSet phldrT="[Text]" custT="1"/>
      <dgm:spPr>
        <a:ln w="28575"/>
      </dgm:spPr>
      <dgm:t>
        <a:bodyPr/>
        <a:lstStyle/>
        <a:p>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2:</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qua: ý </a:t>
          </a:r>
          <a:r>
            <a:rPr lang="en-US" sz="2800" dirty="0" err="1" smtClean="0">
              <a:latin typeface="Times New Roman" panose="02020603050405020304" pitchFamily="18" charset="0"/>
              <a:cs typeface="Times New Roman" panose="02020603050405020304" pitchFamily="18" charset="0"/>
            </a:rPr>
            <a:t>nghĩ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gũi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áp</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BD7FE69F-B3F5-4D79-A805-1AD10599BB5E}" type="parTrans" cxnId="{DD2413BB-AFD5-4A02-8C7C-9F7C7176168F}">
      <dgm:prSet/>
      <dgm:spPr/>
      <dgm:t>
        <a:bodyPr/>
        <a:lstStyle/>
        <a:p>
          <a:endParaRPr lang="en-US"/>
        </a:p>
      </dgm:t>
    </dgm:pt>
    <dgm:pt modelId="{86671227-EB9B-4D50-B60E-8390F64DC18A}" type="sibTrans" cxnId="{DD2413BB-AFD5-4A02-8C7C-9F7C7176168F}">
      <dgm:prSet/>
      <dgm:spPr/>
      <dgm:t>
        <a:bodyPr/>
        <a:lstStyle/>
        <a:p>
          <a:endParaRPr lang="en-US"/>
        </a:p>
      </dgm:t>
    </dgm:pt>
    <dgm:pt modelId="{5C61A3A5-D37A-4FBA-BF1A-739A15E6C06E}">
      <dgm:prSet phldrT="[Text]" custT="1"/>
      <dgm:spPr>
        <a:ln w="28575"/>
      </dgm:spPr>
      <dgm:t>
        <a:bodyPr/>
        <a:lstStyle/>
        <a:p>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4:</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sẻ</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031EF25E-CBFE-4BDB-A78D-F8DF16D58AC5}" type="parTrans" cxnId="{AAAD8D55-C4D7-49C2-93AA-6C0B240AAB56}">
      <dgm:prSet/>
      <dgm:spPr/>
      <dgm:t>
        <a:bodyPr/>
        <a:lstStyle/>
        <a:p>
          <a:endParaRPr lang="en-US"/>
        </a:p>
      </dgm:t>
    </dgm:pt>
    <dgm:pt modelId="{B2C1097D-C271-47C9-B87B-A32A697D558F}" type="sibTrans" cxnId="{AAAD8D55-C4D7-49C2-93AA-6C0B240AAB56}">
      <dgm:prSet/>
      <dgm:spPr/>
      <dgm:t>
        <a:bodyPr/>
        <a:lstStyle/>
        <a:p>
          <a:endParaRPr lang="en-US"/>
        </a:p>
      </dgm:t>
    </dgm:pt>
    <dgm:pt modelId="{B4D29EEA-7F82-4026-BB09-802B8A0B7ACC}">
      <dgm:prSet phldrT="[Text]" custT="1"/>
      <dgm:spPr>
        <a:ln w="28575"/>
      </dgm:spPr>
      <dgm:t>
        <a:bodyPr/>
        <a:lstStyle/>
        <a:p>
          <a:r>
            <a:rPr lang="en-US" sz="2800" b="1" dirty="0" err="1" smtClean="0">
              <a:latin typeface="Times New Roman" panose="02020603050405020304" pitchFamily="18" charset="0"/>
              <a:cs typeface="Times New Roman" panose="02020603050405020304" pitchFamily="18" charset="0"/>
            </a:rPr>
            <a:t>Bước</a:t>
          </a:r>
          <a:r>
            <a:rPr lang="en-US" sz="2800" b="1" dirty="0" smtClean="0">
              <a:latin typeface="Times New Roman" panose="02020603050405020304" pitchFamily="18" charset="0"/>
              <a:cs typeface="Times New Roman" panose="02020603050405020304" pitchFamily="18" charset="0"/>
            </a:rPr>
            <a:t> 3:</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cs typeface="Times New Roman" panose="02020603050405020304" pitchFamily="18" charset="0"/>
          </a:endParaRPr>
        </a:p>
      </dgm:t>
    </dgm:pt>
    <dgm:pt modelId="{72248E65-E100-4AD2-9303-E5F1FE5ED2DC}" type="parTrans" cxnId="{FF5791CB-7DDF-4F4E-BCF6-5AAE54E451C5}">
      <dgm:prSet/>
      <dgm:spPr/>
      <dgm:t>
        <a:bodyPr/>
        <a:lstStyle/>
        <a:p>
          <a:endParaRPr lang="en-US"/>
        </a:p>
      </dgm:t>
    </dgm:pt>
    <dgm:pt modelId="{A4069BA0-9CEB-40D5-9AF5-8F035388F0ED}" type="sibTrans" cxnId="{FF5791CB-7DDF-4F4E-BCF6-5AAE54E451C5}">
      <dgm:prSet/>
      <dgm:spPr/>
      <dgm:t>
        <a:bodyPr/>
        <a:lstStyle/>
        <a:p>
          <a:endParaRPr lang="en-US"/>
        </a:p>
      </dgm:t>
    </dgm:pt>
    <dgm:pt modelId="{A2260109-720E-43D3-B789-C96D1E24BA44}" type="pres">
      <dgm:prSet presAssocID="{BBE5CD60-4D16-4688-BC61-419534BCDF93}" presName="Name0" presStyleCnt="0">
        <dgm:presLayoutVars>
          <dgm:dir/>
          <dgm:animLvl val="lvl"/>
          <dgm:resizeHandles val="exact"/>
        </dgm:presLayoutVars>
      </dgm:prSet>
      <dgm:spPr/>
      <dgm:t>
        <a:bodyPr/>
        <a:lstStyle/>
        <a:p>
          <a:endParaRPr lang="en-US"/>
        </a:p>
      </dgm:t>
    </dgm:pt>
    <dgm:pt modelId="{74CFA62F-7EDB-4FCB-844C-017AFAB00661}" type="pres">
      <dgm:prSet presAssocID="{96DC9DE8-F333-4C69-B49D-B0CCE901744B}" presName="vertFlow" presStyleCnt="0"/>
      <dgm:spPr/>
    </dgm:pt>
    <dgm:pt modelId="{F8F90C62-D1AC-4C2C-BF0A-DF6F4D75BBEF}" type="pres">
      <dgm:prSet presAssocID="{96DC9DE8-F333-4C69-B49D-B0CCE901744B}" presName="header" presStyleLbl="node1" presStyleIdx="0" presStyleCnt="1" custScaleX="142534" custScaleY="87938"/>
      <dgm:spPr/>
      <dgm:t>
        <a:bodyPr/>
        <a:lstStyle/>
        <a:p>
          <a:endParaRPr lang="en-US"/>
        </a:p>
      </dgm:t>
    </dgm:pt>
    <dgm:pt modelId="{6FB5F2F6-82FC-436D-B2FC-52DD3DB212BD}" type="pres">
      <dgm:prSet presAssocID="{9BABEC8A-370D-49D2-89F9-513EA252BB01}" presName="parTrans" presStyleLbl="sibTrans2D1" presStyleIdx="0" presStyleCnt="4"/>
      <dgm:spPr/>
      <dgm:t>
        <a:bodyPr/>
        <a:lstStyle/>
        <a:p>
          <a:endParaRPr lang="en-US"/>
        </a:p>
      </dgm:t>
    </dgm:pt>
    <dgm:pt modelId="{E9C1FCA4-F122-4D69-ABF3-0A0EFE57BB96}" type="pres">
      <dgm:prSet presAssocID="{BF50C1E6-FBF3-422E-87DF-9096F927AB4C}" presName="child" presStyleLbl="alignAccFollowNode1" presStyleIdx="0" presStyleCnt="4" custScaleX="171529">
        <dgm:presLayoutVars>
          <dgm:chMax val="0"/>
          <dgm:bulletEnabled val="1"/>
        </dgm:presLayoutVars>
      </dgm:prSet>
      <dgm:spPr/>
      <dgm:t>
        <a:bodyPr/>
        <a:lstStyle/>
        <a:p>
          <a:endParaRPr lang="en-US"/>
        </a:p>
      </dgm:t>
    </dgm:pt>
    <dgm:pt modelId="{C6842675-14DC-4696-9D66-F8742F5A0F3D}" type="pres">
      <dgm:prSet presAssocID="{D24CD23B-8B19-4108-8F66-1D7CCBF1ED37}" presName="sibTrans" presStyleLbl="sibTrans2D1" presStyleIdx="1" presStyleCnt="4"/>
      <dgm:spPr/>
      <dgm:t>
        <a:bodyPr/>
        <a:lstStyle/>
        <a:p>
          <a:endParaRPr lang="en-US"/>
        </a:p>
      </dgm:t>
    </dgm:pt>
    <dgm:pt modelId="{3B6577AD-2C59-4551-A6D7-783DF884AA56}" type="pres">
      <dgm:prSet presAssocID="{503FD904-A065-4842-B250-A0F2ECD80CA8}" presName="child" presStyleLbl="alignAccFollowNode1" presStyleIdx="1" presStyleCnt="4" custScaleX="226160" custScaleY="163485" custLinFactNeighborY="-32058">
        <dgm:presLayoutVars>
          <dgm:chMax val="0"/>
          <dgm:bulletEnabled val="1"/>
        </dgm:presLayoutVars>
      </dgm:prSet>
      <dgm:spPr/>
      <dgm:t>
        <a:bodyPr/>
        <a:lstStyle/>
        <a:p>
          <a:endParaRPr lang="en-US"/>
        </a:p>
      </dgm:t>
    </dgm:pt>
    <dgm:pt modelId="{1DB7C157-A433-41EB-A1D6-CE5DD4E80E3F}" type="pres">
      <dgm:prSet presAssocID="{86671227-EB9B-4D50-B60E-8390F64DC18A}" presName="sibTrans" presStyleLbl="sibTrans2D1" presStyleIdx="2" presStyleCnt="4"/>
      <dgm:spPr/>
      <dgm:t>
        <a:bodyPr/>
        <a:lstStyle/>
        <a:p>
          <a:endParaRPr lang="en-US"/>
        </a:p>
      </dgm:t>
    </dgm:pt>
    <dgm:pt modelId="{B3304188-B326-4DC6-A937-BCA88F5DAE09}" type="pres">
      <dgm:prSet presAssocID="{B4D29EEA-7F82-4026-BB09-802B8A0B7ACC}" presName="child" presStyleLbl="alignAccFollowNode1" presStyleIdx="2" presStyleCnt="4" custScaleX="168757" custLinFactNeighborY="-58773">
        <dgm:presLayoutVars>
          <dgm:chMax val="0"/>
          <dgm:bulletEnabled val="1"/>
        </dgm:presLayoutVars>
      </dgm:prSet>
      <dgm:spPr/>
      <dgm:t>
        <a:bodyPr/>
        <a:lstStyle/>
        <a:p>
          <a:endParaRPr lang="en-US"/>
        </a:p>
      </dgm:t>
    </dgm:pt>
    <dgm:pt modelId="{91D96037-065A-4C08-BE00-8EC8851778BC}" type="pres">
      <dgm:prSet presAssocID="{A4069BA0-9CEB-40D5-9AF5-8F035388F0ED}" presName="sibTrans" presStyleLbl="sibTrans2D1" presStyleIdx="3" presStyleCnt="4"/>
      <dgm:spPr/>
      <dgm:t>
        <a:bodyPr/>
        <a:lstStyle/>
        <a:p>
          <a:endParaRPr lang="en-US"/>
        </a:p>
      </dgm:t>
    </dgm:pt>
    <dgm:pt modelId="{1C1056A6-E50D-4D47-B688-480EC115A270}" type="pres">
      <dgm:prSet presAssocID="{5C61A3A5-D37A-4FBA-BF1A-739A15E6C06E}" presName="child" presStyleLbl="alignAccFollowNode1" presStyleIdx="3" presStyleCnt="4" custScaleX="196348" custLinFactNeighborY="-80145">
        <dgm:presLayoutVars>
          <dgm:chMax val="0"/>
          <dgm:bulletEnabled val="1"/>
        </dgm:presLayoutVars>
      </dgm:prSet>
      <dgm:spPr/>
      <dgm:t>
        <a:bodyPr/>
        <a:lstStyle/>
        <a:p>
          <a:endParaRPr lang="en-US"/>
        </a:p>
      </dgm:t>
    </dgm:pt>
  </dgm:ptLst>
  <dgm:cxnLst>
    <dgm:cxn modelId="{311139B7-772F-4AE2-B3A3-C561701F9208}" type="presOf" srcId="{9BABEC8A-370D-49D2-89F9-513EA252BB01}" destId="{6FB5F2F6-82FC-436D-B2FC-52DD3DB212BD}" srcOrd="0" destOrd="0" presId="urn:microsoft.com/office/officeart/2005/8/layout/lProcess1"/>
    <dgm:cxn modelId="{05977DA4-4424-4966-8046-2AC00CB561F8}" type="presOf" srcId="{5C61A3A5-D37A-4FBA-BF1A-739A15E6C06E}" destId="{1C1056A6-E50D-4D47-B688-480EC115A270}" srcOrd="0" destOrd="0" presId="urn:microsoft.com/office/officeart/2005/8/layout/lProcess1"/>
    <dgm:cxn modelId="{FDA7E4E4-DB05-4FBF-8EF8-DDF2147D90A6}" type="presOf" srcId="{B4D29EEA-7F82-4026-BB09-802B8A0B7ACC}" destId="{B3304188-B326-4DC6-A937-BCA88F5DAE09}" srcOrd="0" destOrd="0" presId="urn:microsoft.com/office/officeart/2005/8/layout/lProcess1"/>
    <dgm:cxn modelId="{68CBC11B-E1F1-4C77-B8AD-AB0AA60EC585}" srcId="{BBE5CD60-4D16-4688-BC61-419534BCDF93}" destId="{96DC9DE8-F333-4C69-B49D-B0CCE901744B}" srcOrd="0" destOrd="0" parTransId="{50A1BE57-4BF2-46C9-BB7D-BFBAFA24CE18}" sibTransId="{2ECA0DBC-2CE6-49B3-AE90-15D1ECFC5F74}"/>
    <dgm:cxn modelId="{177A34F8-71EA-4C17-A8B3-BCE11EA4437F}" type="presOf" srcId="{D24CD23B-8B19-4108-8F66-1D7CCBF1ED37}" destId="{C6842675-14DC-4696-9D66-F8742F5A0F3D}" srcOrd="0" destOrd="0" presId="urn:microsoft.com/office/officeart/2005/8/layout/lProcess1"/>
    <dgm:cxn modelId="{84294BC9-06B3-4D88-B7A1-2809BBC402CD}" type="presOf" srcId="{96DC9DE8-F333-4C69-B49D-B0CCE901744B}" destId="{F8F90C62-D1AC-4C2C-BF0A-DF6F4D75BBEF}" srcOrd="0" destOrd="0" presId="urn:microsoft.com/office/officeart/2005/8/layout/lProcess1"/>
    <dgm:cxn modelId="{F6C2ABB2-C839-4ADE-A3F0-51FF47D85683}" srcId="{96DC9DE8-F333-4C69-B49D-B0CCE901744B}" destId="{BF50C1E6-FBF3-422E-87DF-9096F927AB4C}" srcOrd="0" destOrd="0" parTransId="{9BABEC8A-370D-49D2-89F9-513EA252BB01}" sibTransId="{D24CD23B-8B19-4108-8F66-1D7CCBF1ED37}"/>
    <dgm:cxn modelId="{3DF35408-B5A0-4458-8C42-65D4FEFB0192}" type="presOf" srcId="{A4069BA0-9CEB-40D5-9AF5-8F035388F0ED}" destId="{91D96037-065A-4C08-BE00-8EC8851778BC}" srcOrd="0" destOrd="0" presId="urn:microsoft.com/office/officeart/2005/8/layout/lProcess1"/>
    <dgm:cxn modelId="{B4D999AD-54B1-4E3B-BA46-EBCA64491966}" type="presOf" srcId="{503FD904-A065-4842-B250-A0F2ECD80CA8}" destId="{3B6577AD-2C59-4551-A6D7-783DF884AA56}" srcOrd="0" destOrd="0" presId="urn:microsoft.com/office/officeart/2005/8/layout/lProcess1"/>
    <dgm:cxn modelId="{FF5791CB-7DDF-4F4E-BCF6-5AAE54E451C5}" srcId="{96DC9DE8-F333-4C69-B49D-B0CCE901744B}" destId="{B4D29EEA-7F82-4026-BB09-802B8A0B7ACC}" srcOrd="2" destOrd="0" parTransId="{72248E65-E100-4AD2-9303-E5F1FE5ED2DC}" sibTransId="{A4069BA0-9CEB-40D5-9AF5-8F035388F0ED}"/>
    <dgm:cxn modelId="{52006295-6023-4698-A50E-6C6951816640}" type="presOf" srcId="{BF50C1E6-FBF3-422E-87DF-9096F927AB4C}" destId="{E9C1FCA4-F122-4D69-ABF3-0A0EFE57BB96}" srcOrd="0" destOrd="0" presId="urn:microsoft.com/office/officeart/2005/8/layout/lProcess1"/>
    <dgm:cxn modelId="{DD2413BB-AFD5-4A02-8C7C-9F7C7176168F}" srcId="{96DC9DE8-F333-4C69-B49D-B0CCE901744B}" destId="{503FD904-A065-4842-B250-A0F2ECD80CA8}" srcOrd="1" destOrd="0" parTransId="{BD7FE69F-B3F5-4D79-A805-1AD10599BB5E}" sibTransId="{86671227-EB9B-4D50-B60E-8390F64DC18A}"/>
    <dgm:cxn modelId="{7B5F5370-7F05-4E7B-ABAB-7476AC3E2182}" type="presOf" srcId="{BBE5CD60-4D16-4688-BC61-419534BCDF93}" destId="{A2260109-720E-43D3-B789-C96D1E24BA44}" srcOrd="0" destOrd="0" presId="urn:microsoft.com/office/officeart/2005/8/layout/lProcess1"/>
    <dgm:cxn modelId="{E54120F8-015C-4CB8-864C-1F0B13347284}" type="presOf" srcId="{86671227-EB9B-4D50-B60E-8390F64DC18A}" destId="{1DB7C157-A433-41EB-A1D6-CE5DD4E80E3F}" srcOrd="0" destOrd="0" presId="urn:microsoft.com/office/officeart/2005/8/layout/lProcess1"/>
    <dgm:cxn modelId="{AAAD8D55-C4D7-49C2-93AA-6C0B240AAB56}" srcId="{96DC9DE8-F333-4C69-B49D-B0CCE901744B}" destId="{5C61A3A5-D37A-4FBA-BF1A-739A15E6C06E}" srcOrd="3" destOrd="0" parTransId="{031EF25E-CBFE-4BDB-A78D-F8DF16D58AC5}" sibTransId="{B2C1097D-C271-47C9-B87B-A32A697D558F}"/>
    <dgm:cxn modelId="{0ABCD1FB-8F5F-432F-810E-E6F7FEE124CB}" type="presParOf" srcId="{A2260109-720E-43D3-B789-C96D1E24BA44}" destId="{74CFA62F-7EDB-4FCB-844C-017AFAB00661}" srcOrd="0" destOrd="0" presId="urn:microsoft.com/office/officeart/2005/8/layout/lProcess1"/>
    <dgm:cxn modelId="{295A0E42-3450-4BC2-B7E0-3BC318F08791}" type="presParOf" srcId="{74CFA62F-7EDB-4FCB-844C-017AFAB00661}" destId="{F8F90C62-D1AC-4C2C-BF0A-DF6F4D75BBEF}" srcOrd="0" destOrd="0" presId="urn:microsoft.com/office/officeart/2005/8/layout/lProcess1"/>
    <dgm:cxn modelId="{97F7EF5C-04DF-4CEB-8EC2-AE8BF82BF6FD}" type="presParOf" srcId="{74CFA62F-7EDB-4FCB-844C-017AFAB00661}" destId="{6FB5F2F6-82FC-436D-B2FC-52DD3DB212BD}" srcOrd="1" destOrd="0" presId="urn:microsoft.com/office/officeart/2005/8/layout/lProcess1"/>
    <dgm:cxn modelId="{E3E7328F-0E25-41D4-8C26-E9F63CE36435}" type="presParOf" srcId="{74CFA62F-7EDB-4FCB-844C-017AFAB00661}" destId="{E9C1FCA4-F122-4D69-ABF3-0A0EFE57BB96}" srcOrd="2" destOrd="0" presId="urn:microsoft.com/office/officeart/2005/8/layout/lProcess1"/>
    <dgm:cxn modelId="{B6847421-9082-4393-AA0D-04E676AB233A}" type="presParOf" srcId="{74CFA62F-7EDB-4FCB-844C-017AFAB00661}" destId="{C6842675-14DC-4696-9D66-F8742F5A0F3D}" srcOrd="3" destOrd="0" presId="urn:microsoft.com/office/officeart/2005/8/layout/lProcess1"/>
    <dgm:cxn modelId="{92D6C1C4-2589-4F39-9B9E-0A003EB990C1}" type="presParOf" srcId="{74CFA62F-7EDB-4FCB-844C-017AFAB00661}" destId="{3B6577AD-2C59-4551-A6D7-783DF884AA56}" srcOrd="4" destOrd="0" presId="urn:microsoft.com/office/officeart/2005/8/layout/lProcess1"/>
    <dgm:cxn modelId="{A6D51CBD-7121-4879-87B9-24051B89840B}" type="presParOf" srcId="{74CFA62F-7EDB-4FCB-844C-017AFAB00661}" destId="{1DB7C157-A433-41EB-A1D6-CE5DD4E80E3F}" srcOrd="5" destOrd="0" presId="urn:microsoft.com/office/officeart/2005/8/layout/lProcess1"/>
    <dgm:cxn modelId="{27223A4A-CD35-4E8E-956A-AA73FF492CEC}" type="presParOf" srcId="{74CFA62F-7EDB-4FCB-844C-017AFAB00661}" destId="{B3304188-B326-4DC6-A937-BCA88F5DAE09}" srcOrd="6" destOrd="0" presId="urn:microsoft.com/office/officeart/2005/8/layout/lProcess1"/>
    <dgm:cxn modelId="{0EBFDA51-C71D-4A37-8D37-2D3AFAB451CB}" type="presParOf" srcId="{74CFA62F-7EDB-4FCB-844C-017AFAB00661}" destId="{91D96037-065A-4C08-BE00-8EC8851778BC}" srcOrd="7" destOrd="0" presId="urn:microsoft.com/office/officeart/2005/8/layout/lProcess1"/>
    <dgm:cxn modelId="{67EA043A-CFA9-424D-B521-3C5155DB13D3}" type="presParOf" srcId="{74CFA62F-7EDB-4FCB-844C-017AFAB00661}" destId="{1C1056A6-E50D-4D47-B688-480EC115A270}" srcOrd="8"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7" qsCatId="simple" csTypeId="urn:microsoft.com/office/officeart/2005/8/colors/accent1_2#11" csCatId="accent1" phldr="1"/>
      <dgm:spPr/>
      <dgm:t>
        <a:bodyPr/>
        <a:lstStyle/>
        <a:p>
          <a:endParaRPr lang="en-US"/>
        </a:p>
      </dgm:t>
    </dgm:pt>
    <dgm:pt modelId="{8E117729-BB14-42F5-A811-325DA09A04E2}">
      <dgm:prSet phldrT="[Text]" custT="1"/>
      <dgm:spPr>
        <a:solidFill>
          <a:schemeClr val="accent2">
            <a:lumMod val="50000"/>
          </a:schemeClr>
        </a:solidFill>
      </dgm:spPr>
      <dgm:t>
        <a:bodyPr/>
        <a:lstStyle/>
        <a:p>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custT="1"/>
      <dgm:spPr>
        <a:solidFill>
          <a:schemeClr val="accent2">
            <a:lumMod val="50000"/>
          </a:schemeClr>
        </a:solidFill>
      </dgm:spPr>
      <dgm:t>
        <a:bodyPr/>
        <a:lstStyle/>
        <a:p>
          <a:r>
            <a:rPr lang="en-US" sz="2400" b="1" dirty="0" smtClean="0">
              <a:latin typeface="Times New Roman" panose="02020603050405020304" pitchFamily="18" charset="0"/>
              <a:cs typeface="Times New Roman" panose="02020603050405020304" pitchFamily="18" charset="0"/>
            </a:rPr>
            <a:t>Lai </a:t>
          </a:r>
          <a:r>
            <a:rPr lang="en-US" sz="2400" b="1" dirty="0" err="1" smtClean="0">
              <a:latin typeface="Times New Roman" panose="02020603050405020304" pitchFamily="18" charset="0"/>
              <a:cs typeface="Times New Roman" panose="02020603050405020304" pitchFamily="18" charset="0"/>
            </a:rPr>
            <a:t>lịch</a:t>
          </a:r>
          <a:r>
            <a:rPr lang="en-US" sz="2400" b="1"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Đến từ </a:t>
          </a:r>
          <a:r>
            <a:rPr lang="vi-VN" sz="2400" b="1" dirty="0" smtClean="0">
              <a:latin typeface="Times New Roman" panose="02020603050405020304" pitchFamily="18" charset="0"/>
              <a:cs typeface="Times New Roman" panose="02020603050405020304" pitchFamily="18" charset="0"/>
            </a:rPr>
            <a:t>một hành tinh 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bè</a:t>
          </a:r>
          <a:r>
            <a:rPr lang="en-US" sz="2400" dirty="0" smtClean="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Mình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tìm</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Mình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tìm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bạn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bè</a:t>
          </a:r>
          <a:r>
            <a:rPr lang="en-US" sz="2400" i="1" dirty="0" smtClean="0">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custT="1"/>
      <dgm:spPr>
        <a:solidFill>
          <a:schemeClr val="accent2">
            <a:lumMod val="50000"/>
          </a:schemeClr>
        </a:solidFill>
      </dgm:spPr>
      <dgm:t>
        <a:bodyPr/>
        <a:lstStyle/>
        <a:p>
          <a:r>
            <a:rPr lang="en-US" sz="2400" b="1" dirty="0" err="1" smtClean="0">
              <a:latin typeface="Times New Roman" panose="02020603050405020304" pitchFamily="18" charset="0"/>
              <a:cs typeface="Times New Roman" panose="02020603050405020304" pitchFamily="18" charset="0"/>
            </a:rPr>
            <a:t>Tâm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trạng</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vừa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xuống</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Trái Đất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vọng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t>
        <a:bodyPr/>
        <a:lstStyle/>
        <a:p>
          <a:endParaRPr lang="en-US"/>
        </a:p>
      </dgm:t>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96351" custScaleY="54529" custLinFactNeighborX="-758" custLinFactNeighborY="-21963">
        <dgm:presLayoutVars>
          <dgm:chPref val="3"/>
        </dgm:presLayoutVars>
      </dgm:prSet>
      <dgm:spPr/>
      <dgm:t>
        <a:bodyPr/>
        <a:lstStyle/>
        <a:p>
          <a:endParaRPr lang="en-US"/>
        </a:p>
      </dgm:t>
    </dgm:pt>
    <dgm:pt modelId="{484C873E-330E-4A7D-BED3-69D2ABFC1E16}" type="pres">
      <dgm:prSet presAssocID="{8E117729-BB14-42F5-A811-325DA09A04E2}" presName="rootConnector1" presStyleLbl="node1" presStyleIdx="0" presStyleCnt="0"/>
      <dgm:spPr/>
      <dgm:t>
        <a:bodyPr/>
        <a:lstStyle/>
        <a:p>
          <a:endParaRPr lang="en-US"/>
        </a:p>
      </dgm:t>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t>
        <a:bodyPr/>
        <a:lstStyle/>
        <a:p>
          <a:endParaRPr lang="en-US"/>
        </a:p>
      </dgm:t>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ScaleX="104955" custScaleY="97214" custLinFactNeighborX="7008" custLinFactNeighborY="-34909">
        <dgm:presLayoutVars>
          <dgm:chPref val="3"/>
        </dgm:presLayoutVars>
      </dgm:prSet>
      <dgm:spPr/>
      <dgm:t>
        <a:bodyPr/>
        <a:lstStyle/>
        <a:p>
          <a:endParaRPr lang="en-US"/>
        </a:p>
      </dgm:t>
    </dgm:pt>
    <dgm:pt modelId="{9CC7C621-EE33-4282-A7AF-18D8CBD5139C}" type="pres">
      <dgm:prSet presAssocID="{E7F4B019-17E8-47CF-9A5A-E37C3ACBF749}" presName="rootConnector" presStyleLbl="node2" presStyleIdx="0" presStyleCnt="2"/>
      <dgm:spPr/>
      <dgm:t>
        <a:bodyPr/>
        <a:lstStyle/>
        <a:p>
          <a:endParaRPr lang="en-US"/>
        </a:p>
      </dgm:t>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t>
        <a:bodyPr/>
        <a:lstStyle/>
        <a:p>
          <a:endParaRPr lang="en-US"/>
        </a:p>
      </dgm:t>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ScaleX="115306" custScaleY="98819" custLinFactNeighborX="18" custLinFactNeighborY="-35277">
        <dgm:presLayoutVars>
          <dgm:chPref val="3"/>
        </dgm:presLayoutVars>
      </dgm:prSet>
      <dgm:spPr/>
      <dgm:t>
        <a:bodyPr/>
        <a:lstStyle/>
        <a:p>
          <a:endParaRPr lang="en-US"/>
        </a:p>
      </dgm:t>
    </dgm:pt>
    <dgm:pt modelId="{4862B1B7-F408-4393-B2AD-6D61A1DA3B55}" type="pres">
      <dgm:prSet presAssocID="{358A5529-C809-4EB9-AE82-AB9A5EF524BD}" presName="rootConnector" presStyleLbl="node2" presStyleIdx="1" presStyleCnt="2"/>
      <dgm:spPr/>
      <dgm:t>
        <a:bodyPr/>
        <a:lstStyle/>
        <a:p>
          <a:endParaRPr lang="en-US"/>
        </a:p>
      </dgm:t>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6F64E228-B71A-48EF-AE82-7CCECF7B183E}" type="presOf" srcId="{8E117729-BB14-42F5-A811-325DA09A04E2}" destId="{BABCFF83-3AAF-4822-A7EB-DFE4A5E0F509}" srcOrd="0" destOrd="0" presId="urn:microsoft.com/office/officeart/2005/8/layout/orgChart1"/>
    <dgm:cxn modelId="{7689E6D7-D313-4CC0-B14C-895BBB5F8983}" type="presOf" srcId="{358A5529-C809-4EB9-AE82-AB9A5EF524BD}" destId="{4862B1B7-F408-4393-B2AD-6D61A1DA3B55}" srcOrd="1" destOrd="0" presId="urn:microsoft.com/office/officeart/2005/8/layout/orgChart1"/>
    <dgm:cxn modelId="{1F945D43-EDE2-4B04-8BF8-4CB2506059A9}" type="presOf" srcId="{358A5529-C809-4EB9-AE82-AB9A5EF524BD}" destId="{EE4D75B8-C94F-41CB-BBDA-4372E1AFD856}" srcOrd="0" destOrd="0" presId="urn:microsoft.com/office/officeart/2005/8/layout/orgChart1"/>
    <dgm:cxn modelId="{1C83B6A2-2C2D-4B18-9E90-498CB7344E8C}" type="presOf" srcId="{94A2EB80-EBA9-4C53-9168-30852E01B709}" destId="{F551FD2B-B7C5-4D70-B341-F5CD28321C03}" srcOrd="0" destOrd="0" presId="urn:microsoft.com/office/officeart/2005/8/layout/orgChart1"/>
    <dgm:cxn modelId="{BD869A32-5D2F-42AF-8E94-073E101E5DA4}" srcId="{8E117729-BB14-42F5-A811-325DA09A04E2}" destId="{E7F4B019-17E8-47CF-9A5A-E37C3ACBF749}" srcOrd="0" destOrd="0" parTransId="{94A2EB80-EBA9-4C53-9168-30852E01B709}" sibTransId="{64FBD5B8-7E39-4B08-BB7E-4EEB4ECEC0DA}"/>
    <dgm:cxn modelId="{E0F6FA77-94E7-48D7-A308-8F94C2B12914}" srcId="{28063B6A-E4E0-43FC-B3E6-CB09B6A961AB}" destId="{8E117729-BB14-42F5-A811-325DA09A04E2}" srcOrd="0" destOrd="0" parTransId="{7E9BDCC6-BA74-4341-AD09-9DB48EF01483}" sibTransId="{88934898-F48C-4292-85F3-E25C3217F302}"/>
    <dgm:cxn modelId="{210AA6EC-4143-4C8F-82FC-42ED6FEC3EDD}" type="presOf" srcId="{E7F4B019-17E8-47CF-9A5A-E37C3ACBF749}" destId="{5D4974E5-53C9-4BBB-8A21-6F01087B0F8B}" srcOrd="0" destOrd="0" presId="urn:microsoft.com/office/officeart/2005/8/layout/orgChart1"/>
    <dgm:cxn modelId="{7DD914F1-AFB6-4D04-B009-EF5657CA85E8}" type="presOf" srcId="{8E117729-BB14-42F5-A811-325DA09A04E2}" destId="{484C873E-330E-4A7D-BED3-69D2ABFC1E16}" srcOrd="1" destOrd="0" presId="urn:microsoft.com/office/officeart/2005/8/layout/orgChart1"/>
    <dgm:cxn modelId="{FE50DDA1-4C38-4633-BEE4-C90289344E06}" type="presOf" srcId="{E7F4B019-17E8-47CF-9A5A-E37C3ACBF749}" destId="{9CC7C621-EE33-4282-A7AF-18D8CBD5139C}" srcOrd="1" destOrd="0" presId="urn:microsoft.com/office/officeart/2005/8/layout/orgChart1"/>
    <dgm:cxn modelId="{D9D71AB7-F81B-4D24-8E78-270EE780E1C3}" type="presOf" srcId="{81619110-2B36-4982-B879-6EBACC07810D}" destId="{CAD7DD7F-9D55-4207-9AC8-ABD739CFBFFE}" srcOrd="0" destOrd="0" presId="urn:microsoft.com/office/officeart/2005/8/layout/orgChart1"/>
    <dgm:cxn modelId="{17C5760B-7196-462F-9C61-2933403660E6}" srcId="{8E117729-BB14-42F5-A811-325DA09A04E2}" destId="{358A5529-C809-4EB9-AE82-AB9A5EF524BD}" srcOrd="1" destOrd="0" parTransId="{81619110-2B36-4982-B879-6EBACC07810D}" sibTransId="{97F7782F-B4F4-4C5E-983A-1BCF7345F7E1}"/>
    <dgm:cxn modelId="{E313FE07-6EAD-46EC-8936-798D3ED87633}" type="presOf" srcId="{28063B6A-E4E0-43FC-B3E6-CB09B6A961AB}" destId="{6DB04AC6-FE36-4F6B-AFAF-3D112E65E3C7}" srcOrd="0" destOrd="0" presId="urn:microsoft.com/office/officeart/2005/8/layout/orgChart1"/>
    <dgm:cxn modelId="{7334BE5C-D681-44F8-9F1A-562E066845B3}" type="presParOf" srcId="{6DB04AC6-FE36-4F6B-AFAF-3D112E65E3C7}" destId="{F7A4B0C2-AE8D-44EC-B81D-413952D63F5C}" srcOrd="0" destOrd="0" presId="urn:microsoft.com/office/officeart/2005/8/layout/orgChart1"/>
    <dgm:cxn modelId="{009BDB0B-A41B-4A3A-91A5-FB9E54D1D604}" type="presParOf" srcId="{F7A4B0C2-AE8D-44EC-B81D-413952D63F5C}" destId="{714C1473-E1A7-4946-839F-8E00421B6616}" srcOrd="0" destOrd="0" presId="urn:microsoft.com/office/officeart/2005/8/layout/orgChart1"/>
    <dgm:cxn modelId="{3E305F1B-47B3-4683-BFA5-E3E18E55A5AD}" type="presParOf" srcId="{714C1473-E1A7-4946-839F-8E00421B6616}" destId="{BABCFF83-3AAF-4822-A7EB-DFE4A5E0F509}" srcOrd="0" destOrd="0" presId="urn:microsoft.com/office/officeart/2005/8/layout/orgChart1"/>
    <dgm:cxn modelId="{4DFB121E-2B92-4E3F-B8A6-B6882F4A0D6E}" type="presParOf" srcId="{714C1473-E1A7-4946-839F-8E00421B6616}" destId="{484C873E-330E-4A7D-BED3-69D2ABFC1E16}" srcOrd="1" destOrd="0" presId="urn:microsoft.com/office/officeart/2005/8/layout/orgChart1"/>
    <dgm:cxn modelId="{11637AF3-09CE-4C68-AB3A-48222C8DAE0C}" type="presParOf" srcId="{F7A4B0C2-AE8D-44EC-B81D-413952D63F5C}" destId="{83074006-DB60-49D1-BBE4-12A6B8AE841F}" srcOrd="1" destOrd="0" presId="urn:microsoft.com/office/officeart/2005/8/layout/orgChart1"/>
    <dgm:cxn modelId="{19BF1423-BC6E-4207-8606-AA576711771E}" type="presParOf" srcId="{83074006-DB60-49D1-BBE4-12A6B8AE841F}" destId="{F551FD2B-B7C5-4D70-B341-F5CD28321C03}" srcOrd="0" destOrd="0" presId="urn:microsoft.com/office/officeart/2005/8/layout/orgChart1"/>
    <dgm:cxn modelId="{806C3EF9-6154-4E59-B5EF-2DDAC11252DE}" type="presParOf" srcId="{83074006-DB60-49D1-BBE4-12A6B8AE841F}" destId="{279A3669-8DC9-47DB-A8CF-9466D350CA34}" srcOrd="1" destOrd="0" presId="urn:microsoft.com/office/officeart/2005/8/layout/orgChart1"/>
    <dgm:cxn modelId="{B5C45216-1897-4DBE-A4BA-DE46B9C773DA}" type="presParOf" srcId="{279A3669-8DC9-47DB-A8CF-9466D350CA34}" destId="{CC859CB1-94FF-417A-8C32-8CBDD2B1A918}" srcOrd="0" destOrd="0" presId="urn:microsoft.com/office/officeart/2005/8/layout/orgChart1"/>
    <dgm:cxn modelId="{CEB0FBE3-DC5D-456F-9DD9-047BCEB605C0}" type="presParOf" srcId="{CC859CB1-94FF-417A-8C32-8CBDD2B1A918}" destId="{5D4974E5-53C9-4BBB-8A21-6F01087B0F8B}" srcOrd="0" destOrd="0" presId="urn:microsoft.com/office/officeart/2005/8/layout/orgChart1"/>
    <dgm:cxn modelId="{56FA1263-E93A-4510-B04C-FC76628B48F9}" type="presParOf" srcId="{CC859CB1-94FF-417A-8C32-8CBDD2B1A918}" destId="{9CC7C621-EE33-4282-A7AF-18D8CBD5139C}" srcOrd="1" destOrd="0" presId="urn:microsoft.com/office/officeart/2005/8/layout/orgChart1"/>
    <dgm:cxn modelId="{F7FC7C34-C071-4CE1-994E-A13B071DCC73}" type="presParOf" srcId="{279A3669-8DC9-47DB-A8CF-9466D350CA34}" destId="{285C909F-30C1-4E44-AF01-E8B8FD5A8E1B}" srcOrd="1" destOrd="0" presId="urn:microsoft.com/office/officeart/2005/8/layout/orgChart1"/>
    <dgm:cxn modelId="{E5ECB38F-F58C-406C-94C2-1747C2AC159E}" type="presParOf" srcId="{279A3669-8DC9-47DB-A8CF-9466D350CA34}" destId="{3DF8DC46-5C63-4F03-8421-D81D61E85887}" srcOrd="2" destOrd="0" presId="urn:microsoft.com/office/officeart/2005/8/layout/orgChart1"/>
    <dgm:cxn modelId="{6797D629-A132-4F0A-9D3A-BF99D2729B2F}" type="presParOf" srcId="{83074006-DB60-49D1-BBE4-12A6B8AE841F}" destId="{CAD7DD7F-9D55-4207-9AC8-ABD739CFBFFE}" srcOrd="2" destOrd="0" presId="urn:microsoft.com/office/officeart/2005/8/layout/orgChart1"/>
    <dgm:cxn modelId="{CB9B3CF5-3B0C-4DB0-BA9A-080CD56956A0}" type="presParOf" srcId="{83074006-DB60-49D1-BBE4-12A6B8AE841F}" destId="{4AE2A93A-AA4A-460A-AEF5-0F3E80E8CCA7}" srcOrd="3" destOrd="0" presId="urn:microsoft.com/office/officeart/2005/8/layout/orgChart1"/>
    <dgm:cxn modelId="{D42AD171-2013-4871-B4F6-6C183AD72BDF}" type="presParOf" srcId="{4AE2A93A-AA4A-460A-AEF5-0F3E80E8CCA7}" destId="{62546E79-6ED1-4608-8440-17208E6FA995}" srcOrd="0" destOrd="0" presId="urn:microsoft.com/office/officeart/2005/8/layout/orgChart1"/>
    <dgm:cxn modelId="{4CFA2856-B4D5-4A6F-8E55-6B51374BEC08}" type="presParOf" srcId="{62546E79-6ED1-4608-8440-17208E6FA995}" destId="{EE4D75B8-C94F-41CB-BBDA-4372E1AFD856}" srcOrd="0" destOrd="0" presId="urn:microsoft.com/office/officeart/2005/8/layout/orgChart1"/>
    <dgm:cxn modelId="{36FA7FFD-6A43-423C-8AA3-A5425EAD683E}" type="presParOf" srcId="{62546E79-6ED1-4608-8440-17208E6FA995}" destId="{4862B1B7-F408-4393-B2AD-6D61A1DA3B55}" srcOrd="1" destOrd="0" presId="urn:microsoft.com/office/officeart/2005/8/layout/orgChart1"/>
    <dgm:cxn modelId="{7461EA88-4DE6-48F3-ADAA-892B97093AAA}" type="presParOf" srcId="{4AE2A93A-AA4A-460A-AEF5-0F3E80E8CCA7}" destId="{2EF5B5E7-C46D-45B4-A907-B3C3A55B2755}" srcOrd="1" destOrd="0" presId="urn:microsoft.com/office/officeart/2005/8/layout/orgChart1"/>
    <dgm:cxn modelId="{FBE2262D-1BFE-48A8-8951-0826169129FC}" type="presParOf" srcId="{4AE2A93A-AA4A-460A-AEF5-0F3E80E8CCA7}" destId="{8AC23A01-2B0C-4331-86BA-37BF7D96435A}" srcOrd="2" destOrd="0" presId="urn:microsoft.com/office/officeart/2005/8/layout/orgChart1"/>
    <dgm:cxn modelId="{C7177721-3D0E-4AB4-BFAE-00D61DE772F6}"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8" qsCatId="simple" csTypeId="urn:microsoft.com/office/officeart/2005/8/colors/accent1_2#12" csCatId="accent1" phldr="1"/>
      <dgm:spPr/>
      <dgm:t>
        <a:bodyPr/>
        <a:lstStyle/>
        <a:p>
          <a:endParaRPr lang="en-US"/>
        </a:p>
      </dgm:t>
    </dgm:pt>
    <dgm:pt modelId="{8E117729-BB14-42F5-A811-325DA09A04E2}">
      <dgm:prSet phldrT="[Text]" custT="1"/>
      <dgm:spPr>
        <a:solidFill>
          <a:schemeClr val="accent6">
            <a:lumMod val="50000"/>
          </a:schemeClr>
        </a:solidFill>
        <a:ln w="28575">
          <a:solidFill>
            <a:srgbClr val="C00000"/>
          </a:solidFill>
        </a:ln>
      </dgm:spPr>
      <dgm:t>
        <a:bodyPr/>
        <a:lstStyle/>
        <a:p>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dgm:spPr>
        <a:solidFill>
          <a:schemeClr val="accent6">
            <a:lumMod val="50000"/>
          </a:schemeClr>
        </a:solidFill>
        <a:ln w="28575">
          <a:solidFill>
            <a:schemeClr val="accent2"/>
          </a:solidFill>
        </a:ln>
      </dgm:spPr>
      <dgm:t>
        <a:bodyPr/>
        <a:lstStyle/>
        <a:p>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lịch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sự</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thân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coi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xấu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nhìn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ngây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thơ</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hồn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nhiên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trong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sáng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luôn</a:t>
          </a:r>
          <a:r>
            <a:rPr lang="en-US" b="1" dirty="0" smtClean="0">
              <a:solidFill>
                <a:srgbClr val="FF0000"/>
              </a:solidFill>
              <a:latin typeface="Times New Roman" panose="02020603050405020304" pitchFamily="18" charset="0"/>
              <a:cs typeface="Times New Roman" panose="02020603050405020304" pitchFamily="18" charset="0"/>
            </a:rPr>
            <a:t> tin </a:t>
          </a:r>
          <a:r>
            <a:rPr lang="en-US" b="1" dirty="0" err="1" smtClean="0">
              <a:solidFill>
                <a:srgbClr val="FF0000"/>
              </a:solidFill>
              <a:latin typeface="Times New Roman" panose="02020603050405020304" pitchFamily="18" charset="0"/>
              <a:cs typeface="Times New Roman" panose="02020603050405020304" pitchFamily="18" charset="0"/>
            </a:rPr>
            <a:t>cậy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hướng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tới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cái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phần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đẹp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đẽ</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tốt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lành</a:t>
          </a:r>
          <a:r>
            <a:rPr lang="en-US" b="1" dirty="0" smtClean="0">
              <a:solidFill>
                <a:srgbClr val="FF0000"/>
              </a:solidFill>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bởi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a:t>
          </a:r>
          <a:endParaRPr lang="en-US"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dgm:spPr>
        <a:solidFill>
          <a:schemeClr val="accent6">
            <a:lumMod val="50000"/>
          </a:schemeClr>
        </a:solidFill>
        <a:ln w="28575">
          <a:solidFill>
            <a:schemeClr val="accent2">
              <a:lumMod val="40000"/>
              <a:lumOff val="60000"/>
            </a:schemeClr>
          </a:solidFill>
        </a:ln>
      </dgm:spPr>
      <dgm:t>
        <a:bodyPr/>
        <a:lstStyle/>
        <a:p>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đồng</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cảm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hóa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nghĩa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giải</a:t>
          </a:r>
          <a:r>
            <a:rPr lang="en-US" dirty="0" smtClean="0">
              <a:latin typeface="Times New Roman" panose="02020603050405020304" pitchFamily="18" charset="0"/>
              <a:cs typeface="Times New Roman" panose="02020603050405020304" pitchFamily="18" charset="0"/>
            </a:rPr>
            <a:t> qua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cảm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hóa</a:t>
          </a:r>
          <a:r>
            <a:rPr lang="en-US" b="1" dirty="0" smtClean="0">
              <a:solidFill>
                <a:srgbClr val="FF0000"/>
              </a:solidFill>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kết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hệ</a:t>
          </a:r>
          <a:r>
            <a:rPr lang="en-US" dirty="0" smtClean="0">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gần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gũi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gắn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cảm</a:t>
          </a:r>
          <a:r>
            <a:rPr lang="en-US" dirty="0" smtClean="0">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biết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quan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tâm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gắn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bó</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đã</a:t>
          </a:r>
          <a:r>
            <a:rPr lang="en-US" dirty="0" smtClean="0">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trân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nghe</a:t>
          </a:r>
          <a:r>
            <a:rPr lang="en-US"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không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định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hoài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nghi</a:t>
          </a:r>
          <a:r>
            <a:rPr lang="en-US" dirty="0" smtClean="0">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t>
        <a:bodyPr/>
        <a:lstStyle/>
        <a:p>
          <a:endParaRPr lang="en-US"/>
        </a:p>
      </dgm:t>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80678" custScaleY="37170" custLinFactNeighborX="-311" custLinFactNeighborY="4564">
        <dgm:presLayoutVars>
          <dgm:chPref val="3"/>
        </dgm:presLayoutVars>
      </dgm:prSet>
      <dgm:spPr/>
      <dgm:t>
        <a:bodyPr/>
        <a:lstStyle/>
        <a:p>
          <a:endParaRPr lang="en-US"/>
        </a:p>
      </dgm:t>
    </dgm:pt>
    <dgm:pt modelId="{484C873E-330E-4A7D-BED3-69D2ABFC1E16}" type="pres">
      <dgm:prSet presAssocID="{8E117729-BB14-42F5-A811-325DA09A04E2}" presName="rootConnector1" presStyleLbl="node1" presStyleIdx="0" presStyleCnt="0"/>
      <dgm:spPr/>
      <dgm:t>
        <a:bodyPr/>
        <a:lstStyle/>
        <a:p>
          <a:endParaRPr lang="en-US"/>
        </a:p>
      </dgm:t>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t>
        <a:bodyPr/>
        <a:lstStyle/>
        <a:p>
          <a:endParaRPr lang="en-US"/>
        </a:p>
      </dgm:t>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ScaleX="111814" custLinFactNeighborX="6188" custLinFactNeighborY="-9594">
        <dgm:presLayoutVars>
          <dgm:chPref val="3"/>
        </dgm:presLayoutVars>
      </dgm:prSet>
      <dgm:spPr/>
      <dgm:t>
        <a:bodyPr/>
        <a:lstStyle/>
        <a:p>
          <a:endParaRPr lang="en-US"/>
        </a:p>
      </dgm:t>
    </dgm:pt>
    <dgm:pt modelId="{9CC7C621-EE33-4282-A7AF-18D8CBD5139C}" type="pres">
      <dgm:prSet presAssocID="{E7F4B019-17E8-47CF-9A5A-E37C3ACBF749}" presName="rootConnector" presStyleLbl="node2" presStyleIdx="0" presStyleCnt="2"/>
      <dgm:spPr/>
      <dgm:t>
        <a:bodyPr/>
        <a:lstStyle/>
        <a:p>
          <a:endParaRPr lang="en-US"/>
        </a:p>
      </dgm:t>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t>
        <a:bodyPr/>
        <a:lstStyle/>
        <a:p>
          <a:endParaRPr lang="en-US"/>
        </a:p>
      </dgm:t>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ScaleX="105671" custLinFactNeighborX="-8572" custLinFactNeighborY="-10279">
        <dgm:presLayoutVars>
          <dgm:chPref val="3"/>
        </dgm:presLayoutVars>
      </dgm:prSet>
      <dgm:spPr/>
      <dgm:t>
        <a:bodyPr/>
        <a:lstStyle/>
        <a:p>
          <a:endParaRPr lang="en-US"/>
        </a:p>
      </dgm:t>
    </dgm:pt>
    <dgm:pt modelId="{4862B1B7-F408-4393-B2AD-6D61A1DA3B55}" type="pres">
      <dgm:prSet presAssocID="{358A5529-C809-4EB9-AE82-AB9A5EF524BD}" presName="rootConnector" presStyleLbl="node2" presStyleIdx="1" presStyleCnt="2"/>
      <dgm:spPr/>
      <dgm:t>
        <a:bodyPr/>
        <a:lstStyle/>
        <a:p>
          <a:endParaRPr lang="en-US"/>
        </a:p>
      </dgm:t>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BD99BBF3-33D5-4586-800A-7F0382231174}" type="presOf" srcId="{8E117729-BB14-42F5-A811-325DA09A04E2}" destId="{BABCFF83-3AAF-4822-A7EB-DFE4A5E0F509}" srcOrd="0" destOrd="0" presId="urn:microsoft.com/office/officeart/2005/8/layout/orgChart1"/>
    <dgm:cxn modelId="{79FD190A-BCD3-4A25-B761-D34E62C1B77D}" type="presOf" srcId="{8E117729-BB14-42F5-A811-325DA09A04E2}" destId="{484C873E-330E-4A7D-BED3-69D2ABFC1E16}" srcOrd="1" destOrd="0" presId="urn:microsoft.com/office/officeart/2005/8/layout/orgChart1"/>
    <dgm:cxn modelId="{4003A844-201B-43DD-9B5A-8D2E79497AC9}" type="presOf" srcId="{E7F4B019-17E8-47CF-9A5A-E37C3ACBF749}" destId="{5D4974E5-53C9-4BBB-8A21-6F01087B0F8B}" srcOrd="0" destOrd="0" presId="urn:microsoft.com/office/officeart/2005/8/layout/orgChart1"/>
    <dgm:cxn modelId="{2B5E826A-06AB-4452-9ACE-5ABC878ACF77}" type="presOf" srcId="{28063B6A-E4E0-43FC-B3E6-CB09B6A961AB}" destId="{6DB04AC6-FE36-4F6B-AFAF-3D112E65E3C7}" srcOrd="0" destOrd="0" presId="urn:microsoft.com/office/officeart/2005/8/layout/orgChart1"/>
    <dgm:cxn modelId="{16806BE7-6603-4F8C-BA17-295EF6BC0403}" type="presOf" srcId="{81619110-2B36-4982-B879-6EBACC07810D}" destId="{CAD7DD7F-9D55-4207-9AC8-ABD739CFBFFE}" srcOrd="0" destOrd="0" presId="urn:microsoft.com/office/officeart/2005/8/layout/orgChart1"/>
    <dgm:cxn modelId="{BD869A32-5D2F-42AF-8E94-073E101E5DA4}" srcId="{8E117729-BB14-42F5-A811-325DA09A04E2}" destId="{E7F4B019-17E8-47CF-9A5A-E37C3ACBF749}" srcOrd="0" destOrd="0" parTransId="{94A2EB80-EBA9-4C53-9168-30852E01B709}" sibTransId="{64FBD5B8-7E39-4B08-BB7E-4EEB4ECEC0DA}"/>
    <dgm:cxn modelId="{E0F6FA77-94E7-48D7-A308-8F94C2B12914}" srcId="{28063B6A-E4E0-43FC-B3E6-CB09B6A961AB}" destId="{8E117729-BB14-42F5-A811-325DA09A04E2}" srcOrd="0" destOrd="0" parTransId="{7E9BDCC6-BA74-4341-AD09-9DB48EF01483}" sibTransId="{88934898-F48C-4292-85F3-E25C3217F302}"/>
    <dgm:cxn modelId="{15D63A90-2F3E-4542-A694-768A5B57607C}" type="presOf" srcId="{E7F4B019-17E8-47CF-9A5A-E37C3ACBF749}" destId="{9CC7C621-EE33-4282-A7AF-18D8CBD5139C}" srcOrd="1" destOrd="0" presId="urn:microsoft.com/office/officeart/2005/8/layout/orgChart1"/>
    <dgm:cxn modelId="{243D4049-C786-4CFA-8AB9-0BD202DF4186}" type="presOf" srcId="{358A5529-C809-4EB9-AE82-AB9A5EF524BD}" destId="{4862B1B7-F408-4393-B2AD-6D61A1DA3B55}" srcOrd="1" destOrd="0" presId="urn:microsoft.com/office/officeart/2005/8/layout/orgChart1"/>
    <dgm:cxn modelId="{8427E693-97BE-4C9E-BF09-7DE3C827A647}" type="presOf" srcId="{94A2EB80-EBA9-4C53-9168-30852E01B709}" destId="{F551FD2B-B7C5-4D70-B341-F5CD28321C03}" srcOrd="0" destOrd="0" presId="urn:microsoft.com/office/officeart/2005/8/layout/orgChart1"/>
    <dgm:cxn modelId="{17C5760B-7196-462F-9C61-2933403660E6}" srcId="{8E117729-BB14-42F5-A811-325DA09A04E2}" destId="{358A5529-C809-4EB9-AE82-AB9A5EF524BD}" srcOrd="1" destOrd="0" parTransId="{81619110-2B36-4982-B879-6EBACC07810D}" sibTransId="{97F7782F-B4F4-4C5E-983A-1BCF7345F7E1}"/>
    <dgm:cxn modelId="{12544D2A-0779-4B82-A05F-ABC5FA2B7A22}" type="presOf" srcId="{358A5529-C809-4EB9-AE82-AB9A5EF524BD}" destId="{EE4D75B8-C94F-41CB-BBDA-4372E1AFD856}" srcOrd="0" destOrd="0" presId="urn:microsoft.com/office/officeart/2005/8/layout/orgChart1"/>
    <dgm:cxn modelId="{AD1B97ED-D484-4D0D-99B6-6BA87B74BA8E}" type="presParOf" srcId="{6DB04AC6-FE36-4F6B-AFAF-3D112E65E3C7}" destId="{F7A4B0C2-AE8D-44EC-B81D-413952D63F5C}" srcOrd="0" destOrd="0" presId="urn:microsoft.com/office/officeart/2005/8/layout/orgChart1"/>
    <dgm:cxn modelId="{B4830FA9-A81A-4498-8EF5-96DF7EDBEE57}" type="presParOf" srcId="{F7A4B0C2-AE8D-44EC-B81D-413952D63F5C}" destId="{714C1473-E1A7-4946-839F-8E00421B6616}" srcOrd="0" destOrd="0" presId="urn:microsoft.com/office/officeart/2005/8/layout/orgChart1"/>
    <dgm:cxn modelId="{728A0F5B-B3DF-4C0B-B681-859210515DC1}" type="presParOf" srcId="{714C1473-E1A7-4946-839F-8E00421B6616}" destId="{BABCFF83-3AAF-4822-A7EB-DFE4A5E0F509}" srcOrd="0" destOrd="0" presId="urn:microsoft.com/office/officeart/2005/8/layout/orgChart1"/>
    <dgm:cxn modelId="{B6A8238C-6813-4C49-A213-BEB0A509B6FB}" type="presParOf" srcId="{714C1473-E1A7-4946-839F-8E00421B6616}" destId="{484C873E-330E-4A7D-BED3-69D2ABFC1E16}" srcOrd="1" destOrd="0" presId="urn:microsoft.com/office/officeart/2005/8/layout/orgChart1"/>
    <dgm:cxn modelId="{88F9A77B-CB51-4E4A-94E9-A8B8EA2DB826}" type="presParOf" srcId="{F7A4B0C2-AE8D-44EC-B81D-413952D63F5C}" destId="{83074006-DB60-49D1-BBE4-12A6B8AE841F}" srcOrd="1" destOrd="0" presId="urn:microsoft.com/office/officeart/2005/8/layout/orgChart1"/>
    <dgm:cxn modelId="{3976D236-8E01-4545-8664-5732166EF803}" type="presParOf" srcId="{83074006-DB60-49D1-BBE4-12A6B8AE841F}" destId="{F551FD2B-B7C5-4D70-B341-F5CD28321C03}" srcOrd="0" destOrd="0" presId="urn:microsoft.com/office/officeart/2005/8/layout/orgChart1"/>
    <dgm:cxn modelId="{C86E1D7D-D9FB-4AE7-8B90-214C3E9BB372}" type="presParOf" srcId="{83074006-DB60-49D1-BBE4-12A6B8AE841F}" destId="{279A3669-8DC9-47DB-A8CF-9466D350CA34}" srcOrd="1" destOrd="0" presId="urn:microsoft.com/office/officeart/2005/8/layout/orgChart1"/>
    <dgm:cxn modelId="{0C9F3534-1FDC-43D2-BA48-D521FBD4C8F1}" type="presParOf" srcId="{279A3669-8DC9-47DB-A8CF-9466D350CA34}" destId="{CC859CB1-94FF-417A-8C32-8CBDD2B1A918}" srcOrd="0" destOrd="0" presId="urn:microsoft.com/office/officeart/2005/8/layout/orgChart1"/>
    <dgm:cxn modelId="{53D1DDF8-5938-4C20-BEE5-56A790D55BCB}" type="presParOf" srcId="{CC859CB1-94FF-417A-8C32-8CBDD2B1A918}" destId="{5D4974E5-53C9-4BBB-8A21-6F01087B0F8B}" srcOrd="0" destOrd="0" presId="urn:microsoft.com/office/officeart/2005/8/layout/orgChart1"/>
    <dgm:cxn modelId="{DF545FEF-7D71-48FE-BE76-63AA7A867C7E}" type="presParOf" srcId="{CC859CB1-94FF-417A-8C32-8CBDD2B1A918}" destId="{9CC7C621-EE33-4282-A7AF-18D8CBD5139C}" srcOrd="1" destOrd="0" presId="urn:microsoft.com/office/officeart/2005/8/layout/orgChart1"/>
    <dgm:cxn modelId="{A31357A5-9569-400F-8A55-AB90BEE8CFDA}" type="presParOf" srcId="{279A3669-8DC9-47DB-A8CF-9466D350CA34}" destId="{285C909F-30C1-4E44-AF01-E8B8FD5A8E1B}" srcOrd="1" destOrd="0" presId="urn:microsoft.com/office/officeart/2005/8/layout/orgChart1"/>
    <dgm:cxn modelId="{93476878-FF02-47EC-9B88-2A6DFF5F3B36}" type="presParOf" srcId="{279A3669-8DC9-47DB-A8CF-9466D350CA34}" destId="{3DF8DC46-5C63-4F03-8421-D81D61E85887}" srcOrd="2" destOrd="0" presId="urn:microsoft.com/office/officeart/2005/8/layout/orgChart1"/>
    <dgm:cxn modelId="{63C6646A-3F79-4B25-946B-1A7960B22579}" type="presParOf" srcId="{83074006-DB60-49D1-BBE4-12A6B8AE841F}" destId="{CAD7DD7F-9D55-4207-9AC8-ABD739CFBFFE}" srcOrd="2" destOrd="0" presId="urn:microsoft.com/office/officeart/2005/8/layout/orgChart1"/>
    <dgm:cxn modelId="{DF07D293-A112-4D6E-A32C-E9080D39A0FF}" type="presParOf" srcId="{83074006-DB60-49D1-BBE4-12A6B8AE841F}" destId="{4AE2A93A-AA4A-460A-AEF5-0F3E80E8CCA7}" srcOrd="3" destOrd="0" presId="urn:microsoft.com/office/officeart/2005/8/layout/orgChart1"/>
    <dgm:cxn modelId="{2674CC38-53DE-4B63-BC83-3C1E25772A33}" type="presParOf" srcId="{4AE2A93A-AA4A-460A-AEF5-0F3E80E8CCA7}" destId="{62546E79-6ED1-4608-8440-17208E6FA995}" srcOrd="0" destOrd="0" presId="urn:microsoft.com/office/officeart/2005/8/layout/orgChart1"/>
    <dgm:cxn modelId="{D52DBBDA-EE7F-4054-98F0-C94EEF4397B1}" type="presParOf" srcId="{62546E79-6ED1-4608-8440-17208E6FA995}" destId="{EE4D75B8-C94F-41CB-BBDA-4372E1AFD856}" srcOrd="0" destOrd="0" presId="urn:microsoft.com/office/officeart/2005/8/layout/orgChart1"/>
    <dgm:cxn modelId="{793EB2DD-4374-4D62-B2E5-1001D256AA27}" type="presParOf" srcId="{62546E79-6ED1-4608-8440-17208E6FA995}" destId="{4862B1B7-F408-4393-B2AD-6D61A1DA3B55}" srcOrd="1" destOrd="0" presId="urn:microsoft.com/office/officeart/2005/8/layout/orgChart1"/>
    <dgm:cxn modelId="{99AD1CCD-84F5-4242-9119-FE05FDBEAF2F}" type="presParOf" srcId="{4AE2A93A-AA4A-460A-AEF5-0F3E80E8CCA7}" destId="{2EF5B5E7-C46D-45B4-A907-B3C3A55B2755}" srcOrd="1" destOrd="0" presId="urn:microsoft.com/office/officeart/2005/8/layout/orgChart1"/>
    <dgm:cxn modelId="{1F8D64A7-FE0D-4FCB-AD96-B6A8D15EE42B}" type="presParOf" srcId="{4AE2A93A-AA4A-460A-AEF5-0F3E80E8CCA7}" destId="{8AC23A01-2B0C-4331-86BA-37BF7D96435A}" srcOrd="2" destOrd="0" presId="urn:microsoft.com/office/officeart/2005/8/layout/orgChart1"/>
    <dgm:cxn modelId="{44B8B703-FD00-459C-8110-9F345DE05794}"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9" qsCatId="simple" csTypeId="urn:microsoft.com/office/officeart/2005/8/colors/accent1_2#13" csCatId="accent1" phldr="1"/>
      <dgm:spPr/>
      <dgm:t>
        <a:bodyPr/>
        <a:lstStyle/>
        <a:p>
          <a:endParaRPr lang="en-US"/>
        </a:p>
      </dgm:t>
    </dgm:pt>
    <dgm:pt modelId="{8E117729-BB14-42F5-A811-325DA09A04E2}">
      <dgm:prSet phldrT="[Text]" custT="1"/>
      <dgm:spPr>
        <a:solidFill>
          <a:schemeClr val="accent6">
            <a:lumMod val="75000"/>
          </a:schemeClr>
        </a:solidFill>
      </dgm:spPr>
      <dgm:t>
        <a:bodyPr/>
        <a:lstStyle/>
        <a:p>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Khi</a:t>
          </a:r>
          <a:r>
            <a:rPr lang="en-US" sz="2800" b="1" dirty="0" smtClean="0">
              <a:latin typeface="Times New Roman" panose="02020603050405020304" pitchFamily="18" charset="0"/>
              <a:cs typeface="Times New Roman" panose="02020603050405020304" pitchFamily="18" charset="0"/>
            </a:rPr>
            <a:t> chia </a:t>
          </a:r>
          <a:r>
            <a:rPr lang="en-US" sz="2800" b="1" dirty="0" err="1" smtClean="0">
              <a:latin typeface="Times New Roman" panose="02020603050405020304" pitchFamily="18" charset="0"/>
              <a:cs typeface="Times New Roman" panose="02020603050405020304" pitchFamily="18" charset="0"/>
            </a:rPr>
            <a:t>tay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dgm:spPr>
        <a:solidFill>
          <a:schemeClr val="accent4">
            <a:lumMod val="50000"/>
          </a:schemeClr>
        </a:solidFill>
      </dgm:spPr>
      <dgm:t>
        <a:bodyPr/>
        <a:lstStyle/>
        <a:p>
          <a:pPr algn="l"/>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lặp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Điều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cốt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lõi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mắt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trần</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Chính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có </a:t>
          </a:r>
          <a:r>
            <a:rPr lang="en-US" dirty="0" err="1" smtClean="0">
              <a:latin typeface="Times New Roman" panose="02020603050405020304" pitchFamily="18" charset="0"/>
              <a:cs typeface="Times New Roman" panose="02020603050405020304" pitchFamily="18" charset="0"/>
            </a:rPr>
            <a:t>trách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mình</a:t>
          </a:r>
          <a:r>
            <a:rPr lang="en-US" dirty="0" smtClean="0">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dgm:spPr>
        <a:solidFill>
          <a:schemeClr val="accent4">
            <a:lumMod val="50000"/>
          </a:schemeClr>
        </a:solidFill>
      </dgm:spPr>
      <dgm:t>
        <a:bodyPr/>
        <a:lstStyle/>
        <a:p>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vượt</a:t>
          </a:r>
          <a:r>
            <a:rPr lang="en-US" dirty="0" smtClean="0">
              <a:latin typeface="Times New Roman" panose="02020603050405020304" pitchFamily="18" charset="0"/>
              <a:cs typeface="Times New Roman" panose="02020603050405020304" pitchFamily="18" charset="0"/>
            </a:rPr>
            <a:t> qua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nỗi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mang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khổ</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phúc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gắn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thương</a:t>
          </a:r>
          <a:endParaRPr lang="en-US"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t>
        <a:bodyPr/>
        <a:lstStyle/>
        <a:p>
          <a:endParaRPr lang="en-US"/>
        </a:p>
      </dgm:t>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86986" custScaleY="42587" custLinFactNeighborX="-758" custLinFactNeighborY="-709">
        <dgm:presLayoutVars>
          <dgm:chPref val="3"/>
        </dgm:presLayoutVars>
      </dgm:prSet>
      <dgm:spPr/>
      <dgm:t>
        <a:bodyPr/>
        <a:lstStyle/>
        <a:p>
          <a:endParaRPr lang="en-US"/>
        </a:p>
      </dgm:t>
    </dgm:pt>
    <dgm:pt modelId="{484C873E-330E-4A7D-BED3-69D2ABFC1E16}" type="pres">
      <dgm:prSet presAssocID="{8E117729-BB14-42F5-A811-325DA09A04E2}" presName="rootConnector1" presStyleLbl="node1" presStyleIdx="0" presStyleCnt="0"/>
      <dgm:spPr/>
      <dgm:t>
        <a:bodyPr/>
        <a:lstStyle/>
        <a:p>
          <a:endParaRPr lang="en-US"/>
        </a:p>
      </dgm:t>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t>
        <a:bodyPr/>
        <a:lstStyle/>
        <a:p>
          <a:endParaRPr lang="en-US"/>
        </a:p>
      </dgm:t>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LinFactNeighborX="5700">
        <dgm:presLayoutVars>
          <dgm:chPref val="3"/>
        </dgm:presLayoutVars>
      </dgm:prSet>
      <dgm:spPr/>
      <dgm:t>
        <a:bodyPr/>
        <a:lstStyle/>
        <a:p>
          <a:endParaRPr lang="en-US"/>
        </a:p>
      </dgm:t>
    </dgm:pt>
    <dgm:pt modelId="{9CC7C621-EE33-4282-A7AF-18D8CBD5139C}" type="pres">
      <dgm:prSet presAssocID="{E7F4B019-17E8-47CF-9A5A-E37C3ACBF749}" presName="rootConnector" presStyleLbl="node2" presStyleIdx="0" presStyleCnt="2"/>
      <dgm:spPr/>
      <dgm:t>
        <a:bodyPr/>
        <a:lstStyle/>
        <a:p>
          <a:endParaRPr lang="en-US"/>
        </a:p>
      </dgm:t>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t>
        <a:bodyPr/>
        <a:lstStyle/>
        <a:p>
          <a:endParaRPr lang="en-US"/>
        </a:p>
      </dgm:t>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LinFactNeighborX="-4447" custLinFactNeighborY="-52">
        <dgm:presLayoutVars>
          <dgm:chPref val="3"/>
        </dgm:presLayoutVars>
      </dgm:prSet>
      <dgm:spPr/>
      <dgm:t>
        <a:bodyPr/>
        <a:lstStyle/>
        <a:p>
          <a:endParaRPr lang="en-US"/>
        </a:p>
      </dgm:t>
    </dgm:pt>
    <dgm:pt modelId="{4862B1B7-F408-4393-B2AD-6D61A1DA3B55}" type="pres">
      <dgm:prSet presAssocID="{358A5529-C809-4EB9-AE82-AB9A5EF524BD}" presName="rootConnector" presStyleLbl="node2" presStyleIdx="1" presStyleCnt="2"/>
      <dgm:spPr/>
      <dgm:t>
        <a:bodyPr/>
        <a:lstStyle/>
        <a:p>
          <a:endParaRPr lang="en-US"/>
        </a:p>
      </dgm:t>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DE583B3E-6908-4C02-BD72-8C15F97E9F16}" type="presOf" srcId="{358A5529-C809-4EB9-AE82-AB9A5EF524BD}" destId="{EE4D75B8-C94F-41CB-BBDA-4372E1AFD856}" srcOrd="0" destOrd="0" presId="urn:microsoft.com/office/officeart/2005/8/layout/orgChart1"/>
    <dgm:cxn modelId="{5BEA57D9-4485-4619-A352-462FCE07BE09}" type="presOf" srcId="{94A2EB80-EBA9-4C53-9168-30852E01B709}" destId="{F551FD2B-B7C5-4D70-B341-F5CD28321C03}" srcOrd="0" destOrd="0" presId="urn:microsoft.com/office/officeart/2005/8/layout/orgChart1"/>
    <dgm:cxn modelId="{7481599C-DD9B-4081-B5D9-81E8B985D9CF}" type="presOf" srcId="{8E117729-BB14-42F5-A811-325DA09A04E2}" destId="{484C873E-330E-4A7D-BED3-69D2ABFC1E16}" srcOrd="1" destOrd="0" presId="urn:microsoft.com/office/officeart/2005/8/layout/orgChart1"/>
    <dgm:cxn modelId="{E767FB07-3863-484B-B115-0526DC210034}" type="presOf" srcId="{81619110-2B36-4982-B879-6EBACC07810D}" destId="{CAD7DD7F-9D55-4207-9AC8-ABD739CFBFFE}" srcOrd="0" destOrd="0" presId="urn:microsoft.com/office/officeart/2005/8/layout/orgChart1"/>
    <dgm:cxn modelId="{9520AA6F-BACD-4EC6-B557-FC7A18ADAE23}" type="presOf" srcId="{358A5529-C809-4EB9-AE82-AB9A5EF524BD}" destId="{4862B1B7-F408-4393-B2AD-6D61A1DA3B55}" srcOrd="1" destOrd="0" presId="urn:microsoft.com/office/officeart/2005/8/layout/orgChart1"/>
    <dgm:cxn modelId="{E0F6FA77-94E7-48D7-A308-8F94C2B12914}" srcId="{28063B6A-E4E0-43FC-B3E6-CB09B6A961AB}" destId="{8E117729-BB14-42F5-A811-325DA09A04E2}" srcOrd="0" destOrd="0" parTransId="{7E9BDCC6-BA74-4341-AD09-9DB48EF01483}" sibTransId="{88934898-F48C-4292-85F3-E25C3217F302}"/>
    <dgm:cxn modelId="{3B5609EB-D2D6-4C40-BD4F-6309D4BAF794}" type="presOf" srcId="{E7F4B019-17E8-47CF-9A5A-E37C3ACBF749}" destId="{5D4974E5-53C9-4BBB-8A21-6F01087B0F8B}" srcOrd="0" destOrd="0" presId="urn:microsoft.com/office/officeart/2005/8/layout/orgChart1"/>
    <dgm:cxn modelId="{DAB19CB1-6572-4B4B-8589-43B47D7FD3B5}" type="presOf" srcId="{E7F4B019-17E8-47CF-9A5A-E37C3ACBF749}" destId="{9CC7C621-EE33-4282-A7AF-18D8CBD5139C}" srcOrd="1" destOrd="0" presId="urn:microsoft.com/office/officeart/2005/8/layout/orgChart1"/>
    <dgm:cxn modelId="{EF533B49-B742-491E-8EBC-5EEBD561006B}" type="presOf" srcId="{8E117729-BB14-42F5-A811-325DA09A04E2}" destId="{BABCFF83-3AAF-4822-A7EB-DFE4A5E0F509}" srcOrd="0" destOrd="0" presId="urn:microsoft.com/office/officeart/2005/8/layout/orgChart1"/>
    <dgm:cxn modelId="{9D6CDA11-0C39-457E-B5D6-C7A58DA70553}" type="presOf" srcId="{28063B6A-E4E0-43FC-B3E6-CB09B6A961AB}" destId="{6DB04AC6-FE36-4F6B-AFAF-3D112E65E3C7}" srcOrd="0" destOrd="0" presId="urn:microsoft.com/office/officeart/2005/8/layout/orgChart1"/>
    <dgm:cxn modelId="{17C5760B-7196-462F-9C61-2933403660E6}" srcId="{8E117729-BB14-42F5-A811-325DA09A04E2}" destId="{358A5529-C809-4EB9-AE82-AB9A5EF524BD}" srcOrd="1" destOrd="0" parTransId="{81619110-2B36-4982-B879-6EBACC07810D}" sibTransId="{97F7782F-B4F4-4C5E-983A-1BCF7345F7E1}"/>
    <dgm:cxn modelId="{BD869A32-5D2F-42AF-8E94-073E101E5DA4}" srcId="{8E117729-BB14-42F5-A811-325DA09A04E2}" destId="{E7F4B019-17E8-47CF-9A5A-E37C3ACBF749}" srcOrd="0" destOrd="0" parTransId="{94A2EB80-EBA9-4C53-9168-30852E01B709}" sibTransId="{64FBD5B8-7E39-4B08-BB7E-4EEB4ECEC0DA}"/>
    <dgm:cxn modelId="{17A97948-1449-4DCA-9504-A57FC45D7983}" type="presParOf" srcId="{6DB04AC6-FE36-4F6B-AFAF-3D112E65E3C7}" destId="{F7A4B0C2-AE8D-44EC-B81D-413952D63F5C}" srcOrd="0" destOrd="0" presId="urn:microsoft.com/office/officeart/2005/8/layout/orgChart1"/>
    <dgm:cxn modelId="{1853C1E0-3A7C-4569-8FBB-040D4E4467AA}" type="presParOf" srcId="{F7A4B0C2-AE8D-44EC-B81D-413952D63F5C}" destId="{714C1473-E1A7-4946-839F-8E00421B6616}" srcOrd="0" destOrd="0" presId="urn:microsoft.com/office/officeart/2005/8/layout/orgChart1"/>
    <dgm:cxn modelId="{99425AC4-7D87-444F-8070-D32B8B621B8A}" type="presParOf" srcId="{714C1473-E1A7-4946-839F-8E00421B6616}" destId="{BABCFF83-3AAF-4822-A7EB-DFE4A5E0F509}" srcOrd="0" destOrd="0" presId="urn:microsoft.com/office/officeart/2005/8/layout/orgChart1"/>
    <dgm:cxn modelId="{A0747611-1366-4552-9A4D-248066A4AFC0}" type="presParOf" srcId="{714C1473-E1A7-4946-839F-8E00421B6616}" destId="{484C873E-330E-4A7D-BED3-69D2ABFC1E16}" srcOrd="1" destOrd="0" presId="urn:microsoft.com/office/officeart/2005/8/layout/orgChart1"/>
    <dgm:cxn modelId="{15437979-897E-476E-A2D8-FDF7B05B5A4F}" type="presParOf" srcId="{F7A4B0C2-AE8D-44EC-B81D-413952D63F5C}" destId="{83074006-DB60-49D1-BBE4-12A6B8AE841F}" srcOrd="1" destOrd="0" presId="urn:microsoft.com/office/officeart/2005/8/layout/orgChart1"/>
    <dgm:cxn modelId="{D36B9ED9-A79D-44A6-82D0-4C6EF6C99C50}" type="presParOf" srcId="{83074006-DB60-49D1-BBE4-12A6B8AE841F}" destId="{F551FD2B-B7C5-4D70-B341-F5CD28321C03}" srcOrd="0" destOrd="0" presId="urn:microsoft.com/office/officeart/2005/8/layout/orgChart1"/>
    <dgm:cxn modelId="{0A39855F-5420-4D7F-92F0-46FA1C98F2B9}" type="presParOf" srcId="{83074006-DB60-49D1-BBE4-12A6B8AE841F}" destId="{279A3669-8DC9-47DB-A8CF-9466D350CA34}" srcOrd="1" destOrd="0" presId="urn:microsoft.com/office/officeart/2005/8/layout/orgChart1"/>
    <dgm:cxn modelId="{9F3E49A5-5385-46DB-90B8-4D9F24076F8F}" type="presParOf" srcId="{279A3669-8DC9-47DB-A8CF-9466D350CA34}" destId="{CC859CB1-94FF-417A-8C32-8CBDD2B1A918}" srcOrd="0" destOrd="0" presId="urn:microsoft.com/office/officeart/2005/8/layout/orgChart1"/>
    <dgm:cxn modelId="{34DA254C-B8A7-4C5E-BD6E-73405B47930D}" type="presParOf" srcId="{CC859CB1-94FF-417A-8C32-8CBDD2B1A918}" destId="{5D4974E5-53C9-4BBB-8A21-6F01087B0F8B}" srcOrd="0" destOrd="0" presId="urn:microsoft.com/office/officeart/2005/8/layout/orgChart1"/>
    <dgm:cxn modelId="{D95676D2-994F-4EE4-A148-6B8F06C0B41F}" type="presParOf" srcId="{CC859CB1-94FF-417A-8C32-8CBDD2B1A918}" destId="{9CC7C621-EE33-4282-A7AF-18D8CBD5139C}" srcOrd="1" destOrd="0" presId="urn:microsoft.com/office/officeart/2005/8/layout/orgChart1"/>
    <dgm:cxn modelId="{30575006-D832-43E4-9318-752B638FD187}" type="presParOf" srcId="{279A3669-8DC9-47DB-A8CF-9466D350CA34}" destId="{285C909F-30C1-4E44-AF01-E8B8FD5A8E1B}" srcOrd="1" destOrd="0" presId="urn:microsoft.com/office/officeart/2005/8/layout/orgChart1"/>
    <dgm:cxn modelId="{729F3498-042E-491E-954B-B662B06FC9BE}" type="presParOf" srcId="{279A3669-8DC9-47DB-A8CF-9466D350CA34}" destId="{3DF8DC46-5C63-4F03-8421-D81D61E85887}" srcOrd="2" destOrd="0" presId="urn:microsoft.com/office/officeart/2005/8/layout/orgChart1"/>
    <dgm:cxn modelId="{7CC6F4FB-7719-445E-A55E-8D7245528D96}" type="presParOf" srcId="{83074006-DB60-49D1-BBE4-12A6B8AE841F}" destId="{CAD7DD7F-9D55-4207-9AC8-ABD739CFBFFE}" srcOrd="2" destOrd="0" presId="urn:microsoft.com/office/officeart/2005/8/layout/orgChart1"/>
    <dgm:cxn modelId="{F00C88BE-C306-49C0-8FD6-55C479E4304A}" type="presParOf" srcId="{83074006-DB60-49D1-BBE4-12A6B8AE841F}" destId="{4AE2A93A-AA4A-460A-AEF5-0F3E80E8CCA7}" srcOrd="3" destOrd="0" presId="urn:microsoft.com/office/officeart/2005/8/layout/orgChart1"/>
    <dgm:cxn modelId="{C40CC4D9-A924-4D74-833B-3969305C31D2}" type="presParOf" srcId="{4AE2A93A-AA4A-460A-AEF5-0F3E80E8CCA7}" destId="{62546E79-6ED1-4608-8440-17208E6FA995}" srcOrd="0" destOrd="0" presId="urn:microsoft.com/office/officeart/2005/8/layout/orgChart1"/>
    <dgm:cxn modelId="{5DAAAB58-15C3-4BAC-A6E5-BE475AE24918}" type="presParOf" srcId="{62546E79-6ED1-4608-8440-17208E6FA995}" destId="{EE4D75B8-C94F-41CB-BBDA-4372E1AFD856}" srcOrd="0" destOrd="0" presId="urn:microsoft.com/office/officeart/2005/8/layout/orgChart1"/>
    <dgm:cxn modelId="{B35A070C-A792-4185-B392-4B6D72BB758E}" type="presParOf" srcId="{62546E79-6ED1-4608-8440-17208E6FA995}" destId="{4862B1B7-F408-4393-B2AD-6D61A1DA3B55}" srcOrd="1" destOrd="0" presId="urn:microsoft.com/office/officeart/2005/8/layout/orgChart1"/>
    <dgm:cxn modelId="{81DFB11D-69F4-4AA1-9624-D6ED4093DC84}" type="presParOf" srcId="{4AE2A93A-AA4A-460A-AEF5-0F3E80E8CCA7}" destId="{2EF5B5E7-C46D-45B4-A907-B3C3A55B2755}" srcOrd="1" destOrd="0" presId="urn:microsoft.com/office/officeart/2005/8/layout/orgChart1"/>
    <dgm:cxn modelId="{1B17B589-915F-4267-9581-70F331F88166}" type="presParOf" srcId="{4AE2A93A-AA4A-460A-AEF5-0F3E80E8CCA7}" destId="{8AC23A01-2B0C-4331-86BA-37BF7D96435A}" srcOrd="2" destOrd="0" presId="urn:microsoft.com/office/officeart/2005/8/layout/orgChart1"/>
    <dgm:cxn modelId="{4028B030-4BEC-42CD-9BF3-C72B1123BB29}"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3BA43F-0FF2-450F-9F1C-93D78E8ACF81}" type="doc">
      <dgm:prSet loTypeId="urn:microsoft.com/office/officeart/2005/8/layout/hierarchy3" loCatId="hierarchy" qsTypeId="urn:microsoft.com/office/officeart/2005/8/quickstyle/simple1#20" qsCatId="simple" csTypeId="urn:microsoft.com/office/officeart/2005/8/colors/accent1_2#14" csCatId="accent1" phldr="1"/>
      <dgm:spPr/>
      <dgm:t>
        <a:bodyPr/>
        <a:lstStyle/>
        <a:p>
          <a:endParaRPr lang="en-US"/>
        </a:p>
      </dgm:t>
    </dgm:pt>
    <dgm:pt modelId="{555249B7-79F3-489C-B245-D57CBFE194D4}">
      <dgm:prSet phldrT="[Text]" custT="1"/>
      <dgm:spPr>
        <a:solidFill>
          <a:schemeClr val="accent4">
            <a:lumMod val="50000"/>
          </a:schemeClr>
        </a:solidFill>
      </dgm:spPr>
      <dgm:t>
        <a:bodyPr/>
        <a:lstStyle/>
        <a:p>
          <a:r>
            <a:rPr lang="en-US" sz="3200" b="1" dirty="0" err="1" smtClean="0">
              <a:latin typeface="Times New Roman" panose="02020603050405020304" pitchFamily="18" charset="0"/>
              <a:cs typeface="Times New Roman" panose="02020603050405020304" pitchFamily="18" charset="0"/>
            </a:rPr>
            <a:t>Trước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gặp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hoàng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bé</a:t>
          </a:r>
          <a:r>
            <a:rPr lang="en-US" sz="3200" b="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dgm:t>
    </dgm:pt>
    <dgm:pt modelId="{040ECF30-90BD-4DB9-9DE5-045EC76F2736}" type="parTrans" cxnId="{40C3F285-A0BE-49C6-B8B5-C9E5630A3477}">
      <dgm:prSet/>
      <dgm:spPr/>
      <dgm:t>
        <a:bodyPr/>
        <a:lstStyle/>
        <a:p>
          <a:endParaRPr lang="en-US"/>
        </a:p>
      </dgm:t>
    </dgm:pt>
    <dgm:pt modelId="{F2475FCC-34FE-404F-AD36-FE9B11C3216B}" type="sibTrans" cxnId="{40C3F285-A0BE-49C6-B8B5-C9E5630A3477}">
      <dgm:prSet/>
      <dgm:spPr/>
      <dgm:t>
        <a:bodyPr/>
        <a:lstStyle/>
        <a:p>
          <a:endParaRPr lang="en-US"/>
        </a:p>
      </dgm:t>
    </dgm:pt>
    <dgm:pt modelId="{E5A618C0-6F50-4B2F-974C-16E554034462}">
      <dgm:prSet phldrT="[Text]" custT="1"/>
      <dgm:spPr>
        <a:solidFill>
          <a:schemeClr val="tx2">
            <a:lumMod val="20000"/>
            <a:lumOff val="80000"/>
            <a:alpha val="90000"/>
          </a:schemeClr>
        </a:solidFill>
      </dgm:spPr>
      <dgm:t>
        <a:bodyPr/>
        <a:lstStyle/>
        <a:p>
          <a:r>
            <a:rPr lang="en-US" sz="3200" dirty="0" err="1" smtClean="0">
              <a:latin typeface="Times New Roman" panose="02020603050405020304" pitchFamily="18" charset="0"/>
              <a:cs typeface="Times New Roman" panose="02020603050405020304" pitchFamily="18" charset="0"/>
            </a:rPr>
            <a:t>Cuộc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buồn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đang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đuổi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trốn</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4526DB2C-6435-4E50-896E-8DBD1E9A1618}" type="parTrans" cxnId="{8DD4F2CF-F571-48FC-971C-AD7D0B29EDD0}">
      <dgm:prSet/>
      <dgm:spPr/>
      <dgm:t>
        <a:bodyPr/>
        <a:lstStyle/>
        <a:p>
          <a:endParaRPr lang="en-US"/>
        </a:p>
      </dgm:t>
    </dgm:pt>
    <dgm:pt modelId="{88C6EFDC-154C-4BB7-93D0-7343B191B0F5}" type="sibTrans" cxnId="{8DD4F2CF-F571-48FC-971C-AD7D0B29EDD0}">
      <dgm:prSet/>
      <dgm:spPr/>
      <dgm:t>
        <a:bodyPr/>
        <a:lstStyle/>
        <a:p>
          <a:endParaRPr lang="en-US"/>
        </a:p>
      </dgm:t>
    </dgm:pt>
    <dgm:pt modelId="{42586FDA-5FC9-422F-B846-61E606326135}" type="pres">
      <dgm:prSet presAssocID="{AE3BA43F-0FF2-450F-9F1C-93D78E8ACF81}" presName="diagram" presStyleCnt="0">
        <dgm:presLayoutVars>
          <dgm:chPref val="1"/>
          <dgm:dir/>
          <dgm:animOne val="branch"/>
          <dgm:animLvl val="lvl"/>
          <dgm:resizeHandles/>
        </dgm:presLayoutVars>
      </dgm:prSet>
      <dgm:spPr/>
      <dgm:t>
        <a:bodyPr/>
        <a:lstStyle/>
        <a:p>
          <a:endParaRPr lang="en-US"/>
        </a:p>
      </dgm:t>
    </dgm:pt>
    <dgm:pt modelId="{26A8932B-537B-4B48-9DB6-3711F315BB23}" type="pres">
      <dgm:prSet presAssocID="{555249B7-79F3-489C-B245-D57CBFE194D4}" presName="root" presStyleCnt="0"/>
      <dgm:spPr/>
    </dgm:pt>
    <dgm:pt modelId="{52FAFA34-53F2-4879-ABDB-C5DC9D859325}" type="pres">
      <dgm:prSet presAssocID="{555249B7-79F3-489C-B245-D57CBFE194D4}" presName="rootComposite" presStyleCnt="0"/>
      <dgm:spPr/>
    </dgm:pt>
    <dgm:pt modelId="{AE7D06DA-51A1-4FAE-865E-0E8689571B7D}" type="pres">
      <dgm:prSet presAssocID="{555249B7-79F3-489C-B245-D57CBFE194D4}" presName="rootText" presStyleLbl="node1" presStyleIdx="0" presStyleCnt="1" custScaleX="175248" custScaleY="71817"/>
      <dgm:spPr/>
      <dgm:t>
        <a:bodyPr/>
        <a:lstStyle/>
        <a:p>
          <a:endParaRPr lang="en-US"/>
        </a:p>
      </dgm:t>
    </dgm:pt>
    <dgm:pt modelId="{BCD56AB3-BE06-4397-B324-ADA7A4957801}" type="pres">
      <dgm:prSet presAssocID="{555249B7-79F3-489C-B245-D57CBFE194D4}" presName="rootConnector" presStyleLbl="node1" presStyleIdx="0" presStyleCnt="1"/>
      <dgm:spPr/>
      <dgm:t>
        <a:bodyPr/>
        <a:lstStyle/>
        <a:p>
          <a:endParaRPr lang="en-US"/>
        </a:p>
      </dgm:t>
    </dgm:pt>
    <dgm:pt modelId="{8C2A3D50-4E9C-4700-A3AC-213ED2B98DB7}" type="pres">
      <dgm:prSet presAssocID="{555249B7-79F3-489C-B245-D57CBFE194D4}" presName="childShape" presStyleCnt="0"/>
      <dgm:spPr/>
    </dgm:pt>
    <dgm:pt modelId="{5C18B0EE-CCE0-4AC1-83B4-A79EB8E5A397}" type="pres">
      <dgm:prSet presAssocID="{4526DB2C-6435-4E50-896E-8DBD1E9A1618}" presName="Name13" presStyleLbl="parChTrans1D2" presStyleIdx="0" presStyleCnt="1"/>
      <dgm:spPr/>
      <dgm:t>
        <a:bodyPr/>
        <a:lstStyle/>
        <a:p>
          <a:endParaRPr lang="en-US"/>
        </a:p>
      </dgm:t>
    </dgm:pt>
    <dgm:pt modelId="{E9C81538-B688-4724-B7A4-8C396440F562}" type="pres">
      <dgm:prSet presAssocID="{E5A618C0-6F50-4B2F-974C-16E554034462}" presName="childText" presStyleLbl="bgAcc1" presStyleIdx="0" presStyleCnt="1" custScaleX="299764">
        <dgm:presLayoutVars>
          <dgm:bulletEnabled val="1"/>
        </dgm:presLayoutVars>
      </dgm:prSet>
      <dgm:spPr/>
      <dgm:t>
        <a:bodyPr/>
        <a:lstStyle/>
        <a:p>
          <a:endParaRPr lang="en-US"/>
        </a:p>
      </dgm:t>
    </dgm:pt>
  </dgm:ptLst>
  <dgm:cxnLst>
    <dgm:cxn modelId="{8DD4F2CF-F571-48FC-971C-AD7D0B29EDD0}" srcId="{555249B7-79F3-489C-B245-D57CBFE194D4}" destId="{E5A618C0-6F50-4B2F-974C-16E554034462}" srcOrd="0" destOrd="0" parTransId="{4526DB2C-6435-4E50-896E-8DBD1E9A1618}" sibTransId="{88C6EFDC-154C-4BB7-93D0-7343B191B0F5}"/>
    <dgm:cxn modelId="{40C3F285-A0BE-49C6-B8B5-C9E5630A3477}" srcId="{AE3BA43F-0FF2-450F-9F1C-93D78E8ACF81}" destId="{555249B7-79F3-489C-B245-D57CBFE194D4}" srcOrd="0" destOrd="0" parTransId="{040ECF30-90BD-4DB9-9DE5-045EC76F2736}" sibTransId="{F2475FCC-34FE-404F-AD36-FE9B11C3216B}"/>
    <dgm:cxn modelId="{EEDCA9DC-6A61-4D24-970B-96EB59BF9F7C}" type="presOf" srcId="{555249B7-79F3-489C-B245-D57CBFE194D4}" destId="{AE7D06DA-51A1-4FAE-865E-0E8689571B7D}" srcOrd="0" destOrd="0" presId="urn:microsoft.com/office/officeart/2005/8/layout/hierarchy3"/>
    <dgm:cxn modelId="{391CBA5F-D261-49D8-ABE6-CCD5EBAC4D52}" type="presOf" srcId="{E5A618C0-6F50-4B2F-974C-16E554034462}" destId="{E9C81538-B688-4724-B7A4-8C396440F562}" srcOrd="0" destOrd="0" presId="urn:microsoft.com/office/officeart/2005/8/layout/hierarchy3"/>
    <dgm:cxn modelId="{BC06E923-042C-4856-B894-CBD09572487C}" type="presOf" srcId="{4526DB2C-6435-4E50-896E-8DBD1E9A1618}" destId="{5C18B0EE-CCE0-4AC1-83B4-A79EB8E5A397}" srcOrd="0" destOrd="0" presId="urn:microsoft.com/office/officeart/2005/8/layout/hierarchy3"/>
    <dgm:cxn modelId="{E325C651-7E2E-4223-8C2E-47ED3C1E5B8B}" type="presOf" srcId="{AE3BA43F-0FF2-450F-9F1C-93D78E8ACF81}" destId="{42586FDA-5FC9-422F-B846-61E606326135}" srcOrd="0" destOrd="0" presId="urn:microsoft.com/office/officeart/2005/8/layout/hierarchy3"/>
    <dgm:cxn modelId="{4F90F0E8-F69D-45DD-A3D6-6719F07B126A}" type="presOf" srcId="{555249B7-79F3-489C-B245-D57CBFE194D4}" destId="{BCD56AB3-BE06-4397-B324-ADA7A4957801}" srcOrd="1" destOrd="0" presId="urn:microsoft.com/office/officeart/2005/8/layout/hierarchy3"/>
    <dgm:cxn modelId="{3956EF51-8EBA-436C-BB81-EC3D156D334D}" type="presParOf" srcId="{42586FDA-5FC9-422F-B846-61E606326135}" destId="{26A8932B-537B-4B48-9DB6-3711F315BB23}" srcOrd="0" destOrd="0" presId="urn:microsoft.com/office/officeart/2005/8/layout/hierarchy3"/>
    <dgm:cxn modelId="{9B3BD728-9DB8-454E-8147-BEDB2E22D18C}" type="presParOf" srcId="{26A8932B-537B-4B48-9DB6-3711F315BB23}" destId="{52FAFA34-53F2-4879-ABDB-C5DC9D859325}" srcOrd="0" destOrd="0" presId="urn:microsoft.com/office/officeart/2005/8/layout/hierarchy3"/>
    <dgm:cxn modelId="{4E17A705-2B25-42E8-A436-C1A2FA574360}" type="presParOf" srcId="{52FAFA34-53F2-4879-ABDB-C5DC9D859325}" destId="{AE7D06DA-51A1-4FAE-865E-0E8689571B7D}" srcOrd="0" destOrd="0" presId="urn:microsoft.com/office/officeart/2005/8/layout/hierarchy3"/>
    <dgm:cxn modelId="{C90EB013-6304-495D-A5D5-A331CDA6DE6F}" type="presParOf" srcId="{52FAFA34-53F2-4879-ABDB-C5DC9D859325}" destId="{BCD56AB3-BE06-4397-B324-ADA7A4957801}" srcOrd="1" destOrd="0" presId="urn:microsoft.com/office/officeart/2005/8/layout/hierarchy3"/>
    <dgm:cxn modelId="{232640A0-C131-4411-AF89-72943D3F932B}" type="presParOf" srcId="{26A8932B-537B-4B48-9DB6-3711F315BB23}" destId="{8C2A3D50-4E9C-4700-A3AC-213ED2B98DB7}" srcOrd="1" destOrd="0" presId="urn:microsoft.com/office/officeart/2005/8/layout/hierarchy3"/>
    <dgm:cxn modelId="{2910021E-D185-48AE-887E-62ACAB898F3D}" type="presParOf" srcId="{8C2A3D50-4E9C-4700-A3AC-213ED2B98DB7}" destId="{5C18B0EE-CCE0-4AC1-83B4-A79EB8E5A397}" srcOrd="0" destOrd="0" presId="urn:microsoft.com/office/officeart/2005/8/layout/hierarchy3"/>
    <dgm:cxn modelId="{7FFB7E6E-CF14-4831-ABC4-6D4568856B30}" type="presParOf" srcId="{8C2A3D50-4E9C-4700-A3AC-213ED2B98DB7}" destId="{E9C81538-B688-4724-B7A4-8C396440F56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3BA43F-0FF2-450F-9F1C-93D78E8ACF81}" type="doc">
      <dgm:prSet loTypeId="urn:microsoft.com/office/officeart/2005/8/layout/hierarchy3" loCatId="hierarchy" qsTypeId="urn:microsoft.com/office/officeart/2005/8/quickstyle/simple1#21" qsCatId="simple" csTypeId="urn:microsoft.com/office/officeart/2005/8/colors/accent1_2#15" csCatId="accent1" phldr="1"/>
      <dgm:spPr/>
      <dgm:t>
        <a:bodyPr/>
        <a:lstStyle/>
        <a:p>
          <a:endParaRPr lang="en-US"/>
        </a:p>
      </dgm:t>
    </dgm:pt>
    <dgm:pt modelId="{555249B7-79F3-489C-B245-D57CBFE194D4}">
      <dgm:prSet phldrT="[Text]" custT="1"/>
      <dgm:spPr>
        <a:solidFill>
          <a:schemeClr val="accent4">
            <a:lumMod val="50000"/>
          </a:schemeClr>
        </a:solidFill>
      </dgm:spPr>
      <dgm:t>
        <a:bodyPr/>
        <a:lstStyle/>
        <a:p>
          <a:pPr algn="ctr"/>
          <a:r>
            <a:rPr lang="en-US" sz="3200" b="1" dirty="0" err="1" smtClean="0">
              <a:latin typeface="Times New Roman" panose="02020603050405020304" pitchFamily="18" charset="0"/>
              <a:cs typeface="Times New Roman" panose="02020603050405020304" pitchFamily="18" charset="0"/>
            </a:rPr>
            <a:t>Khi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gặp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hoàng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tử</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bé</a:t>
          </a:r>
          <a:r>
            <a:rPr lang="en-US" sz="3200" b="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040ECF30-90BD-4DB9-9DE5-045EC76F2736}" type="parTrans" cxnId="{40C3F285-A0BE-49C6-B8B5-C9E5630A3477}">
      <dgm:prSet/>
      <dgm:spPr/>
      <dgm:t>
        <a:bodyPr/>
        <a:lstStyle/>
        <a:p>
          <a:endParaRPr lang="en-US"/>
        </a:p>
      </dgm:t>
    </dgm:pt>
    <dgm:pt modelId="{F2475FCC-34FE-404F-AD36-FE9B11C3216B}" type="sibTrans" cxnId="{40C3F285-A0BE-49C6-B8B5-C9E5630A3477}">
      <dgm:prSet/>
      <dgm:spPr/>
      <dgm:t>
        <a:bodyPr/>
        <a:lstStyle/>
        <a:p>
          <a:endParaRPr lang="en-US"/>
        </a:p>
      </dgm:t>
    </dgm:pt>
    <dgm:pt modelId="{E5A618C0-6F50-4B2F-974C-16E554034462}">
      <dgm:prSet phldrT="[Text]" custT="1"/>
      <dgm:spPr>
        <a:solidFill>
          <a:schemeClr val="tx2">
            <a:lumMod val="20000"/>
            <a:lumOff val="80000"/>
            <a:alpha val="90000"/>
          </a:schemeClr>
        </a:solidFill>
      </dgm:spPr>
      <dgm:t>
        <a:bodyPr/>
        <a:lstStyle/>
        <a:p>
          <a:pPr algn="l"/>
          <a:r>
            <a:rPr lang="en-US" sz="2800" dirty="0" err="1" smtClean="0">
              <a:latin typeface="Times New Roman" panose="02020603050405020304" pitchFamily="18" charset="0"/>
              <a:cs typeface="Times New Roman" panose="02020603050405020304" pitchFamily="18" charset="0"/>
            </a:rPr>
            <a:t>Giải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15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4526DB2C-6435-4E50-896E-8DBD1E9A1618}" type="parTrans" cxnId="{8DD4F2CF-F571-48FC-971C-AD7D0B29EDD0}">
      <dgm:prSet/>
      <dgm:spPr/>
      <dgm:t>
        <a:bodyPr/>
        <a:lstStyle/>
        <a:p>
          <a:endParaRPr lang="en-US"/>
        </a:p>
      </dgm:t>
    </dgm:pt>
    <dgm:pt modelId="{88C6EFDC-154C-4BB7-93D0-7343B191B0F5}" type="sibTrans" cxnId="{8DD4F2CF-F571-48FC-971C-AD7D0B29EDD0}">
      <dgm:prSet/>
      <dgm:spPr/>
      <dgm:t>
        <a:bodyPr/>
        <a:lstStyle/>
        <a:p>
          <a:endParaRPr lang="en-US"/>
        </a:p>
      </dgm:t>
    </dgm:pt>
    <dgm:pt modelId="{626DC6C3-7C0B-4F27-89FF-29FC6F5EFF35}">
      <dgm:prSet phldrT="[Text]" custT="1"/>
      <dgm:spPr>
        <a:solidFill>
          <a:schemeClr val="tx2">
            <a:lumMod val="20000"/>
            <a:lumOff val="80000"/>
            <a:alpha val="90000"/>
          </a:schemeClr>
        </a:solidFill>
      </dgm:spPr>
      <dgm:t>
        <a:bodyPr/>
        <a:lstStyle/>
        <a:p>
          <a:pPr algn="l"/>
          <a:r>
            <a:rPr lang="en-US" sz="2800" dirty="0" err="1" smtClean="0">
              <a:latin typeface="Times New Roman" panose="02020603050405020304" pitchFamily="18" charset="0"/>
              <a:cs typeface="Times New Roman" panose="02020603050405020304" pitchFamily="18" charset="0"/>
            </a:rPr>
            <a:t>Lúc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381049EF-38AB-471A-AFB5-C37D6CE81D7F}" type="parTrans" cxnId="{0218A731-09CE-4D04-9D5A-40FD02AC7C91}">
      <dgm:prSet/>
      <dgm:spPr/>
      <dgm:t>
        <a:bodyPr/>
        <a:lstStyle/>
        <a:p>
          <a:endParaRPr lang="en-US"/>
        </a:p>
      </dgm:t>
    </dgm:pt>
    <dgm:pt modelId="{A0BD1938-1E08-4789-B29A-A3BF9D2B780B}" type="sibTrans" cxnId="{0218A731-09CE-4D04-9D5A-40FD02AC7C91}">
      <dgm:prSet/>
      <dgm:spPr/>
      <dgm:t>
        <a:bodyPr/>
        <a:lstStyle/>
        <a:p>
          <a:endParaRPr lang="en-US"/>
        </a:p>
      </dgm:t>
    </dgm:pt>
    <dgm:pt modelId="{42586FDA-5FC9-422F-B846-61E606326135}" type="pres">
      <dgm:prSet presAssocID="{AE3BA43F-0FF2-450F-9F1C-93D78E8ACF81}" presName="diagram" presStyleCnt="0">
        <dgm:presLayoutVars>
          <dgm:chPref val="1"/>
          <dgm:dir/>
          <dgm:animOne val="branch"/>
          <dgm:animLvl val="lvl"/>
          <dgm:resizeHandles/>
        </dgm:presLayoutVars>
      </dgm:prSet>
      <dgm:spPr/>
      <dgm:t>
        <a:bodyPr/>
        <a:lstStyle/>
        <a:p>
          <a:endParaRPr lang="en-US"/>
        </a:p>
      </dgm:t>
    </dgm:pt>
    <dgm:pt modelId="{26A8932B-537B-4B48-9DB6-3711F315BB23}" type="pres">
      <dgm:prSet presAssocID="{555249B7-79F3-489C-B245-D57CBFE194D4}" presName="root" presStyleCnt="0"/>
      <dgm:spPr/>
    </dgm:pt>
    <dgm:pt modelId="{52FAFA34-53F2-4879-ABDB-C5DC9D859325}" type="pres">
      <dgm:prSet presAssocID="{555249B7-79F3-489C-B245-D57CBFE194D4}" presName="rootComposite" presStyleCnt="0"/>
      <dgm:spPr/>
    </dgm:pt>
    <dgm:pt modelId="{AE7D06DA-51A1-4FAE-865E-0E8689571B7D}" type="pres">
      <dgm:prSet presAssocID="{555249B7-79F3-489C-B245-D57CBFE194D4}" presName="rootText" presStyleLbl="node1" presStyleIdx="0" presStyleCnt="1" custScaleX="175248" custScaleY="71817"/>
      <dgm:spPr/>
      <dgm:t>
        <a:bodyPr/>
        <a:lstStyle/>
        <a:p>
          <a:endParaRPr lang="en-US"/>
        </a:p>
      </dgm:t>
    </dgm:pt>
    <dgm:pt modelId="{BCD56AB3-BE06-4397-B324-ADA7A4957801}" type="pres">
      <dgm:prSet presAssocID="{555249B7-79F3-489C-B245-D57CBFE194D4}" presName="rootConnector" presStyleLbl="node1" presStyleIdx="0" presStyleCnt="1"/>
      <dgm:spPr/>
      <dgm:t>
        <a:bodyPr/>
        <a:lstStyle/>
        <a:p>
          <a:endParaRPr lang="en-US"/>
        </a:p>
      </dgm:t>
    </dgm:pt>
    <dgm:pt modelId="{8C2A3D50-4E9C-4700-A3AC-213ED2B98DB7}" type="pres">
      <dgm:prSet presAssocID="{555249B7-79F3-489C-B245-D57CBFE194D4}" presName="childShape" presStyleCnt="0"/>
      <dgm:spPr/>
    </dgm:pt>
    <dgm:pt modelId="{29346EBB-9CD3-4A2B-827A-CD1C4A7350ED}" type="pres">
      <dgm:prSet presAssocID="{381049EF-38AB-471A-AFB5-C37D6CE81D7F}" presName="Name13" presStyleLbl="parChTrans1D2" presStyleIdx="0" presStyleCnt="2"/>
      <dgm:spPr/>
      <dgm:t>
        <a:bodyPr/>
        <a:lstStyle/>
        <a:p>
          <a:endParaRPr lang="en-US"/>
        </a:p>
      </dgm:t>
    </dgm:pt>
    <dgm:pt modelId="{EE0EA454-4400-4DF8-A698-0A3DE4EE0AC9}" type="pres">
      <dgm:prSet presAssocID="{626DC6C3-7C0B-4F27-89FF-29FC6F5EFF35}" presName="childText" presStyleLbl="bgAcc1" presStyleIdx="0" presStyleCnt="2" custScaleX="301438">
        <dgm:presLayoutVars>
          <dgm:bulletEnabled val="1"/>
        </dgm:presLayoutVars>
      </dgm:prSet>
      <dgm:spPr/>
      <dgm:t>
        <a:bodyPr/>
        <a:lstStyle/>
        <a:p>
          <a:endParaRPr lang="en-US"/>
        </a:p>
      </dgm:t>
    </dgm:pt>
    <dgm:pt modelId="{5C18B0EE-CCE0-4AC1-83B4-A79EB8E5A397}" type="pres">
      <dgm:prSet presAssocID="{4526DB2C-6435-4E50-896E-8DBD1E9A1618}" presName="Name13" presStyleLbl="parChTrans1D2" presStyleIdx="1" presStyleCnt="2"/>
      <dgm:spPr/>
      <dgm:t>
        <a:bodyPr/>
        <a:lstStyle/>
        <a:p>
          <a:endParaRPr lang="en-US"/>
        </a:p>
      </dgm:t>
    </dgm:pt>
    <dgm:pt modelId="{E9C81538-B688-4724-B7A4-8C396440F562}" type="pres">
      <dgm:prSet presAssocID="{E5A618C0-6F50-4B2F-974C-16E554034462}" presName="childText" presStyleLbl="bgAcc1" presStyleIdx="1" presStyleCnt="2" custScaleX="299764" custLinFactNeighborY="-12036">
        <dgm:presLayoutVars>
          <dgm:bulletEnabled val="1"/>
        </dgm:presLayoutVars>
      </dgm:prSet>
      <dgm:spPr/>
      <dgm:t>
        <a:bodyPr/>
        <a:lstStyle/>
        <a:p>
          <a:endParaRPr lang="en-US"/>
        </a:p>
      </dgm:t>
    </dgm:pt>
  </dgm:ptLst>
  <dgm:cxnLst>
    <dgm:cxn modelId="{7E386786-1A27-4A58-9DCE-ED039A5F7619}" type="presOf" srcId="{E5A618C0-6F50-4B2F-974C-16E554034462}" destId="{E9C81538-B688-4724-B7A4-8C396440F562}" srcOrd="0" destOrd="0" presId="urn:microsoft.com/office/officeart/2005/8/layout/hierarchy3"/>
    <dgm:cxn modelId="{12BFF7DC-15A0-43A9-A99F-276BB02A92BD}" type="presOf" srcId="{626DC6C3-7C0B-4F27-89FF-29FC6F5EFF35}" destId="{EE0EA454-4400-4DF8-A698-0A3DE4EE0AC9}" srcOrd="0" destOrd="0" presId="urn:microsoft.com/office/officeart/2005/8/layout/hierarchy3"/>
    <dgm:cxn modelId="{40C3F285-A0BE-49C6-B8B5-C9E5630A3477}" srcId="{AE3BA43F-0FF2-450F-9F1C-93D78E8ACF81}" destId="{555249B7-79F3-489C-B245-D57CBFE194D4}" srcOrd="0" destOrd="0" parTransId="{040ECF30-90BD-4DB9-9DE5-045EC76F2736}" sibTransId="{F2475FCC-34FE-404F-AD36-FE9B11C3216B}"/>
    <dgm:cxn modelId="{AFB965D8-E4A9-4B75-9A93-53F70BCD6230}" type="presOf" srcId="{AE3BA43F-0FF2-450F-9F1C-93D78E8ACF81}" destId="{42586FDA-5FC9-422F-B846-61E606326135}" srcOrd="0" destOrd="0" presId="urn:microsoft.com/office/officeart/2005/8/layout/hierarchy3"/>
    <dgm:cxn modelId="{8DD4F2CF-F571-48FC-971C-AD7D0B29EDD0}" srcId="{555249B7-79F3-489C-B245-D57CBFE194D4}" destId="{E5A618C0-6F50-4B2F-974C-16E554034462}" srcOrd="1" destOrd="0" parTransId="{4526DB2C-6435-4E50-896E-8DBD1E9A1618}" sibTransId="{88C6EFDC-154C-4BB7-93D0-7343B191B0F5}"/>
    <dgm:cxn modelId="{94E268BB-2E75-4942-9159-213B00CBE42F}" type="presOf" srcId="{555249B7-79F3-489C-B245-D57CBFE194D4}" destId="{BCD56AB3-BE06-4397-B324-ADA7A4957801}" srcOrd="1" destOrd="0" presId="urn:microsoft.com/office/officeart/2005/8/layout/hierarchy3"/>
    <dgm:cxn modelId="{242C63FF-F5F0-4CFD-9661-7665908928E5}" type="presOf" srcId="{555249B7-79F3-489C-B245-D57CBFE194D4}" destId="{AE7D06DA-51A1-4FAE-865E-0E8689571B7D}" srcOrd="0" destOrd="0" presId="urn:microsoft.com/office/officeart/2005/8/layout/hierarchy3"/>
    <dgm:cxn modelId="{5072A54A-4BFF-4604-A15B-FA27CF06BE44}" type="presOf" srcId="{4526DB2C-6435-4E50-896E-8DBD1E9A1618}" destId="{5C18B0EE-CCE0-4AC1-83B4-A79EB8E5A397}" srcOrd="0" destOrd="0" presId="urn:microsoft.com/office/officeart/2005/8/layout/hierarchy3"/>
    <dgm:cxn modelId="{A79F36E5-1A96-475B-8C03-844985C58E0E}" type="presOf" srcId="{381049EF-38AB-471A-AFB5-C37D6CE81D7F}" destId="{29346EBB-9CD3-4A2B-827A-CD1C4A7350ED}" srcOrd="0" destOrd="0" presId="urn:microsoft.com/office/officeart/2005/8/layout/hierarchy3"/>
    <dgm:cxn modelId="{0218A731-09CE-4D04-9D5A-40FD02AC7C91}" srcId="{555249B7-79F3-489C-B245-D57CBFE194D4}" destId="{626DC6C3-7C0B-4F27-89FF-29FC6F5EFF35}" srcOrd="0" destOrd="0" parTransId="{381049EF-38AB-471A-AFB5-C37D6CE81D7F}" sibTransId="{A0BD1938-1E08-4789-B29A-A3BF9D2B780B}"/>
    <dgm:cxn modelId="{5D04DF1D-9A6A-4716-B12C-A04017EDFB86}" type="presParOf" srcId="{42586FDA-5FC9-422F-B846-61E606326135}" destId="{26A8932B-537B-4B48-9DB6-3711F315BB23}" srcOrd="0" destOrd="0" presId="urn:microsoft.com/office/officeart/2005/8/layout/hierarchy3"/>
    <dgm:cxn modelId="{B6510375-238A-4EC4-95AB-0B7D079960F8}" type="presParOf" srcId="{26A8932B-537B-4B48-9DB6-3711F315BB23}" destId="{52FAFA34-53F2-4879-ABDB-C5DC9D859325}" srcOrd="0" destOrd="0" presId="urn:microsoft.com/office/officeart/2005/8/layout/hierarchy3"/>
    <dgm:cxn modelId="{DC51BE5C-13F0-4ED6-91B7-E3C6786E667F}" type="presParOf" srcId="{52FAFA34-53F2-4879-ABDB-C5DC9D859325}" destId="{AE7D06DA-51A1-4FAE-865E-0E8689571B7D}" srcOrd="0" destOrd="0" presId="urn:microsoft.com/office/officeart/2005/8/layout/hierarchy3"/>
    <dgm:cxn modelId="{71592CE8-4FA2-4F71-AD5C-398DCF334404}" type="presParOf" srcId="{52FAFA34-53F2-4879-ABDB-C5DC9D859325}" destId="{BCD56AB3-BE06-4397-B324-ADA7A4957801}" srcOrd="1" destOrd="0" presId="urn:microsoft.com/office/officeart/2005/8/layout/hierarchy3"/>
    <dgm:cxn modelId="{C9BEB5C3-0EB6-4305-8E40-DC2BFD838090}" type="presParOf" srcId="{26A8932B-537B-4B48-9DB6-3711F315BB23}" destId="{8C2A3D50-4E9C-4700-A3AC-213ED2B98DB7}" srcOrd="1" destOrd="0" presId="urn:microsoft.com/office/officeart/2005/8/layout/hierarchy3"/>
    <dgm:cxn modelId="{D4B43653-A034-4CD4-B859-8BB1788DE844}" type="presParOf" srcId="{8C2A3D50-4E9C-4700-A3AC-213ED2B98DB7}" destId="{29346EBB-9CD3-4A2B-827A-CD1C4A7350ED}" srcOrd="0" destOrd="0" presId="urn:microsoft.com/office/officeart/2005/8/layout/hierarchy3"/>
    <dgm:cxn modelId="{1CD04F40-48A0-4C12-A565-A044C61BABCD}" type="presParOf" srcId="{8C2A3D50-4E9C-4700-A3AC-213ED2B98DB7}" destId="{EE0EA454-4400-4DF8-A698-0A3DE4EE0AC9}" srcOrd="1" destOrd="0" presId="urn:microsoft.com/office/officeart/2005/8/layout/hierarchy3"/>
    <dgm:cxn modelId="{53EACD90-1DF0-474A-8F88-BB40E1F1B8F9}" type="presParOf" srcId="{8C2A3D50-4E9C-4700-A3AC-213ED2B98DB7}" destId="{5C18B0EE-CCE0-4AC1-83B4-A79EB8E5A397}" srcOrd="2" destOrd="0" presId="urn:microsoft.com/office/officeart/2005/8/layout/hierarchy3"/>
    <dgm:cxn modelId="{E67ABE38-B9DB-400B-B82D-D59959F6CCE0}" type="presParOf" srcId="{8C2A3D50-4E9C-4700-A3AC-213ED2B98DB7}" destId="{E9C81538-B688-4724-B7A4-8C396440F56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2FFB8F-FE53-4275-B8D2-0517EA3F5F69}" type="doc">
      <dgm:prSet loTypeId="urn:microsoft.com/office/officeart/2005/8/layout/vProcess5" loCatId="process" qsTypeId="urn:microsoft.com/office/officeart/2005/8/quickstyle/simple1#22" qsCatId="simple" csTypeId="urn:microsoft.com/office/officeart/2005/8/colors/colorful3" csCatId="colorful" phldr="1"/>
      <dgm:spPr/>
      <dgm:t>
        <a:bodyPr/>
        <a:lstStyle/>
        <a:p>
          <a:endParaRPr lang="en-US"/>
        </a:p>
      </dgm:t>
    </dgm:pt>
    <dgm:pt modelId="{BC9EB3EB-653B-46D5-A7F7-E19E26769EF1}">
      <dgm:prSet phldrT="[Text]"/>
      <dgm:spPr/>
      <dgm:t>
        <a:bodyPr/>
        <a:lstStyle/>
        <a:p>
          <a:r>
            <a:rPr lang="en-US" dirty="0" smtClean="0"/>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nói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chứa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ẩn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mang</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nghĩa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lí</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dgm:t>
    </dgm:pt>
    <dgm:pt modelId="{8C4C2B52-A339-474C-8647-DB078B4DE1D0}" type="parTrans" cxnId="{140FA6D5-3D69-419D-8A5D-5C479AA4A39C}">
      <dgm:prSet/>
      <dgm:spPr/>
      <dgm:t>
        <a:bodyPr/>
        <a:lstStyle/>
        <a:p>
          <a:endParaRPr lang="en-US"/>
        </a:p>
      </dgm:t>
    </dgm:pt>
    <dgm:pt modelId="{C1BAB0FF-4BD1-435E-B8D7-3365078ACF22}" type="sibTrans" cxnId="{140FA6D5-3D69-419D-8A5D-5C479AA4A39C}">
      <dgm:prSet/>
      <dgm:spPr/>
      <dgm:t>
        <a:bodyPr/>
        <a:lstStyle/>
        <a:p>
          <a:endParaRPr lang="en-US"/>
        </a:p>
      </dgm:t>
    </dgm:pt>
    <dgm:pt modelId="{7165016A-74F3-439F-B8BE-27624E8B5F56}">
      <dgm:prSet phldrT="[Text]"/>
      <dgm:spPr/>
      <dgm:t>
        <a:bodyPr/>
        <a:lstStyle/>
        <a:p>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nhìn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mọi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tin </a:t>
          </a:r>
          <a:r>
            <a:rPr lang="en-US" dirty="0" err="1" smtClean="0">
              <a:latin typeface="Times New Roman" panose="02020603050405020304" pitchFamily="18" charset="0"/>
              <a:cs typeface="Times New Roman" panose="02020603050405020304" pitchFamily="18" charset="0"/>
            </a:rPr>
            <a:t>tưởng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hiểu</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95743254-25E8-4C7E-82B2-9AD6832F8A63}" type="parTrans" cxnId="{13E7A0DD-1018-44B8-9DAF-310C91F0A11F}">
      <dgm:prSet/>
      <dgm:spPr/>
      <dgm:t>
        <a:bodyPr/>
        <a:lstStyle/>
        <a:p>
          <a:endParaRPr lang="en-US"/>
        </a:p>
      </dgm:t>
    </dgm:pt>
    <dgm:pt modelId="{81DFC610-FB6D-495B-90F7-AAD108BE380A}" type="sibTrans" cxnId="{13E7A0DD-1018-44B8-9DAF-310C91F0A11F}">
      <dgm:prSet/>
      <dgm:spPr/>
      <dgm:t>
        <a:bodyPr/>
        <a:lstStyle/>
        <a:p>
          <a:endParaRPr lang="en-US"/>
        </a:p>
      </dgm:t>
    </dgm:pt>
    <dgm:pt modelId="{39484DF9-6613-4A7B-BEEF-4A3F54C12A2D}">
      <dgm:prSet phldrT="[Text]"/>
      <dgm:spPr/>
      <dgm:t>
        <a:bodyPr/>
        <a:lstStyle/>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chỉ</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nhìn</a:t>
          </a:r>
          <a:r>
            <a:rPr lang="en-US"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bằng</a:t>
          </a:r>
          <a:r>
            <a:rPr lang="en-US" b="1" i="1" dirty="0" smtClean="0">
              <a:latin typeface="Times New Roman" panose="02020603050405020304" pitchFamily="18" charset="0"/>
              <a:cs typeface="Times New Roman" panose="02020603050405020304" pitchFamily="18" charset="0"/>
            </a:rPr>
            <a:t> con </a:t>
          </a:r>
          <a:r>
            <a:rPr lang="en-US" b="1" i="1" dirty="0" err="1" smtClean="0">
              <a:latin typeface="Times New Roman" panose="02020603050405020304" pitchFamily="18" charset="0"/>
              <a:cs typeface="Times New Roman" panose="02020603050405020304" pitchFamily="18" charset="0"/>
            </a:rPr>
            <a:t>tim</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giữ</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gìn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đẹp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a:t>
          </a:r>
          <a:endParaRPr lang="en-US" dirty="0">
            <a:latin typeface="Times New Roman" panose="02020603050405020304" pitchFamily="18" charset="0"/>
            <a:cs typeface="Times New Roman" panose="02020603050405020304" pitchFamily="18" charset="0"/>
          </a:endParaRPr>
        </a:p>
      </dgm:t>
    </dgm:pt>
    <dgm:pt modelId="{02A0B0DE-FD6A-4C4B-8420-A5A2D59AAA44}" type="parTrans" cxnId="{1FE94E9B-7BEA-47EA-9A48-CF9FB29B3174}">
      <dgm:prSet/>
      <dgm:spPr/>
      <dgm:t>
        <a:bodyPr/>
        <a:lstStyle/>
        <a:p>
          <a:endParaRPr lang="en-US"/>
        </a:p>
      </dgm:t>
    </dgm:pt>
    <dgm:pt modelId="{8B07A1E5-3DEC-4EB3-A2F3-BFC4499810F7}" type="sibTrans" cxnId="{1FE94E9B-7BEA-47EA-9A48-CF9FB29B3174}">
      <dgm:prSet/>
      <dgm:spPr/>
      <dgm:t>
        <a:bodyPr/>
        <a:lstStyle/>
        <a:p>
          <a:endParaRPr lang="en-US"/>
        </a:p>
      </dgm:t>
    </dgm:pt>
    <dgm:pt modelId="{4080FA91-94F6-47AF-81CA-920E6F1F63CE}">
      <dgm:prSet phldrT="[Text]"/>
      <dgm:spPr/>
      <dgm:t>
        <a:bodyPr/>
        <a:lstStyle/>
        <a:p>
          <a:r>
            <a:rPr lang="en-US"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Bí</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mật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giữa</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83824795-4D4A-4A34-B0D3-7BA04F14713F}" type="parTrans" cxnId="{8628CDC8-F8A2-456A-9BF3-A2E529AADCB4}">
      <dgm:prSet/>
      <dgm:spPr/>
      <dgm:t>
        <a:bodyPr/>
        <a:lstStyle/>
        <a:p>
          <a:endParaRPr lang="en-US"/>
        </a:p>
      </dgm:t>
    </dgm:pt>
    <dgm:pt modelId="{91FF2B41-A9A5-4712-9799-BDD65737B933}" type="sibTrans" cxnId="{8628CDC8-F8A2-456A-9BF3-A2E529AADCB4}">
      <dgm:prSet/>
      <dgm:spPr/>
      <dgm:t>
        <a:bodyPr/>
        <a:lstStyle/>
        <a:p>
          <a:endParaRPr lang="en-US"/>
        </a:p>
      </dgm:t>
    </dgm:pt>
    <dgm:pt modelId="{E8C4DC1D-0CD1-489D-B598-34758CC5CE42}" type="pres">
      <dgm:prSet presAssocID="{CA2FFB8F-FE53-4275-B8D2-0517EA3F5F69}" presName="outerComposite" presStyleCnt="0">
        <dgm:presLayoutVars>
          <dgm:chMax val="5"/>
          <dgm:dir/>
          <dgm:resizeHandles val="exact"/>
        </dgm:presLayoutVars>
      </dgm:prSet>
      <dgm:spPr/>
      <dgm:t>
        <a:bodyPr/>
        <a:lstStyle/>
        <a:p>
          <a:endParaRPr lang="en-US"/>
        </a:p>
      </dgm:t>
    </dgm:pt>
    <dgm:pt modelId="{CFE5BC0E-F61B-4263-AB0B-1EE508A07F57}" type="pres">
      <dgm:prSet presAssocID="{CA2FFB8F-FE53-4275-B8D2-0517EA3F5F69}" presName="dummyMaxCanvas" presStyleCnt="0">
        <dgm:presLayoutVars/>
      </dgm:prSet>
      <dgm:spPr/>
    </dgm:pt>
    <dgm:pt modelId="{4C090DDB-F6D7-428B-8CB3-936DF2F4A2FB}" type="pres">
      <dgm:prSet presAssocID="{CA2FFB8F-FE53-4275-B8D2-0517EA3F5F69}" presName="FourNodes_1" presStyleLbl="node1" presStyleIdx="0" presStyleCnt="4">
        <dgm:presLayoutVars>
          <dgm:bulletEnabled val="1"/>
        </dgm:presLayoutVars>
      </dgm:prSet>
      <dgm:spPr/>
      <dgm:t>
        <a:bodyPr/>
        <a:lstStyle/>
        <a:p>
          <a:endParaRPr lang="en-US"/>
        </a:p>
      </dgm:t>
    </dgm:pt>
    <dgm:pt modelId="{A789240C-3F71-4D07-A4D1-54D937472DB0}" type="pres">
      <dgm:prSet presAssocID="{CA2FFB8F-FE53-4275-B8D2-0517EA3F5F69}" presName="FourNodes_2" presStyleLbl="node1" presStyleIdx="1" presStyleCnt="4">
        <dgm:presLayoutVars>
          <dgm:bulletEnabled val="1"/>
        </dgm:presLayoutVars>
      </dgm:prSet>
      <dgm:spPr/>
      <dgm:t>
        <a:bodyPr/>
        <a:lstStyle/>
        <a:p>
          <a:endParaRPr lang="en-US"/>
        </a:p>
      </dgm:t>
    </dgm:pt>
    <dgm:pt modelId="{2A93D738-3BC8-43CD-B59E-28CD8C1DEB1C}" type="pres">
      <dgm:prSet presAssocID="{CA2FFB8F-FE53-4275-B8D2-0517EA3F5F69}" presName="FourNodes_3" presStyleLbl="node1" presStyleIdx="2" presStyleCnt="4">
        <dgm:presLayoutVars>
          <dgm:bulletEnabled val="1"/>
        </dgm:presLayoutVars>
      </dgm:prSet>
      <dgm:spPr/>
      <dgm:t>
        <a:bodyPr/>
        <a:lstStyle/>
        <a:p>
          <a:endParaRPr lang="en-US"/>
        </a:p>
      </dgm:t>
    </dgm:pt>
    <dgm:pt modelId="{5B7BF462-574D-4F75-ADF3-18D8E875FD1C}" type="pres">
      <dgm:prSet presAssocID="{CA2FFB8F-FE53-4275-B8D2-0517EA3F5F69}" presName="FourNodes_4" presStyleLbl="node1" presStyleIdx="3" presStyleCnt="4">
        <dgm:presLayoutVars>
          <dgm:bulletEnabled val="1"/>
        </dgm:presLayoutVars>
      </dgm:prSet>
      <dgm:spPr/>
      <dgm:t>
        <a:bodyPr/>
        <a:lstStyle/>
        <a:p>
          <a:endParaRPr lang="en-US"/>
        </a:p>
      </dgm:t>
    </dgm:pt>
    <dgm:pt modelId="{5B127048-D0F3-45CB-9437-566C1E3E4826}" type="pres">
      <dgm:prSet presAssocID="{CA2FFB8F-FE53-4275-B8D2-0517EA3F5F69}" presName="FourConn_1-2" presStyleLbl="fgAccFollowNode1" presStyleIdx="0" presStyleCnt="3">
        <dgm:presLayoutVars>
          <dgm:bulletEnabled val="1"/>
        </dgm:presLayoutVars>
      </dgm:prSet>
      <dgm:spPr/>
      <dgm:t>
        <a:bodyPr/>
        <a:lstStyle/>
        <a:p>
          <a:endParaRPr lang="en-US"/>
        </a:p>
      </dgm:t>
    </dgm:pt>
    <dgm:pt modelId="{8863175B-7B5D-4809-9936-C842EE461D1E}" type="pres">
      <dgm:prSet presAssocID="{CA2FFB8F-FE53-4275-B8D2-0517EA3F5F69}" presName="FourConn_2-3" presStyleLbl="fgAccFollowNode1" presStyleIdx="1" presStyleCnt="3">
        <dgm:presLayoutVars>
          <dgm:bulletEnabled val="1"/>
        </dgm:presLayoutVars>
      </dgm:prSet>
      <dgm:spPr/>
      <dgm:t>
        <a:bodyPr/>
        <a:lstStyle/>
        <a:p>
          <a:endParaRPr lang="en-US"/>
        </a:p>
      </dgm:t>
    </dgm:pt>
    <dgm:pt modelId="{9EB3A250-D29C-48ED-A5DF-5D0BD79FA27E}" type="pres">
      <dgm:prSet presAssocID="{CA2FFB8F-FE53-4275-B8D2-0517EA3F5F69}" presName="FourConn_3-4" presStyleLbl="fgAccFollowNode1" presStyleIdx="2" presStyleCnt="3">
        <dgm:presLayoutVars>
          <dgm:bulletEnabled val="1"/>
        </dgm:presLayoutVars>
      </dgm:prSet>
      <dgm:spPr/>
      <dgm:t>
        <a:bodyPr/>
        <a:lstStyle/>
        <a:p>
          <a:endParaRPr lang="en-US"/>
        </a:p>
      </dgm:t>
    </dgm:pt>
    <dgm:pt modelId="{615CF176-2D1C-4EBE-A9F2-76C5388AD596}" type="pres">
      <dgm:prSet presAssocID="{CA2FFB8F-FE53-4275-B8D2-0517EA3F5F69}" presName="FourNodes_1_text" presStyleLbl="node1" presStyleIdx="3" presStyleCnt="4">
        <dgm:presLayoutVars>
          <dgm:bulletEnabled val="1"/>
        </dgm:presLayoutVars>
      </dgm:prSet>
      <dgm:spPr/>
      <dgm:t>
        <a:bodyPr/>
        <a:lstStyle/>
        <a:p>
          <a:endParaRPr lang="en-US"/>
        </a:p>
      </dgm:t>
    </dgm:pt>
    <dgm:pt modelId="{D247AFB5-C2A8-4E7C-BE19-383F4F887A59}" type="pres">
      <dgm:prSet presAssocID="{CA2FFB8F-FE53-4275-B8D2-0517EA3F5F69}" presName="FourNodes_2_text" presStyleLbl="node1" presStyleIdx="3" presStyleCnt="4">
        <dgm:presLayoutVars>
          <dgm:bulletEnabled val="1"/>
        </dgm:presLayoutVars>
      </dgm:prSet>
      <dgm:spPr/>
      <dgm:t>
        <a:bodyPr/>
        <a:lstStyle/>
        <a:p>
          <a:endParaRPr lang="en-US"/>
        </a:p>
      </dgm:t>
    </dgm:pt>
    <dgm:pt modelId="{9B4E1BD1-4C2D-49AF-9AB4-64E54BBAA94D}" type="pres">
      <dgm:prSet presAssocID="{CA2FFB8F-FE53-4275-B8D2-0517EA3F5F69}" presName="FourNodes_3_text" presStyleLbl="node1" presStyleIdx="3" presStyleCnt="4">
        <dgm:presLayoutVars>
          <dgm:bulletEnabled val="1"/>
        </dgm:presLayoutVars>
      </dgm:prSet>
      <dgm:spPr/>
      <dgm:t>
        <a:bodyPr/>
        <a:lstStyle/>
        <a:p>
          <a:endParaRPr lang="en-US"/>
        </a:p>
      </dgm:t>
    </dgm:pt>
    <dgm:pt modelId="{6197C3B9-B0C4-4116-8913-DA5EB87FBA46}" type="pres">
      <dgm:prSet presAssocID="{CA2FFB8F-FE53-4275-B8D2-0517EA3F5F69}" presName="FourNodes_4_text" presStyleLbl="node1" presStyleIdx="3" presStyleCnt="4">
        <dgm:presLayoutVars>
          <dgm:bulletEnabled val="1"/>
        </dgm:presLayoutVars>
      </dgm:prSet>
      <dgm:spPr/>
      <dgm:t>
        <a:bodyPr/>
        <a:lstStyle/>
        <a:p>
          <a:endParaRPr lang="en-US"/>
        </a:p>
      </dgm:t>
    </dgm:pt>
  </dgm:ptLst>
  <dgm:cxnLst>
    <dgm:cxn modelId="{AE0CE6D5-0373-45A5-9794-A1357FFFA21E}" type="presOf" srcId="{7165016A-74F3-439F-B8BE-27624E8B5F56}" destId="{A789240C-3F71-4D07-A4D1-54D937472DB0}" srcOrd="0" destOrd="0" presId="urn:microsoft.com/office/officeart/2005/8/layout/vProcess5"/>
    <dgm:cxn modelId="{6EE190E1-2D2C-48FF-87BD-5DD61F0D8F6A}" type="presOf" srcId="{39484DF9-6613-4A7B-BEEF-4A3F54C12A2D}" destId="{2A93D738-3BC8-43CD-B59E-28CD8C1DEB1C}" srcOrd="0" destOrd="0" presId="urn:microsoft.com/office/officeart/2005/8/layout/vProcess5"/>
    <dgm:cxn modelId="{9A4443C9-73B1-49D8-9D47-523BF1E0AA79}" type="presOf" srcId="{81DFC610-FB6D-495B-90F7-AAD108BE380A}" destId="{8863175B-7B5D-4809-9936-C842EE461D1E}" srcOrd="0" destOrd="0" presId="urn:microsoft.com/office/officeart/2005/8/layout/vProcess5"/>
    <dgm:cxn modelId="{4AF2FB5F-9A7F-4A4D-BBFF-79A273E3E15F}" type="presOf" srcId="{BC9EB3EB-653B-46D5-A7F7-E19E26769EF1}" destId="{4C090DDB-F6D7-428B-8CB3-936DF2F4A2FB}" srcOrd="0" destOrd="0" presId="urn:microsoft.com/office/officeart/2005/8/layout/vProcess5"/>
    <dgm:cxn modelId="{D66B499D-FAB5-4924-8C66-3B21968F899B}" type="presOf" srcId="{4080FA91-94F6-47AF-81CA-920E6F1F63CE}" destId="{5B7BF462-574D-4F75-ADF3-18D8E875FD1C}" srcOrd="0" destOrd="0" presId="urn:microsoft.com/office/officeart/2005/8/layout/vProcess5"/>
    <dgm:cxn modelId="{94F2940F-2397-4BEC-A05F-549B36A467C2}" type="presOf" srcId="{CA2FFB8F-FE53-4275-B8D2-0517EA3F5F69}" destId="{E8C4DC1D-0CD1-489D-B598-34758CC5CE42}" srcOrd="0" destOrd="0" presId="urn:microsoft.com/office/officeart/2005/8/layout/vProcess5"/>
    <dgm:cxn modelId="{867D1373-7A49-4770-867C-1DEBF9D1E4B0}" type="presOf" srcId="{BC9EB3EB-653B-46D5-A7F7-E19E26769EF1}" destId="{615CF176-2D1C-4EBE-A9F2-76C5388AD596}" srcOrd="1" destOrd="0" presId="urn:microsoft.com/office/officeart/2005/8/layout/vProcess5"/>
    <dgm:cxn modelId="{21089047-85CD-444A-AB77-CB19CB316075}" type="presOf" srcId="{39484DF9-6613-4A7B-BEEF-4A3F54C12A2D}" destId="{9B4E1BD1-4C2D-49AF-9AB4-64E54BBAA94D}" srcOrd="1" destOrd="0" presId="urn:microsoft.com/office/officeart/2005/8/layout/vProcess5"/>
    <dgm:cxn modelId="{91F67357-D7A1-4F07-9915-EF41E1ED445F}" type="presOf" srcId="{8B07A1E5-3DEC-4EB3-A2F3-BFC4499810F7}" destId="{9EB3A250-D29C-48ED-A5DF-5D0BD79FA27E}" srcOrd="0" destOrd="0" presId="urn:microsoft.com/office/officeart/2005/8/layout/vProcess5"/>
    <dgm:cxn modelId="{E3507829-6B74-4977-86FC-80D82E795FD5}" type="presOf" srcId="{7165016A-74F3-439F-B8BE-27624E8B5F56}" destId="{D247AFB5-C2A8-4E7C-BE19-383F4F887A59}" srcOrd="1" destOrd="0" presId="urn:microsoft.com/office/officeart/2005/8/layout/vProcess5"/>
    <dgm:cxn modelId="{13E7A0DD-1018-44B8-9DAF-310C91F0A11F}" srcId="{CA2FFB8F-FE53-4275-B8D2-0517EA3F5F69}" destId="{7165016A-74F3-439F-B8BE-27624E8B5F56}" srcOrd="1" destOrd="0" parTransId="{95743254-25E8-4C7E-82B2-9AD6832F8A63}" sibTransId="{81DFC610-FB6D-495B-90F7-AAD108BE380A}"/>
    <dgm:cxn modelId="{2E0D155D-9A02-433E-B696-8BB909442E06}" type="presOf" srcId="{4080FA91-94F6-47AF-81CA-920E6F1F63CE}" destId="{6197C3B9-B0C4-4116-8913-DA5EB87FBA46}" srcOrd="1" destOrd="0" presId="urn:microsoft.com/office/officeart/2005/8/layout/vProcess5"/>
    <dgm:cxn modelId="{1FE94E9B-7BEA-47EA-9A48-CF9FB29B3174}" srcId="{CA2FFB8F-FE53-4275-B8D2-0517EA3F5F69}" destId="{39484DF9-6613-4A7B-BEEF-4A3F54C12A2D}" srcOrd="2" destOrd="0" parTransId="{02A0B0DE-FD6A-4C4B-8420-A5A2D59AAA44}" sibTransId="{8B07A1E5-3DEC-4EB3-A2F3-BFC4499810F7}"/>
    <dgm:cxn modelId="{8628CDC8-F8A2-456A-9BF3-A2E529AADCB4}" srcId="{CA2FFB8F-FE53-4275-B8D2-0517EA3F5F69}" destId="{4080FA91-94F6-47AF-81CA-920E6F1F63CE}" srcOrd="3" destOrd="0" parTransId="{83824795-4D4A-4A34-B0D3-7BA04F14713F}" sibTransId="{91FF2B41-A9A5-4712-9799-BDD65737B933}"/>
    <dgm:cxn modelId="{140FA6D5-3D69-419D-8A5D-5C479AA4A39C}" srcId="{CA2FFB8F-FE53-4275-B8D2-0517EA3F5F69}" destId="{BC9EB3EB-653B-46D5-A7F7-E19E26769EF1}" srcOrd="0" destOrd="0" parTransId="{8C4C2B52-A339-474C-8647-DB078B4DE1D0}" sibTransId="{C1BAB0FF-4BD1-435E-B8D7-3365078ACF22}"/>
    <dgm:cxn modelId="{F0DFC8B4-EF95-406D-862D-F82E05CAF0FD}" type="presOf" srcId="{C1BAB0FF-4BD1-435E-B8D7-3365078ACF22}" destId="{5B127048-D0F3-45CB-9437-566C1E3E4826}" srcOrd="0" destOrd="0" presId="urn:microsoft.com/office/officeart/2005/8/layout/vProcess5"/>
    <dgm:cxn modelId="{C133E37C-507B-4414-AD26-9F9CF3DA16F3}" type="presParOf" srcId="{E8C4DC1D-0CD1-489D-B598-34758CC5CE42}" destId="{CFE5BC0E-F61B-4263-AB0B-1EE508A07F57}" srcOrd="0" destOrd="0" presId="urn:microsoft.com/office/officeart/2005/8/layout/vProcess5"/>
    <dgm:cxn modelId="{1EA27373-0722-44C9-B138-EBDBAC0153ED}" type="presParOf" srcId="{E8C4DC1D-0CD1-489D-B598-34758CC5CE42}" destId="{4C090DDB-F6D7-428B-8CB3-936DF2F4A2FB}" srcOrd="1" destOrd="0" presId="urn:microsoft.com/office/officeart/2005/8/layout/vProcess5"/>
    <dgm:cxn modelId="{EE2B25C4-66F9-4BFD-AA3C-C595FFC6B4D1}" type="presParOf" srcId="{E8C4DC1D-0CD1-489D-B598-34758CC5CE42}" destId="{A789240C-3F71-4D07-A4D1-54D937472DB0}" srcOrd="2" destOrd="0" presId="urn:microsoft.com/office/officeart/2005/8/layout/vProcess5"/>
    <dgm:cxn modelId="{873BD1A5-1C15-461C-9CC8-E90BEC7ED376}" type="presParOf" srcId="{E8C4DC1D-0CD1-489D-B598-34758CC5CE42}" destId="{2A93D738-3BC8-43CD-B59E-28CD8C1DEB1C}" srcOrd="3" destOrd="0" presId="urn:microsoft.com/office/officeart/2005/8/layout/vProcess5"/>
    <dgm:cxn modelId="{AD741EEB-FA43-44B4-95CF-BBE1CD7C0B2E}" type="presParOf" srcId="{E8C4DC1D-0CD1-489D-B598-34758CC5CE42}" destId="{5B7BF462-574D-4F75-ADF3-18D8E875FD1C}" srcOrd="4" destOrd="0" presId="urn:microsoft.com/office/officeart/2005/8/layout/vProcess5"/>
    <dgm:cxn modelId="{42659496-F8C7-49B9-9302-BEEF1834DAFB}" type="presParOf" srcId="{E8C4DC1D-0CD1-489D-B598-34758CC5CE42}" destId="{5B127048-D0F3-45CB-9437-566C1E3E4826}" srcOrd="5" destOrd="0" presId="urn:microsoft.com/office/officeart/2005/8/layout/vProcess5"/>
    <dgm:cxn modelId="{67CA0BAE-04FD-43CE-AF1D-CFA6AAF9B27A}" type="presParOf" srcId="{E8C4DC1D-0CD1-489D-B598-34758CC5CE42}" destId="{8863175B-7B5D-4809-9936-C842EE461D1E}" srcOrd="6" destOrd="0" presId="urn:microsoft.com/office/officeart/2005/8/layout/vProcess5"/>
    <dgm:cxn modelId="{446E6CF3-A501-4CA8-A96E-18F8790F810C}" type="presParOf" srcId="{E8C4DC1D-0CD1-489D-B598-34758CC5CE42}" destId="{9EB3A250-D29C-48ED-A5DF-5D0BD79FA27E}" srcOrd="7" destOrd="0" presId="urn:microsoft.com/office/officeart/2005/8/layout/vProcess5"/>
    <dgm:cxn modelId="{104B63F8-B326-401B-8937-BA406571079A}" type="presParOf" srcId="{E8C4DC1D-0CD1-489D-B598-34758CC5CE42}" destId="{615CF176-2D1C-4EBE-A9F2-76C5388AD596}" srcOrd="8" destOrd="0" presId="urn:microsoft.com/office/officeart/2005/8/layout/vProcess5"/>
    <dgm:cxn modelId="{0E433D3A-E358-44DD-A963-EF94F951477A}" type="presParOf" srcId="{E8C4DC1D-0CD1-489D-B598-34758CC5CE42}" destId="{D247AFB5-C2A8-4E7C-BE19-383F4F887A59}" srcOrd="9" destOrd="0" presId="urn:microsoft.com/office/officeart/2005/8/layout/vProcess5"/>
    <dgm:cxn modelId="{4B1EF3E5-033B-449A-BBCF-03836117FADA}" type="presParOf" srcId="{E8C4DC1D-0CD1-489D-B598-34758CC5CE42}" destId="{9B4E1BD1-4C2D-49AF-9AB4-64E54BBAA94D}" srcOrd="10" destOrd="0" presId="urn:microsoft.com/office/officeart/2005/8/layout/vProcess5"/>
    <dgm:cxn modelId="{4FA01069-4A0F-468F-830B-8874DEFAA4C5}" type="presParOf" srcId="{E8C4DC1D-0CD1-489D-B598-34758CC5CE42}" destId="{6197C3B9-B0C4-4116-8913-DA5EB87FBA4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EAAB1B-DADC-4633-8764-883458F022B2}" type="doc">
      <dgm:prSet loTypeId="urn:microsoft.com/office/officeart/2005/8/layout/hierarchy3" loCatId="hierarchy" qsTypeId="urn:microsoft.com/office/officeart/2005/8/quickstyle/simple1#23" qsCatId="simple" csTypeId="urn:microsoft.com/office/officeart/2005/8/colors/accent0_3" csCatId="mainScheme" phldr="1"/>
      <dgm:spPr/>
      <dgm:t>
        <a:bodyPr/>
        <a:lstStyle/>
        <a:p>
          <a:endParaRPr lang="en-US"/>
        </a:p>
      </dgm:t>
    </dgm:pt>
    <dgm:pt modelId="{4E7CC4DD-9ABC-499B-9811-1ED65C32DE4F}">
      <dgm:prSet phldrT="[Text]" custT="1"/>
      <dgm:spPr/>
      <dgm:t>
        <a:bodyPr/>
        <a:lstStyle/>
        <a:p>
          <a:pPr algn="l"/>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Nghệ</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thuật</a:t>
          </a:r>
          <a:endParaRPr lang="en-US" sz="3200" dirty="0">
            <a:latin typeface="Times New Roman" panose="02020603050405020304" pitchFamily="18" charset="0"/>
            <a:cs typeface="Times New Roman" panose="02020603050405020304" pitchFamily="18" charset="0"/>
          </a:endParaRPr>
        </a:p>
      </dgm:t>
    </dgm:pt>
    <dgm:pt modelId="{1484715E-74D9-43EA-AC7B-7402B9325815}" type="parTrans" cxnId="{E4F93F17-835D-422C-9E32-ED99721CE396}">
      <dgm:prSet/>
      <dgm:spPr/>
      <dgm:t>
        <a:bodyPr/>
        <a:lstStyle/>
        <a:p>
          <a:endParaRPr lang="en-US"/>
        </a:p>
      </dgm:t>
    </dgm:pt>
    <dgm:pt modelId="{EC54D790-AC75-4B8B-B562-37C31B6893D7}" type="sibTrans" cxnId="{E4F93F17-835D-422C-9E32-ED99721CE396}">
      <dgm:prSet/>
      <dgm:spPr/>
      <dgm:t>
        <a:bodyPr/>
        <a:lstStyle/>
        <a:p>
          <a:endParaRPr lang="en-US"/>
        </a:p>
      </dgm:t>
    </dgm:pt>
    <dgm:pt modelId="{29CE1416-5BEA-41A5-B159-F620EDEC9E21}">
      <dgm:prSet phldrT="[Text]"/>
      <dgm:spPr/>
      <dgm:t>
        <a:bodyPr/>
        <a:lstStyle/>
        <a:p>
          <a:pPr algn="l"/>
          <a:r>
            <a:rPr lang="en-US" b="1" dirty="0" err="1" smtClean="0">
              <a:solidFill>
                <a:srgbClr val="002060"/>
              </a:solidFill>
              <a:latin typeface="Times New Roman" panose="02020603050405020304" pitchFamily="18" charset="0"/>
              <a:cs typeface="Times New Roman" panose="02020603050405020304" pitchFamily="18" charset="0"/>
            </a:rPr>
            <a:t>Cách</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xây</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dựng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nhân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vật</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thông</a:t>
          </a:r>
          <a:r>
            <a:rPr lang="en-US" b="1" dirty="0" smtClean="0">
              <a:solidFill>
                <a:srgbClr val="002060"/>
              </a:solidFill>
              <a:latin typeface="Times New Roman" panose="02020603050405020304" pitchFamily="18" charset="0"/>
              <a:cs typeface="Times New Roman" panose="02020603050405020304" pitchFamily="18" charset="0"/>
            </a:rPr>
            <a:t> qua </a:t>
          </a:r>
          <a:r>
            <a:rPr lang="en-US" b="1" dirty="0" err="1" smtClean="0">
              <a:solidFill>
                <a:srgbClr val="002060"/>
              </a:solidFill>
              <a:latin typeface="Times New Roman" panose="02020603050405020304" pitchFamily="18" charset="0"/>
              <a:cs typeface="Times New Roman" panose="02020603050405020304" pitchFamily="18" charset="0"/>
            </a:rPr>
            <a:t>nhiều</a:t>
          </a:r>
          <a:r>
            <a:rPr lang="en-US" b="1" dirty="0" smtClean="0">
              <a:solidFill>
                <a:srgbClr val="002060"/>
              </a:solidFill>
              <a:latin typeface="Times New Roman" panose="02020603050405020304" pitchFamily="18" charset="0"/>
              <a:cs typeface="Times New Roman" panose="02020603050405020304" pitchFamily="18" charset="0"/>
            </a:rPr>
            <a:t> chi </a:t>
          </a:r>
          <a:r>
            <a:rPr lang="en-US" b="1" dirty="0" err="1" smtClean="0">
              <a:solidFill>
                <a:srgbClr val="002060"/>
              </a:solidFill>
              <a:latin typeface="Times New Roman" panose="02020603050405020304" pitchFamily="18" charset="0"/>
              <a:cs typeface="Times New Roman" panose="02020603050405020304" pitchFamily="18" charset="0"/>
            </a:rPr>
            <a:t>tiết</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miêu</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tả</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lời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nói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suy</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nghĩ</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cảm</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xúc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Từ</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đó</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làm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nổi</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bật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đặc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điểm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nhân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vật</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dgm:t>
    </dgm:pt>
    <dgm:pt modelId="{BA00BA22-5E6D-4686-94BA-3F9763F3F1E5}" type="parTrans" cxnId="{E6C487BC-F928-431B-BA88-DB9461CDFDFB}">
      <dgm:prSet/>
      <dgm:spPr/>
      <dgm:t>
        <a:bodyPr/>
        <a:lstStyle/>
        <a:p>
          <a:endParaRPr lang="en-US"/>
        </a:p>
      </dgm:t>
    </dgm:pt>
    <dgm:pt modelId="{F5D5CF83-2581-4A7A-8170-C3C3F1A2485E}" type="sibTrans" cxnId="{E6C487BC-F928-431B-BA88-DB9461CDFDFB}">
      <dgm:prSet/>
      <dgm:spPr/>
      <dgm:t>
        <a:bodyPr/>
        <a:lstStyle/>
        <a:p>
          <a:endParaRPr lang="en-US"/>
        </a:p>
      </dgm:t>
    </dgm:pt>
    <dgm:pt modelId="{99179FA5-912F-4C06-BF75-66FF4E45239D}">
      <dgm:prSet phldrT="[Text]"/>
      <dgm:spPr/>
      <dgm:t>
        <a:bodyPr/>
        <a:lstStyle/>
        <a:p>
          <a:pPr algn="l"/>
          <a:r>
            <a:rPr lang="en-US" b="1" dirty="0" err="1" smtClean="0">
              <a:solidFill>
                <a:srgbClr val="002060"/>
              </a:solidFill>
              <a:latin typeface="Times New Roman" panose="02020603050405020304" pitchFamily="18" charset="0"/>
              <a:cs typeface="Times New Roman" panose="02020603050405020304" pitchFamily="18" charset="0"/>
            </a:rPr>
            <a:t>Nhân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vật</a:t>
          </a:r>
          <a:r>
            <a:rPr lang="en-US" b="1" dirty="0" smtClean="0">
              <a:solidFill>
                <a:srgbClr val="002060"/>
              </a:solidFill>
              <a:latin typeface="Times New Roman" panose="02020603050405020304" pitchFamily="18" charset="0"/>
              <a:cs typeface="Times New Roman" panose="02020603050405020304" pitchFamily="18" charset="0"/>
            </a:rPr>
            <a:t> con </a:t>
          </a:r>
          <a:r>
            <a:rPr lang="en-US" b="1" dirty="0" err="1" smtClean="0">
              <a:solidFill>
                <a:srgbClr val="002060"/>
              </a:solidFill>
              <a:latin typeface="Times New Roman" panose="02020603050405020304" pitchFamily="18" charset="0"/>
              <a:cs typeface="Times New Roman" panose="02020603050405020304" pitchFamily="18" charset="0"/>
            </a:rPr>
            <a:t>cáo</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được</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nhân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hóa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như</a:t>
          </a:r>
          <a:r>
            <a:rPr lang="en-US" dirty="0" smtClean="0">
              <a:solidFill>
                <a:srgbClr val="002060"/>
              </a:solidFill>
              <a:latin typeface="Times New Roman" panose="02020603050405020304" pitchFamily="18" charset="0"/>
              <a:cs typeface="Times New Roman" panose="02020603050405020304" pitchFamily="18" charset="0"/>
            </a:rPr>
            <a:t> con </a:t>
          </a:r>
          <a:r>
            <a:rPr lang="en-US" dirty="0" err="1" smtClean="0">
              <a:solidFill>
                <a:srgbClr val="002060"/>
              </a:solidFill>
              <a:latin typeface="Times New Roman" panose="02020603050405020304" pitchFamily="18" charset="0"/>
              <a:cs typeface="Times New Roman" panose="02020603050405020304" pitchFamily="18" charset="0"/>
            </a:rPr>
            <a:t>người</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thể</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hiện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đặc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điểm</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của</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truyện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đồng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thoại</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dgm:t>
    </dgm:pt>
    <dgm:pt modelId="{57962654-3057-4A13-B353-B70FE76E9624}" type="parTrans" cxnId="{4EBA2878-BAC9-4765-AAAB-EFEEADB91C0C}">
      <dgm:prSet/>
      <dgm:spPr/>
      <dgm:t>
        <a:bodyPr/>
        <a:lstStyle/>
        <a:p>
          <a:endParaRPr lang="en-US"/>
        </a:p>
      </dgm:t>
    </dgm:pt>
    <dgm:pt modelId="{413DBDE5-F5FE-4E5E-BA98-F49802BCA4A2}" type="sibTrans" cxnId="{4EBA2878-BAC9-4765-AAAB-EFEEADB91C0C}">
      <dgm:prSet/>
      <dgm:spPr/>
      <dgm:t>
        <a:bodyPr/>
        <a:lstStyle/>
        <a:p>
          <a:endParaRPr lang="en-US"/>
        </a:p>
      </dgm:t>
    </dgm:pt>
    <dgm:pt modelId="{E4F22B42-63AB-44BD-9753-6ACB793973ED}">
      <dgm:prSet phldrT="[Text]"/>
      <dgm:spPr/>
      <dgm:t>
        <a:bodyPr/>
        <a:lstStyle/>
        <a:p>
          <a:pPr algn="l"/>
          <a:r>
            <a:rPr lang="en-US" b="1" dirty="0" err="1" smtClean="0">
              <a:solidFill>
                <a:srgbClr val="002060"/>
              </a:solidFill>
              <a:latin typeface="Times New Roman" panose="02020603050405020304" pitchFamily="18" charset="0"/>
              <a:cs typeface="Times New Roman" panose="02020603050405020304" pitchFamily="18" charset="0"/>
            </a:rPr>
            <a:t>Ngôn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ngữ</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đối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thoại</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sinh</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động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phong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phú</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Truyện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giàu</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chất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tưởng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tượng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hoàng</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tử</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bé</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đến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từ</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hành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tinh</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khác</a:t>
          </a:r>
          <a:r>
            <a:rPr lang="en-US" dirty="0" smtClean="0">
              <a:solidFill>
                <a:srgbClr val="002060"/>
              </a:solidFill>
              <a:latin typeface="Times New Roman" panose="02020603050405020304" pitchFamily="18" charset="0"/>
              <a:cs typeface="Times New Roman" panose="02020603050405020304" pitchFamily="18" charset="0"/>
            </a:rPr>
            <a:t>, con </a:t>
          </a:r>
          <a:r>
            <a:rPr lang="en-US" dirty="0" err="1" smtClean="0">
              <a:solidFill>
                <a:srgbClr val="002060"/>
              </a:solidFill>
              <a:latin typeface="Times New Roman" panose="02020603050405020304" pitchFamily="18" charset="0"/>
              <a:cs typeface="Times New Roman" panose="02020603050405020304" pitchFamily="18" charset="0"/>
            </a:rPr>
            <a:t>cáo</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có</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thể</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trò</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chuyện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kết</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bạn</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với</a:t>
          </a:r>
          <a:r>
            <a:rPr lang="en-US" dirty="0" smtClean="0">
              <a:solidFill>
                <a:srgbClr val="002060"/>
              </a:solidFill>
              <a:latin typeface="Times New Roman" panose="02020603050405020304" pitchFamily="18" charset="0"/>
              <a:cs typeface="Times New Roman" panose="02020603050405020304" pitchFamily="18" charset="0"/>
            </a:rPr>
            <a:t> con </a:t>
          </a:r>
          <a:r>
            <a:rPr lang="en-US" dirty="0" err="1" smtClean="0">
              <a:solidFill>
                <a:srgbClr val="002060"/>
              </a:solidFill>
              <a:latin typeface="Times New Roman" panose="02020603050405020304" pitchFamily="18" charset="0"/>
              <a:cs typeface="Times New Roman" panose="02020603050405020304" pitchFamily="18" charset="0"/>
            </a:rPr>
            <a:t>người</a:t>
          </a:r>
          <a:r>
            <a:rPr lang="en-US" dirty="0" smtClean="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dgm:t>
    </dgm:pt>
    <dgm:pt modelId="{2227895F-BCCC-4798-B105-3757278A094E}" type="parTrans" cxnId="{D0F34FB4-5B0A-4CFE-A5F3-177977DF2651}">
      <dgm:prSet/>
      <dgm:spPr/>
      <dgm:t>
        <a:bodyPr/>
        <a:lstStyle/>
        <a:p>
          <a:endParaRPr lang="en-US"/>
        </a:p>
      </dgm:t>
    </dgm:pt>
    <dgm:pt modelId="{9E656F56-7866-4B58-9565-992969CC6B49}" type="sibTrans" cxnId="{D0F34FB4-5B0A-4CFE-A5F3-177977DF2651}">
      <dgm:prSet/>
      <dgm:spPr/>
      <dgm:t>
        <a:bodyPr/>
        <a:lstStyle/>
        <a:p>
          <a:endParaRPr lang="en-US"/>
        </a:p>
      </dgm:t>
    </dgm:pt>
    <dgm:pt modelId="{3F6B4099-1038-4337-9631-C440978C08C5}" type="pres">
      <dgm:prSet presAssocID="{C2EAAB1B-DADC-4633-8764-883458F022B2}" presName="diagram" presStyleCnt="0">
        <dgm:presLayoutVars>
          <dgm:chPref val="1"/>
          <dgm:dir/>
          <dgm:animOne val="branch"/>
          <dgm:animLvl val="lvl"/>
          <dgm:resizeHandles/>
        </dgm:presLayoutVars>
      </dgm:prSet>
      <dgm:spPr/>
      <dgm:t>
        <a:bodyPr/>
        <a:lstStyle/>
        <a:p>
          <a:endParaRPr lang="en-US"/>
        </a:p>
      </dgm:t>
    </dgm:pt>
    <dgm:pt modelId="{87F97CE1-70EF-4A19-A081-DF79962063FD}" type="pres">
      <dgm:prSet presAssocID="{4E7CC4DD-9ABC-499B-9811-1ED65C32DE4F}" presName="root" presStyleCnt="0"/>
      <dgm:spPr/>
    </dgm:pt>
    <dgm:pt modelId="{42F5D93C-CD9B-429D-91E7-76D1D072A7C0}" type="pres">
      <dgm:prSet presAssocID="{4E7CC4DD-9ABC-499B-9811-1ED65C32DE4F}" presName="rootComposite" presStyleCnt="0"/>
      <dgm:spPr/>
    </dgm:pt>
    <dgm:pt modelId="{AE7E7274-D212-4CBC-99EF-7FB9FD7B40E9}" type="pres">
      <dgm:prSet presAssocID="{4E7CC4DD-9ABC-499B-9811-1ED65C32DE4F}" presName="rootText" presStyleLbl="node1" presStyleIdx="0" presStyleCnt="1" custScaleX="117153" custScaleY="76203"/>
      <dgm:spPr/>
      <dgm:t>
        <a:bodyPr/>
        <a:lstStyle/>
        <a:p>
          <a:endParaRPr lang="en-US"/>
        </a:p>
      </dgm:t>
    </dgm:pt>
    <dgm:pt modelId="{D80B27EA-3B92-4CCF-B59C-7A3FA066B1A6}" type="pres">
      <dgm:prSet presAssocID="{4E7CC4DD-9ABC-499B-9811-1ED65C32DE4F}" presName="rootConnector" presStyleLbl="node1" presStyleIdx="0" presStyleCnt="1"/>
      <dgm:spPr/>
      <dgm:t>
        <a:bodyPr/>
        <a:lstStyle/>
        <a:p>
          <a:endParaRPr lang="en-US"/>
        </a:p>
      </dgm:t>
    </dgm:pt>
    <dgm:pt modelId="{8A5BF30C-6A06-472A-A9C0-2127811850C2}" type="pres">
      <dgm:prSet presAssocID="{4E7CC4DD-9ABC-499B-9811-1ED65C32DE4F}" presName="childShape" presStyleCnt="0"/>
      <dgm:spPr/>
    </dgm:pt>
    <dgm:pt modelId="{91C054D7-9DC8-4036-9C8C-C7C38E8643BC}" type="pres">
      <dgm:prSet presAssocID="{BA00BA22-5E6D-4686-94BA-3F9763F3F1E5}" presName="Name13" presStyleLbl="parChTrans1D2" presStyleIdx="0" presStyleCnt="3"/>
      <dgm:spPr/>
      <dgm:t>
        <a:bodyPr/>
        <a:lstStyle/>
        <a:p>
          <a:endParaRPr lang="en-US"/>
        </a:p>
      </dgm:t>
    </dgm:pt>
    <dgm:pt modelId="{1866DB86-6EC2-43C5-83DB-C1F9C98718BA}" type="pres">
      <dgm:prSet presAssocID="{29CE1416-5BEA-41A5-B159-F620EDEC9E21}" presName="childText" presStyleLbl="bgAcc1" presStyleIdx="0" presStyleCnt="3" custScaleX="449680" custLinFactNeighborY="-6474">
        <dgm:presLayoutVars>
          <dgm:bulletEnabled val="1"/>
        </dgm:presLayoutVars>
      </dgm:prSet>
      <dgm:spPr/>
      <dgm:t>
        <a:bodyPr/>
        <a:lstStyle/>
        <a:p>
          <a:endParaRPr lang="en-US"/>
        </a:p>
      </dgm:t>
    </dgm:pt>
    <dgm:pt modelId="{16212EE7-E68A-4F33-9649-E6EC668B2DFB}" type="pres">
      <dgm:prSet presAssocID="{57962654-3057-4A13-B353-B70FE76E9624}" presName="Name13" presStyleLbl="parChTrans1D2" presStyleIdx="1" presStyleCnt="3"/>
      <dgm:spPr/>
      <dgm:t>
        <a:bodyPr/>
        <a:lstStyle/>
        <a:p>
          <a:endParaRPr lang="en-US"/>
        </a:p>
      </dgm:t>
    </dgm:pt>
    <dgm:pt modelId="{00DB0AB7-0CAF-4939-AF79-BE360AE5FCEE}" type="pres">
      <dgm:prSet presAssocID="{99179FA5-912F-4C06-BF75-66FF4E45239D}" presName="childText" presStyleLbl="bgAcc1" presStyleIdx="1" presStyleCnt="3" custScaleX="450107" custLinFactNeighborX="-809" custLinFactNeighborY="-16833">
        <dgm:presLayoutVars>
          <dgm:bulletEnabled val="1"/>
        </dgm:presLayoutVars>
      </dgm:prSet>
      <dgm:spPr/>
      <dgm:t>
        <a:bodyPr/>
        <a:lstStyle/>
        <a:p>
          <a:endParaRPr lang="en-US"/>
        </a:p>
      </dgm:t>
    </dgm:pt>
    <dgm:pt modelId="{10291123-4E43-4AE0-BF66-21763BE12FD1}" type="pres">
      <dgm:prSet presAssocID="{2227895F-BCCC-4798-B105-3757278A094E}" presName="Name13" presStyleLbl="parChTrans1D2" presStyleIdx="2" presStyleCnt="3"/>
      <dgm:spPr/>
      <dgm:t>
        <a:bodyPr/>
        <a:lstStyle/>
        <a:p>
          <a:endParaRPr lang="en-US"/>
        </a:p>
      </dgm:t>
    </dgm:pt>
    <dgm:pt modelId="{6B961B44-61A6-4488-8BEC-ABD8F5B66B59}" type="pres">
      <dgm:prSet presAssocID="{E4F22B42-63AB-44BD-9753-6ACB793973ED}" presName="childText" presStyleLbl="bgAcc1" presStyleIdx="2" presStyleCnt="3" custScaleX="451723" custLinFactNeighborY="-29782">
        <dgm:presLayoutVars>
          <dgm:bulletEnabled val="1"/>
        </dgm:presLayoutVars>
      </dgm:prSet>
      <dgm:spPr/>
      <dgm:t>
        <a:bodyPr/>
        <a:lstStyle/>
        <a:p>
          <a:endParaRPr lang="en-US"/>
        </a:p>
      </dgm:t>
    </dgm:pt>
  </dgm:ptLst>
  <dgm:cxnLst>
    <dgm:cxn modelId="{85800634-6205-485D-AEE0-3E2E0EA89C74}" type="presOf" srcId="{4E7CC4DD-9ABC-499B-9811-1ED65C32DE4F}" destId="{AE7E7274-D212-4CBC-99EF-7FB9FD7B40E9}" srcOrd="0" destOrd="0" presId="urn:microsoft.com/office/officeart/2005/8/layout/hierarchy3"/>
    <dgm:cxn modelId="{BAD82797-0C67-43C6-A88E-03950B03A2F5}" type="presOf" srcId="{99179FA5-912F-4C06-BF75-66FF4E45239D}" destId="{00DB0AB7-0CAF-4939-AF79-BE360AE5FCEE}" srcOrd="0" destOrd="0" presId="urn:microsoft.com/office/officeart/2005/8/layout/hierarchy3"/>
    <dgm:cxn modelId="{E4F93F17-835D-422C-9E32-ED99721CE396}" srcId="{C2EAAB1B-DADC-4633-8764-883458F022B2}" destId="{4E7CC4DD-9ABC-499B-9811-1ED65C32DE4F}" srcOrd="0" destOrd="0" parTransId="{1484715E-74D9-43EA-AC7B-7402B9325815}" sibTransId="{EC54D790-AC75-4B8B-B562-37C31B6893D7}"/>
    <dgm:cxn modelId="{240215A7-E6BF-416D-9BCA-315CE8D3D468}" type="presOf" srcId="{BA00BA22-5E6D-4686-94BA-3F9763F3F1E5}" destId="{91C054D7-9DC8-4036-9C8C-C7C38E8643BC}" srcOrd="0" destOrd="0" presId="urn:microsoft.com/office/officeart/2005/8/layout/hierarchy3"/>
    <dgm:cxn modelId="{D0F34FB4-5B0A-4CFE-A5F3-177977DF2651}" srcId="{4E7CC4DD-9ABC-499B-9811-1ED65C32DE4F}" destId="{E4F22B42-63AB-44BD-9753-6ACB793973ED}" srcOrd="2" destOrd="0" parTransId="{2227895F-BCCC-4798-B105-3757278A094E}" sibTransId="{9E656F56-7866-4B58-9565-992969CC6B49}"/>
    <dgm:cxn modelId="{DCC5EC83-65AB-4E06-AD28-40C060FEECAF}" type="presOf" srcId="{C2EAAB1B-DADC-4633-8764-883458F022B2}" destId="{3F6B4099-1038-4337-9631-C440978C08C5}" srcOrd="0" destOrd="0" presId="urn:microsoft.com/office/officeart/2005/8/layout/hierarchy3"/>
    <dgm:cxn modelId="{E6C487BC-F928-431B-BA88-DB9461CDFDFB}" srcId="{4E7CC4DD-9ABC-499B-9811-1ED65C32DE4F}" destId="{29CE1416-5BEA-41A5-B159-F620EDEC9E21}" srcOrd="0" destOrd="0" parTransId="{BA00BA22-5E6D-4686-94BA-3F9763F3F1E5}" sibTransId="{F5D5CF83-2581-4A7A-8170-C3C3F1A2485E}"/>
    <dgm:cxn modelId="{4EBA2878-BAC9-4765-AAAB-EFEEADB91C0C}" srcId="{4E7CC4DD-9ABC-499B-9811-1ED65C32DE4F}" destId="{99179FA5-912F-4C06-BF75-66FF4E45239D}" srcOrd="1" destOrd="0" parTransId="{57962654-3057-4A13-B353-B70FE76E9624}" sibTransId="{413DBDE5-F5FE-4E5E-BA98-F49802BCA4A2}"/>
    <dgm:cxn modelId="{0D589ADE-1A52-4700-96FF-2022DB4AFC7B}" type="presOf" srcId="{4E7CC4DD-9ABC-499B-9811-1ED65C32DE4F}" destId="{D80B27EA-3B92-4CCF-B59C-7A3FA066B1A6}" srcOrd="1" destOrd="0" presId="urn:microsoft.com/office/officeart/2005/8/layout/hierarchy3"/>
    <dgm:cxn modelId="{42740C7B-8F0B-4943-950F-2FE3E5B6657F}" type="presOf" srcId="{E4F22B42-63AB-44BD-9753-6ACB793973ED}" destId="{6B961B44-61A6-4488-8BEC-ABD8F5B66B59}" srcOrd="0" destOrd="0" presId="urn:microsoft.com/office/officeart/2005/8/layout/hierarchy3"/>
    <dgm:cxn modelId="{83311EAE-8734-42E7-A5C5-81995B598B78}" type="presOf" srcId="{2227895F-BCCC-4798-B105-3757278A094E}" destId="{10291123-4E43-4AE0-BF66-21763BE12FD1}" srcOrd="0" destOrd="0" presId="urn:microsoft.com/office/officeart/2005/8/layout/hierarchy3"/>
    <dgm:cxn modelId="{AA8AC7D4-119A-4417-B358-C5468EF3BF22}" type="presOf" srcId="{29CE1416-5BEA-41A5-B159-F620EDEC9E21}" destId="{1866DB86-6EC2-43C5-83DB-C1F9C98718BA}" srcOrd="0" destOrd="0" presId="urn:microsoft.com/office/officeart/2005/8/layout/hierarchy3"/>
    <dgm:cxn modelId="{AC1BA5D9-F828-4158-89E0-D7532C691A20}" type="presOf" srcId="{57962654-3057-4A13-B353-B70FE76E9624}" destId="{16212EE7-E68A-4F33-9649-E6EC668B2DFB}" srcOrd="0" destOrd="0" presId="urn:microsoft.com/office/officeart/2005/8/layout/hierarchy3"/>
    <dgm:cxn modelId="{B7C5307A-1AED-435A-88D1-C12A2E169974}" type="presParOf" srcId="{3F6B4099-1038-4337-9631-C440978C08C5}" destId="{87F97CE1-70EF-4A19-A081-DF79962063FD}" srcOrd="0" destOrd="0" presId="urn:microsoft.com/office/officeart/2005/8/layout/hierarchy3"/>
    <dgm:cxn modelId="{FA2069CA-6E64-4392-991F-833FACD31E4A}" type="presParOf" srcId="{87F97CE1-70EF-4A19-A081-DF79962063FD}" destId="{42F5D93C-CD9B-429D-91E7-76D1D072A7C0}" srcOrd="0" destOrd="0" presId="urn:microsoft.com/office/officeart/2005/8/layout/hierarchy3"/>
    <dgm:cxn modelId="{B4937F2D-C980-4FE6-8CDD-138BA10E458B}" type="presParOf" srcId="{42F5D93C-CD9B-429D-91E7-76D1D072A7C0}" destId="{AE7E7274-D212-4CBC-99EF-7FB9FD7B40E9}" srcOrd="0" destOrd="0" presId="urn:microsoft.com/office/officeart/2005/8/layout/hierarchy3"/>
    <dgm:cxn modelId="{8596E553-E0FD-4722-B808-B616A58CF251}" type="presParOf" srcId="{42F5D93C-CD9B-429D-91E7-76D1D072A7C0}" destId="{D80B27EA-3B92-4CCF-B59C-7A3FA066B1A6}" srcOrd="1" destOrd="0" presId="urn:microsoft.com/office/officeart/2005/8/layout/hierarchy3"/>
    <dgm:cxn modelId="{1A514936-9DAB-422E-8823-94340D594F15}" type="presParOf" srcId="{87F97CE1-70EF-4A19-A081-DF79962063FD}" destId="{8A5BF30C-6A06-472A-A9C0-2127811850C2}" srcOrd="1" destOrd="0" presId="urn:microsoft.com/office/officeart/2005/8/layout/hierarchy3"/>
    <dgm:cxn modelId="{FB0EE71A-A474-4EA5-A878-0EDC9BF381A6}" type="presParOf" srcId="{8A5BF30C-6A06-472A-A9C0-2127811850C2}" destId="{91C054D7-9DC8-4036-9C8C-C7C38E8643BC}" srcOrd="0" destOrd="0" presId="urn:microsoft.com/office/officeart/2005/8/layout/hierarchy3"/>
    <dgm:cxn modelId="{07B5B4F4-9387-4A65-8879-BCFB8DD13A2D}" type="presParOf" srcId="{8A5BF30C-6A06-472A-A9C0-2127811850C2}" destId="{1866DB86-6EC2-43C5-83DB-C1F9C98718BA}" srcOrd="1" destOrd="0" presId="urn:microsoft.com/office/officeart/2005/8/layout/hierarchy3"/>
    <dgm:cxn modelId="{0699302E-2CEA-425B-AB29-3BBCDEE410C6}" type="presParOf" srcId="{8A5BF30C-6A06-472A-A9C0-2127811850C2}" destId="{16212EE7-E68A-4F33-9649-E6EC668B2DFB}" srcOrd="2" destOrd="0" presId="urn:microsoft.com/office/officeart/2005/8/layout/hierarchy3"/>
    <dgm:cxn modelId="{C61D971D-D7BF-4668-915A-F3232B684113}" type="presParOf" srcId="{8A5BF30C-6A06-472A-A9C0-2127811850C2}" destId="{00DB0AB7-0CAF-4939-AF79-BE360AE5FCEE}" srcOrd="3" destOrd="0" presId="urn:microsoft.com/office/officeart/2005/8/layout/hierarchy3"/>
    <dgm:cxn modelId="{BDF752C0-2E27-4CE6-B152-05B9428C2610}" type="presParOf" srcId="{8A5BF30C-6A06-472A-A9C0-2127811850C2}" destId="{10291123-4E43-4AE0-BF66-21763BE12FD1}" srcOrd="4" destOrd="0" presId="urn:microsoft.com/office/officeart/2005/8/layout/hierarchy3"/>
    <dgm:cxn modelId="{9A6256BF-B56C-4647-A98D-E7DDC65EAD19}" type="presParOf" srcId="{8A5BF30C-6A06-472A-A9C0-2127811850C2}" destId="{6B961B44-61A6-4488-8BEC-ABD8F5B66B5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9758A2-FA1D-4738-A8DA-C79460B31D98}" type="doc">
      <dgm:prSet loTypeId="urn:microsoft.com/office/officeart/2005/8/layout/hierarchy2" loCatId="hierarchy" qsTypeId="urn:microsoft.com/office/officeart/2005/8/quickstyle/simple1#24" qsCatId="simple" csTypeId="urn:microsoft.com/office/officeart/2005/8/colors/accent6_2" csCatId="accent6" phldr="1"/>
      <dgm:spPr/>
      <dgm:t>
        <a:bodyPr/>
        <a:lstStyle/>
        <a:p>
          <a:endParaRPr lang="en-US"/>
        </a:p>
      </dgm:t>
    </dgm:pt>
    <dgm:pt modelId="{B0F9FBD5-9CA4-42E1-8C5F-1F925653FD03}">
      <dgm:prSet phldrT="[Text]" custT="1"/>
      <dgm:spPr/>
      <dgm:t>
        <a:bodyPr/>
        <a:lstStyle/>
        <a:p>
          <a:pPr algn="l"/>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Nội</a:t>
          </a:r>
          <a:r>
            <a:rPr lang="en-US" sz="3200" b="1" dirty="0" smtClean="0">
              <a:latin typeface="Times New Roman" panose="02020603050405020304" pitchFamily="18" charset="0"/>
              <a:cs typeface="Times New Roman" panose="02020603050405020304" pitchFamily="18" charset="0"/>
            </a:rPr>
            <a:t> dung</a:t>
          </a:r>
          <a:endParaRPr lang="en-US" sz="3200" b="1" dirty="0">
            <a:latin typeface="Times New Roman" panose="02020603050405020304" pitchFamily="18" charset="0"/>
            <a:cs typeface="Times New Roman" panose="02020603050405020304" pitchFamily="18" charset="0"/>
          </a:endParaRPr>
        </a:p>
      </dgm:t>
    </dgm:pt>
    <dgm:pt modelId="{33159E81-D777-4DF8-B08B-FA3A43B57BB7}" type="parTrans" cxnId="{656ACD0B-FB8C-4B99-9F57-4740C95518BB}">
      <dgm:prSet/>
      <dgm:spPr/>
      <dgm:t>
        <a:bodyPr/>
        <a:lstStyle/>
        <a:p>
          <a:endParaRPr lang="en-US"/>
        </a:p>
      </dgm:t>
    </dgm:pt>
    <dgm:pt modelId="{2CE5E69A-665C-4B09-9EA1-2CDF152CF835}" type="sibTrans" cxnId="{656ACD0B-FB8C-4B99-9F57-4740C95518BB}">
      <dgm:prSet/>
      <dgm:spPr/>
      <dgm:t>
        <a:bodyPr/>
        <a:lstStyle/>
        <a:p>
          <a:endParaRPr lang="en-US"/>
        </a:p>
      </dgm:t>
    </dgm:pt>
    <dgm:pt modelId="{8F41095C-A590-4A76-AE1C-F38F3E2D9ECD}">
      <dgm:prSet phldrT="[Text]"/>
      <dgm:spPr/>
      <dgm:t>
        <a:bodyPr/>
        <a:lstStyle/>
        <a:p>
          <a:pPr algn="l"/>
          <a:r>
            <a:rPr lang="en-US" dirty="0" smtClean="0">
              <a:latin typeface="Times New Roman" panose="02020603050405020304" pitchFamily="18" charset="0"/>
              <a:cs typeface="Times New Roman" panose="02020603050405020304" pitchFamily="18" charset="0"/>
            </a:rPr>
            <a:t>Qua </a:t>
          </a:r>
          <a:r>
            <a:rPr lang="en-US" dirty="0" err="1" smtClean="0">
              <a:latin typeface="Times New Roman" panose="02020603050405020304" pitchFamily="18" charset="0"/>
              <a:cs typeface="Times New Roman" panose="02020603050405020304" pitchFamily="18" charset="0"/>
            </a:rPr>
            <a:t>cuộc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gặp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giữa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con </a:t>
          </a:r>
          <a:r>
            <a:rPr lang="en-US" dirty="0" err="1" smtClean="0">
              <a:latin typeface="Times New Roman" panose="02020603050405020304" pitchFamily="18" charset="0"/>
              <a:cs typeface="Times New Roman" panose="02020603050405020304" pitchFamily="18" charset="0"/>
            </a:rPr>
            <a:t>cáo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một</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thế</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giới</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cảm</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xúc</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hồn</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nhiên</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ngây</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thơ</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trong</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trẻo</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dành</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tặng</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cho</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trẻ</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thơ</a:t>
          </a:r>
          <a:r>
            <a:rPr lang="en-US" dirty="0" smtClean="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dgm:t>
    </dgm:pt>
    <dgm:pt modelId="{0061E5A8-2AD1-4E22-A8C5-7BB648445776}" type="parTrans" cxnId="{AE3730A2-2E3B-44B7-A337-02C61A13CE88}">
      <dgm:prSet/>
      <dgm:spPr/>
      <dgm:t>
        <a:bodyPr/>
        <a:lstStyle/>
        <a:p>
          <a:endParaRPr lang="en-US"/>
        </a:p>
      </dgm:t>
    </dgm:pt>
    <dgm:pt modelId="{3FC3E8E8-286D-4B76-A642-826F9C9915A2}" type="sibTrans" cxnId="{AE3730A2-2E3B-44B7-A337-02C61A13CE88}">
      <dgm:prSet/>
      <dgm:spPr/>
      <dgm:t>
        <a:bodyPr/>
        <a:lstStyle/>
        <a:p>
          <a:endParaRPr lang="en-US"/>
        </a:p>
      </dgm:t>
    </dgm:pt>
    <dgm:pt modelId="{8544977F-221A-46EB-ACC6-F133C65E8C4A}">
      <dgm:prSet phldrT="[Text]"/>
      <dgm:spPr/>
      <dgm:t>
        <a:bodyPr/>
        <a:lstStyle/>
        <a:p>
          <a:pPr algn="l"/>
          <a:r>
            <a:rPr lang="en-US" dirty="0" err="1" smtClean="0">
              <a:latin typeface="Times New Roman" panose="02020603050405020304" pitchFamily="18" charset="0"/>
              <a:cs typeface="Times New Roman" panose="02020603050405020304" pitchFamily="18" charset="0"/>
            </a:rPr>
            <a:t>Giúp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được</a:t>
          </a:r>
          <a:r>
            <a:rPr lang="en-US" b="1" dirty="0" smtClean="0">
              <a:solidFill>
                <a:srgbClr val="C00000"/>
              </a:solidFill>
              <a:latin typeface="Times New Roman" panose="02020603050405020304" pitchFamily="18" charset="0"/>
              <a:cs typeface="Times New Roman" panose="02020603050405020304" pitchFamily="18" charset="0"/>
            </a:rPr>
            <a:t> ý </a:t>
          </a:r>
          <a:r>
            <a:rPr lang="en-US" b="1" dirty="0" err="1" smtClean="0">
              <a:solidFill>
                <a:srgbClr val="C00000"/>
              </a:solidFill>
              <a:latin typeface="Times New Roman" panose="02020603050405020304" pitchFamily="18" charset="0"/>
              <a:cs typeface="Times New Roman" panose="02020603050405020304" pitchFamily="18" charset="0"/>
            </a:rPr>
            <a:t>nghĩa</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của</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tình</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bạn</a:t>
          </a:r>
          <a:r>
            <a:rPr lang="en-US" b="1" dirty="0" smtClean="0">
              <a:solidFill>
                <a:srgbClr val="C00000"/>
              </a:solidFill>
              <a:latin typeface="Times New Roman" panose="02020603050405020304" pitchFamily="18" charset="0"/>
              <a:cs typeface="Times New Roman" panose="02020603050405020304" pitchFamily="18" charset="0"/>
            </a:rPr>
            <a:t>, ý </a:t>
          </a:r>
          <a:r>
            <a:rPr lang="en-US" b="1" dirty="0" err="1" smtClean="0">
              <a:solidFill>
                <a:srgbClr val="C00000"/>
              </a:solidFill>
              <a:latin typeface="Times New Roman" panose="02020603050405020304" pitchFamily="18" charset="0"/>
              <a:cs typeface="Times New Roman" panose="02020603050405020304" pitchFamily="18" charset="0"/>
            </a:rPr>
            <a:t>thức</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trách</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nhiệm</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với</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bạn</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bè</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với</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những</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gì</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mà</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mình</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gắn</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bó</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yêu</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thương</a:t>
          </a:r>
          <a:r>
            <a:rPr lang="en-US" b="1" dirty="0" smtClean="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dgm:t>
    </dgm:pt>
    <dgm:pt modelId="{29CCC485-95B1-41F4-AFEA-F46ED2144314}" type="parTrans" cxnId="{43B38C0A-2841-485B-8717-CE0316D6A1B3}">
      <dgm:prSet/>
      <dgm:spPr/>
      <dgm:t>
        <a:bodyPr/>
        <a:lstStyle/>
        <a:p>
          <a:endParaRPr lang="en-US"/>
        </a:p>
      </dgm:t>
    </dgm:pt>
    <dgm:pt modelId="{6EF41385-396B-440F-AC7D-2DB440EB3A09}" type="sibTrans" cxnId="{43B38C0A-2841-485B-8717-CE0316D6A1B3}">
      <dgm:prSet/>
      <dgm:spPr/>
      <dgm:t>
        <a:bodyPr/>
        <a:lstStyle/>
        <a:p>
          <a:endParaRPr lang="en-US"/>
        </a:p>
      </dgm:t>
    </dgm:pt>
    <dgm:pt modelId="{21A3EDD9-EFA5-40F9-A7BC-76EBBEE5583B}" type="pres">
      <dgm:prSet presAssocID="{AB9758A2-FA1D-4738-A8DA-C79460B31D98}" presName="diagram" presStyleCnt="0">
        <dgm:presLayoutVars>
          <dgm:chPref val="1"/>
          <dgm:dir/>
          <dgm:animOne val="branch"/>
          <dgm:animLvl val="lvl"/>
          <dgm:resizeHandles val="exact"/>
        </dgm:presLayoutVars>
      </dgm:prSet>
      <dgm:spPr/>
      <dgm:t>
        <a:bodyPr/>
        <a:lstStyle/>
        <a:p>
          <a:endParaRPr lang="en-US"/>
        </a:p>
      </dgm:t>
    </dgm:pt>
    <dgm:pt modelId="{C10FDB19-5FB2-4C90-AAE5-0B6D5DB1F482}" type="pres">
      <dgm:prSet presAssocID="{B0F9FBD5-9CA4-42E1-8C5F-1F925653FD03}" presName="root1" presStyleCnt="0"/>
      <dgm:spPr/>
    </dgm:pt>
    <dgm:pt modelId="{7BB93AF6-D161-446F-B097-5329D77F12F2}" type="pres">
      <dgm:prSet presAssocID="{B0F9FBD5-9CA4-42E1-8C5F-1F925653FD03}" presName="LevelOneTextNode" presStyleLbl="node0" presStyleIdx="0" presStyleCnt="1" custScaleX="72970" custScaleY="65535">
        <dgm:presLayoutVars>
          <dgm:chPref val="3"/>
        </dgm:presLayoutVars>
      </dgm:prSet>
      <dgm:spPr/>
      <dgm:t>
        <a:bodyPr/>
        <a:lstStyle/>
        <a:p>
          <a:endParaRPr lang="en-US"/>
        </a:p>
      </dgm:t>
    </dgm:pt>
    <dgm:pt modelId="{974C2A46-AF64-4B53-A9A6-6572A8CC4D36}" type="pres">
      <dgm:prSet presAssocID="{B0F9FBD5-9CA4-42E1-8C5F-1F925653FD03}" presName="level2hierChild" presStyleCnt="0"/>
      <dgm:spPr/>
    </dgm:pt>
    <dgm:pt modelId="{3BAE8983-5EC5-43DF-B548-26A1298EB9BD}" type="pres">
      <dgm:prSet presAssocID="{0061E5A8-2AD1-4E22-A8C5-7BB648445776}" presName="conn2-1" presStyleLbl="parChTrans1D2" presStyleIdx="0" presStyleCnt="2"/>
      <dgm:spPr/>
      <dgm:t>
        <a:bodyPr/>
        <a:lstStyle/>
        <a:p>
          <a:endParaRPr lang="en-US"/>
        </a:p>
      </dgm:t>
    </dgm:pt>
    <dgm:pt modelId="{AA392191-C801-44D3-BE8E-2136F9F9858D}" type="pres">
      <dgm:prSet presAssocID="{0061E5A8-2AD1-4E22-A8C5-7BB648445776}" presName="connTx" presStyleLbl="parChTrans1D2" presStyleIdx="0" presStyleCnt="2"/>
      <dgm:spPr/>
      <dgm:t>
        <a:bodyPr/>
        <a:lstStyle/>
        <a:p>
          <a:endParaRPr lang="en-US"/>
        </a:p>
      </dgm:t>
    </dgm:pt>
    <dgm:pt modelId="{4F683140-FA72-47D2-82A9-368799A6AA9E}" type="pres">
      <dgm:prSet presAssocID="{8F41095C-A590-4A76-AE1C-F38F3E2D9ECD}" presName="root2" presStyleCnt="0"/>
      <dgm:spPr/>
    </dgm:pt>
    <dgm:pt modelId="{5DFA3552-84DF-42A9-AC46-FB409577D311}" type="pres">
      <dgm:prSet presAssocID="{8F41095C-A590-4A76-AE1C-F38F3E2D9ECD}" presName="LevelTwoTextNode" presStyleLbl="node2" presStyleIdx="0" presStyleCnt="2" custScaleX="187299" custLinFactNeighborX="-16692" custLinFactNeighborY="4769">
        <dgm:presLayoutVars>
          <dgm:chPref val="3"/>
        </dgm:presLayoutVars>
      </dgm:prSet>
      <dgm:spPr/>
      <dgm:t>
        <a:bodyPr/>
        <a:lstStyle/>
        <a:p>
          <a:endParaRPr lang="en-US"/>
        </a:p>
      </dgm:t>
    </dgm:pt>
    <dgm:pt modelId="{62D6099D-C6C3-4DAA-A54A-E91A776EC397}" type="pres">
      <dgm:prSet presAssocID="{8F41095C-A590-4A76-AE1C-F38F3E2D9ECD}" presName="level3hierChild" presStyleCnt="0"/>
      <dgm:spPr/>
    </dgm:pt>
    <dgm:pt modelId="{850280F1-49C2-43A5-87F7-4E89245D9483}" type="pres">
      <dgm:prSet presAssocID="{29CCC485-95B1-41F4-AFEA-F46ED2144314}" presName="conn2-1" presStyleLbl="parChTrans1D2" presStyleIdx="1" presStyleCnt="2"/>
      <dgm:spPr/>
      <dgm:t>
        <a:bodyPr/>
        <a:lstStyle/>
        <a:p>
          <a:endParaRPr lang="en-US"/>
        </a:p>
      </dgm:t>
    </dgm:pt>
    <dgm:pt modelId="{59D6AF4E-478F-48FA-BED4-1B03AC25F6D4}" type="pres">
      <dgm:prSet presAssocID="{29CCC485-95B1-41F4-AFEA-F46ED2144314}" presName="connTx" presStyleLbl="parChTrans1D2" presStyleIdx="1" presStyleCnt="2"/>
      <dgm:spPr/>
      <dgm:t>
        <a:bodyPr/>
        <a:lstStyle/>
        <a:p>
          <a:endParaRPr lang="en-US"/>
        </a:p>
      </dgm:t>
    </dgm:pt>
    <dgm:pt modelId="{3495E4E6-E841-4B08-9166-6D334580676C}" type="pres">
      <dgm:prSet presAssocID="{8544977F-221A-46EB-ACC6-F133C65E8C4A}" presName="root2" presStyleCnt="0"/>
      <dgm:spPr/>
    </dgm:pt>
    <dgm:pt modelId="{72E41EDA-D973-4CC2-87C3-079ACABFB5E7}" type="pres">
      <dgm:prSet presAssocID="{8544977F-221A-46EB-ACC6-F133C65E8C4A}" presName="LevelTwoTextNode" presStyleLbl="node2" presStyleIdx="1" presStyleCnt="2" custScaleX="188438" custLinFactNeighborX="-15102" custLinFactNeighborY="1590">
        <dgm:presLayoutVars>
          <dgm:chPref val="3"/>
        </dgm:presLayoutVars>
      </dgm:prSet>
      <dgm:spPr/>
      <dgm:t>
        <a:bodyPr/>
        <a:lstStyle/>
        <a:p>
          <a:endParaRPr lang="en-US"/>
        </a:p>
      </dgm:t>
    </dgm:pt>
    <dgm:pt modelId="{141F4BD1-898A-48C7-920A-7F3296EA330F}" type="pres">
      <dgm:prSet presAssocID="{8544977F-221A-46EB-ACC6-F133C65E8C4A}" presName="level3hierChild" presStyleCnt="0"/>
      <dgm:spPr/>
    </dgm:pt>
  </dgm:ptLst>
  <dgm:cxnLst>
    <dgm:cxn modelId="{A21E78B4-2EAB-469B-88FE-E39DDD60CDF7}" type="presOf" srcId="{29CCC485-95B1-41F4-AFEA-F46ED2144314}" destId="{850280F1-49C2-43A5-87F7-4E89245D9483}" srcOrd="0" destOrd="0" presId="urn:microsoft.com/office/officeart/2005/8/layout/hierarchy2"/>
    <dgm:cxn modelId="{AE3730A2-2E3B-44B7-A337-02C61A13CE88}" srcId="{B0F9FBD5-9CA4-42E1-8C5F-1F925653FD03}" destId="{8F41095C-A590-4A76-AE1C-F38F3E2D9ECD}" srcOrd="0" destOrd="0" parTransId="{0061E5A8-2AD1-4E22-A8C5-7BB648445776}" sibTransId="{3FC3E8E8-286D-4B76-A642-826F9C9915A2}"/>
    <dgm:cxn modelId="{30C0A6B3-DAE6-4E65-ADD6-300A8DCCDCF6}" type="presOf" srcId="{0061E5A8-2AD1-4E22-A8C5-7BB648445776}" destId="{3BAE8983-5EC5-43DF-B548-26A1298EB9BD}" srcOrd="0" destOrd="0" presId="urn:microsoft.com/office/officeart/2005/8/layout/hierarchy2"/>
    <dgm:cxn modelId="{41616D73-6340-4F40-916A-E19F9F022830}" type="presOf" srcId="{8F41095C-A590-4A76-AE1C-F38F3E2D9ECD}" destId="{5DFA3552-84DF-42A9-AC46-FB409577D311}" srcOrd="0" destOrd="0" presId="urn:microsoft.com/office/officeart/2005/8/layout/hierarchy2"/>
    <dgm:cxn modelId="{546205BC-A456-46D3-BE2A-7D45F8AFE712}" type="presOf" srcId="{29CCC485-95B1-41F4-AFEA-F46ED2144314}" destId="{59D6AF4E-478F-48FA-BED4-1B03AC25F6D4}" srcOrd="1" destOrd="0" presId="urn:microsoft.com/office/officeart/2005/8/layout/hierarchy2"/>
    <dgm:cxn modelId="{EE2BE51A-7802-4792-88DB-63EF9EA6124D}" type="presOf" srcId="{0061E5A8-2AD1-4E22-A8C5-7BB648445776}" destId="{AA392191-C801-44D3-BE8E-2136F9F9858D}" srcOrd="1" destOrd="0" presId="urn:microsoft.com/office/officeart/2005/8/layout/hierarchy2"/>
    <dgm:cxn modelId="{DFF9CD42-3408-4FD2-9041-7E3E91EF2984}" type="presOf" srcId="{AB9758A2-FA1D-4738-A8DA-C79460B31D98}" destId="{21A3EDD9-EFA5-40F9-A7BC-76EBBEE5583B}" srcOrd="0" destOrd="0" presId="urn:microsoft.com/office/officeart/2005/8/layout/hierarchy2"/>
    <dgm:cxn modelId="{B052A949-5BB5-4999-B8E2-278B1D453EC7}" type="presOf" srcId="{B0F9FBD5-9CA4-42E1-8C5F-1F925653FD03}" destId="{7BB93AF6-D161-446F-B097-5329D77F12F2}" srcOrd="0" destOrd="0" presId="urn:microsoft.com/office/officeart/2005/8/layout/hierarchy2"/>
    <dgm:cxn modelId="{656ACD0B-FB8C-4B99-9F57-4740C95518BB}" srcId="{AB9758A2-FA1D-4738-A8DA-C79460B31D98}" destId="{B0F9FBD5-9CA4-42E1-8C5F-1F925653FD03}" srcOrd="0" destOrd="0" parTransId="{33159E81-D777-4DF8-B08B-FA3A43B57BB7}" sibTransId="{2CE5E69A-665C-4B09-9EA1-2CDF152CF835}"/>
    <dgm:cxn modelId="{9872F323-BD6F-458F-B2E5-C44BA835832B}" type="presOf" srcId="{8544977F-221A-46EB-ACC6-F133C65E8C4A}" destId="{72E41EDA-D973-4CC2-87C3-079ACABFB5E7}" srcOrd="0" destOrd="0" presId="urn:microsoft.com/office/officeart/2005/8/layout/hierarchy2"/>
    <dgm:cxn modelId="{43B38C0A-2841-485B-8717-CE0316D6A1B3}" srcId="{B0F9FBD5-9CA4-42E1-8C5F-1F925653FD03}" destId="{8544977F-221A-46EB-ACC6-F133C65E8C4A}" srcOrd="1" destOrd="0" parTransId="{29CCC485-95B1-41F4-AFEA-F46ED2144314}" sibTransId="{6EF41385-396B-440F-AC7D-2DB440EB3A09}"/>
    <dgm:cxn modelId="{6C757781-857E-45AA-A3CE-13D4DDDA0C09}" type="presParOf" srcId="{21A3EDD9-EFA5-40F9-A7BC-76EBBEE5583B}" destId="{C10FDB19-5FB2-4C90-AAE5-0B6D5DB1F482}" srcOrd="0" destOrd="0" presId="urn:microsoft.com/office/officeart/2005/8/layout/hierarchy2"/>
    <dgm:cxn modelId="{DC5E0D1D-8510-487E-AF74-CB65718FC931}" type="presParOf" srcId="{C10FDB19-5FB2-4C90-AAE5-0B6D5DB1F482}" destId="{7BB93AF6-D161-446F-B097-5329D77F12F2}" srcOrd="0" destOrd="0" presId="urn:microsoft.com/office/officeart/2005/8/layout/hierarchy2"/>
    <dgm:cxn modelId="{CEF9108E-5B9C-436B-9600-3C9AC0AFB288}" type="presParOf" srcId="{C10FDB19-5FB2-4C90-AAE5-0B6D5DB1F482}" destId="{974C2A46-AF64-4B53-A9A6-6572A8CC4D36}" srcOrd="1" destOrd="0" presId="urn:microsoft.com/office/officeart/2005/8/layout/hierarchy2"/>
    <dgm:cxn modelId="{C32E6921-CDB1-45DC-A323-4FAEA609BAAF}" type="presParOf" srcId="{974C2A46-AF64-4B53-A9A6-6572A8CC4D36}" destId="{3BAE8983-5EC5-43DF-B548-26A1298EB9BD}" srcOrd="0" destOrd="0" presId="urn:microsoft.com/office/officeart/2005/8/layout/hierarchy2"/>
    <dgm:cxn modelId="{7AFBE492-86D9-4974-BB6A-E86A92E83BB3}" type="presParOf" srcId="{3BAE8983-5EC5-43DF-B548-26A1298EB9BD}" destId="{AA392191-C801-44D3-BE8E-2136F9F9858D}" srcOrd="0" destOrd="0" presId="urn:microsoft.com/office/officeart/2005/8/layout/hierarchy2"/>
    <dgm:cxn modelId="{C5213F20-3809-4F88-BE87-7E6E90CB96F8}" type="presParOf" srcId="{974C2A46-AF64-4B53-A9A6-6572A8CC4D36}" destId="{4F683140-FA72-47D2-82A9-368799A6AA9E}" srcOrd="1" destOrd="0" presId="urn:microsoft.com/office/officeart/2005/8/layout/hierarchy2"/>
    <dgm:cxn modelId="{AC80AC16-28D4-406D-862F-7EA2E8F835B4}" type="presParOf" srcId="{4F683140-FA72-47D2-82A9-368799A6AA9E}" destId="{5DFA3552-84DF-42A9-AC46-FB409577D311}" srcOrd="0" destOrd="0" presId="urn:microsoft.com/office/officeart/2005/8/layout/hierarchy2"/>
    <dgm:cxn modelId="{EB1DAFD0-C347-42CB-B33A-0CAE7BDCB9FB}" type="presParOf" srcId="{4F683140-FA72-47D2-82A9-368799A6AA9E}" destId="{62D6099D-C6C3-4DAA-A54A-E91A776EC397}" srcOrd="1" destOrd="0" presId="urn:microsoft.com/office/officeart/2005/8/layout/hierarchy2"/>
    <dgm:cxn modelId="{57E8E720-2F6A-4E91-ABF4-83DF7BB058DC}" type="presParOf" srcId="{974C2A46-AF64-4B53-A9A6-6572A8CC4D36}" destId="{850280F1-49C2-43A5-87F7-4E89245D9483}" srcOrd="2" destOrd="0" presId="urn:microsoft.com/office/officeart/2005/8/layout/hierarchy2"/>
    <dgm:cxn modelId="{B0F357C5-A88B-4D1F-9CB4-13429FD612E8}" type="presParOf" srcId="{850280F1-49C2-43A5-87F7-4E89245D9483}" destId="{59D6AF4E-478F-48FA-BED4-1B03AC25F6D4}" srcOrd="0" destOrd="0" presId="urn:microsoft.com/office/officeart/2005/8/layout/hierarchy2"/>
    <dgm:cxn modelId="{7C421043-017B-41FE-82AE-A6FFE3E50D95}" type="presParOf" srcId="{974C2A46-AF64-4B53-A9A6-6572A8CC4D36}" destId="{3495E4E6-E841-4B08-9166-6D334580676C}" srcOrd="3" destOrd="0" presId="urn:microsoft.com/office/officeart/2005/8/layout/hierarchy2"/>
    <dgm:cxn modelId="{70FD0833-C8DA-4B01-B235-BF950F7D060C}" type="presParOf" srcId="{3495E4E6-E841-4B08-9166-6D334580676C}" destId="{72E41EDA-D973-4CC2-87C3-079ACABFB5E7}" srcOrd="0" destOrd="0" presId="urn:microsoft.com/office/officeart/2005/8/layout/hierarchy2"/>
    <dgm:cxn modelId="{3A8EC5AF-3081-4DC5-937B-4549DF5E3479}" type="presParOf" srcId="{3495E4E6-E841-4B08-9166-6D334580676C}" destId="{141F4BD1-898A-48C7-920A-7F3296EA330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ADDB6-9137-477B-B52F-57F20A34177A}">
      <dsp:nvSpPr>
        <dsp:cNvPr id="0" name=""/>
        <dsp:cNvSpPr/>
      </dsp:nvSpPr>
      <dsp:spPr>
        <a:xfrm>
          <a:off x="-4910093" y="-752411"/>
          <a:ext cx="5847912" cy="5847912"/>
        </a:xfrm>
        <a:prstGeom prst="blockArc">
          <a:avLst>
            <a:gd name="adj1" fmla="val 18900000"/>
            <a:gd name="adj2" fmla="val 2700000"/>
            <a:gd name="adj3" fmla="val 369"/>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4057FF-A86C-424F-AECE-E0AC952E522A}">
      <dsp:nvSpPr>
        <dsp:cNvPr id="0" name=""/>
        <dsp:cNvSpPr/>
      </dsp:nvSpPr>
      <dsp:spPr>
        <a:xfrm>
          <a:off x="766652" y="449883"/>
          <a:ext cx="5565465" cy="86861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466" tIns="50800" rIns="50800" bIns="50800" numCol="1" spcCol="1270" anchor="ctr" anchorCtr="0">
          <a:noAutofit/>
        </a:bodyPr>
        <a:lstStyle/>
        <a:p>
          <a:pPr lvl="0" algn="l" defTabSz="889000">
            <a:lnSpc>
              <a:spcPct val="90000"/>
            </a:lnSpc>
            <a:spcBef>
              <a:spcPct val="0"/>
            </a:spcBef>
            <a:spcAft>
              <a:spcPct val="35000"/>
            </a:spcAft>
          </a:pPr>
          <a:r>
            <a:rPr lang="vi-VN" sz="2000" b="1" kern="1200" smtClean="0">
              <a:latin typeface="Times New Roman" panose="02020603050405020304" pitchFamily="18" charset="0"/>
              <a:ea typeface="Calibri" panose="020F0502020204030204" pitchFamily="34" charset="0"/>
            </a:rPr>
            <a:t>Nhân vật chính: </a:t>
          </a:r>
          <a:r>
            <a:rPr lang="vi-VN" sz="2000" kern="1200" smtClean="0">
              <a:latin typeface="Times New Roman" panose="02020603050405020304" pitchFamily="18" charset="0"/>
              <a:ea typeface="Calibri" panose="020F0502020204030204" pitchFamily="34" charset="0"/>
            </a:rPr>
            <a:t>Hoàng tử bé</a:t>
          </a:r>
          <a:endParaRPr lang="en-US" sz="2000" kern="1200" dirty="0"/>
        </a:p>
      </dsp:txBody>
      <dsp:txXfrm>
        <a:off x="766652" y="449883"/>
        <a:ext cx="5565465" cy="868618"/>
      </dsp:txXfrm>
    </dsp:sp>
    <dsp:sp modelId="{6C14A984-DECE-4D03-80EC-E0D184473A06}">
      <dsp:nvSpPr>
        <dsp:cNvPr id="0" name=""/>
        <dsp:cNvSpPr/>
      </dsp:nvSpPr>
      <dsp:spPr>
        <a:xfrm>
          <a:off x="60274" y="325731"/>
          <a:ext cx="1085772" cy="1085772"/>
        </a:xfrm>
        <a:prstGeom prst="ellipse">
          <a:avLst/>
        </a:prstGeom>
        <a:blipFill rotWithShape="0">
          <a:blip xmlns:r="http://schemas.openxmlformats.org/officeDocument/2006/relationships" r:embed="rId1"/>
          <a:stretch>
            <a:fillRect/>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2374EC-A506-44E2-9781-175C180D890B}">
      <dsp:nvSpPr>
        <dsp:cNvPr id="0" name=""/>
        <dsp:cNvSpPr/>
      </dsp:nvSpPr>
      <dsp:spPr>
        <a:xfrm>
          <a:off x="1054359" y="1525870"/>
          <a:ext cx="6205483" cy="84093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466" tIns="60960" rIns="60960" bIns="60960" numCol="1" spcCol="1270" anchor="ctr" anchorCtr="0">
          <a:noAutofit/>
        </a:bodyPr>
        <a:lstStyle/>
        <a:p>
          <a:pPr lvl="0" algn="l" defTabSz="1066800">
            <a:lnSpc>
              <a:spcPct val="90000"/>
            </a:lnSpc>
            <a:spcBef>
              <a:spcPct val="0"/>
            </a:spcBef>
            <a:spcAft>
              <a:spcPct val="35000"/>
            </a:spcAft>
          </a:pPr>
          <a:r>
            <a:rPr lang="vi-VN" sz="2400" b="1" kern="1200" dirty="0" smtClean="0">
              <a:latin typeface="Times New Roman" panose="02020603050405020304" pitchFamily="18" charset="0"/>
              <a:ea typeface="Calibri" panose="020F0502020204030204" pitchFamily="34" charset="0"/>
            </a:rPr>
            <a:t>Người kể chuyện: </a:t>
          </a:r>
          <a:r>
            <a:rPr lang="vi-VN" sz="2400" kern="1200" dirty="0" smtClean="0">
              <a:latin typeface="Times New Roman" panose="02020603050405020304" pitchFamily="18" charset="0"/>
              <a:ea typeface="Calibri" panose="020F0502020204030204" pitchFamily="34" charset="0"/>
            </a:rPr>
            <a:t>xưng “tôi” </a:t>
          </a:r>
          <a:r>
            <a:rPr lang="en-US" sz="2400" kern="1200" dirty="0" smtClean="0">
              <a:latin typeface="Times New Roman" panose="02020603050405020304" pitchFamily="18" charset="0"/>
              <a:ea typeface="Calibri" panose="020F0502020204030204" pitchFamily="34" charset="0"/>
            </a:rPr>
            <a:t>- m</a:t>
          </a:r>
          <a:r>
            <a:rPr lang="vi-VN" sz="2400" kern="1200" dirty="0" smtClean="0">
              <a:latin typeface="Times New Roman" panose="02020603050405020304" pitchFamily="18" charset="0"/>
              <a:ea typeface="Calibri" panose="020F0502020204030204" pitchFamily="34" charset="0"/>
            </a:rPr>
            <a:t>ột phi công bị rơi máy bay trên sa mạc Sahara và có cơ hội gặp </a:t>
          </a:r>
          <a:r>
            <a:rPr lang="en-US" sz="2400" kern="1200" dirty="0" smtClean="0">
              <a:latin typeface="Times New Roman" panose="02020603050405020304" pitchFamily="18" charset="0"/>
              <a:ea typeface="Calibri" panose="020F0502020204030204" pitchFamily="34" charset="0"/>
            </a:rPr>
            <a:t>h</a:t>
          </a:r>
          <a:r>
            <a:rPr lang="vi-VN" sz="2400" kern="1200" dirty="0" smtClean="0">
              <a:latin typeface="Times New Roman" panose="02020603050405020304" pitchFamily="18" charset="0"/>
              <a:ea typeface="Calibri" panose="020F0502020204030204" pitchFamily="34" charset="0"/>
            </a:rPr>
            <a:t>oàng tử bé.</a:t>
          </a:r>
          <a:endParaRPr lang="en-US" sz="2400" kern="1200" dirty="0"/>
        </a:p>
      </dsp:txBody>
      <dsp:txXfrm>
        <a:off x="1054359" y="1525870"/>
        <a:ext cx="6205483" cy="840935"/>
      </dsp:txXfrm>
    </dsp:sp>
    <dsp:sp modelId="{72FDD0FF-7D78-4881-8AA5-F992A304A577}">
      <dsp:nvSpPr>
        <dsp:cNvPr id="0" name=""/>
        <dsp:cNvSpPr/>
      </dsp:nvSpPr>
      <dsp:spPr>
        <a:xfrm>
          <a:off x="360718" y="1419853"/>
          <a:ext cx="1085772" cy="1085772"/>
        </a:xfrm>
        <a:prstGeom prst="ellipse">
          <a:avLst/>
        </a:prstGeom>
        <a:blipFill rotWithShape="0">
          <a:blip xmlns:r="http://schemas.openxmlformats.org/officeDocument/2006/relationships" r:embed="rId2"/>
          <a:stretch>
            <a:fillRect/>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818DA0-AA33-4E14-A1A7-1DA3D0807C26}">
      <dsp:nvSpPr>
        <dsp:cNvPr id="0" name=""/>
        <dsp:cNvSpPr/>
      </dsp:nvSpPr>
      <dsp:spPr>
        <a:xfrm>
          <a:off x="634561" y="2609324"/>
          <a:ext cx="7677457" cy="121756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466" tIns="50800" rIns="50800" bIns="50800" numCol="1" spcCol="1270" anchor="ctr" anchorCtr="0">
          <a:noAutofit/>
        </a:bodyPr>
        <a:lstStyle/>
        <a:p>
          <a:pPr lvl="0" algn="l" defTabSz="889000">
            <a:lnSpc>
              <a:spcPct val="90000"/>
            </a:lnSpc>
            <a:spcBef>
              <a:spcPct val="0"/>
            </a:spcBef>
            <a:spcAft>
              <a:spcPct val="35000"/>
            </a:spcAft>
          </a:pPr>
          <a:r>
            <a:rPr lang="vi-VN" sz="2000" b="1" kern="1200" dirty="0" smtClean="0">
              <a:latin typeface="Times New Roman" panose="02020603050405020304" pitchFamily="18" charset="0"/>
              <a:ea typeface="Calibri" panose="020F0502020204030204" pitchFamily="34" charset="0"/>
            </a:rPr>
            <a:t>Cốt truyện: </a:t>
          </a:r>
          <a:r>
            <a:rPr lang="vi-VN" sz="2000" kern="1200" dirty="0" smtClean="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sz="2000" kern="1200" dirty="0"/>
        </a:p>
      </dsp:txBody>
      <dsp:txXfrm>
        <a:off x="634561" y="2609324"/>
        <a:ext cx="7677457" cy="1217567"/>
      </dsp:txXfrm>
    </dsp:sp>
    <dsp:sp modelId="{A86B4500-9FC9-49B8-91FE-F6D7C7C6A5C0}">
      <dsp:nvSpPr>
        <dsp:cNvPr id="0" name=""/>
        <dsp:cNvSpPr/>
      </dsp:nvSpPr>
      <dsp:spPr>
        <a:xfrm>
          <a:off x="74194" y="2617531"/>
          <a:ext cx="1085772" cy="1212753"/>
        </a:xfrm>
        <a:prstGeom prst="ellipse">
          <a:avLst/>
        </a:prstGeom>
        <a:blipFill rotWithShape="0">
          <a:blip xmlns:r="http://schemas.openxmlformats.org/officeDocument/2006/relationships" r:embed="rId3"/>
          <a:stretch>
            <a:fillRect/>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90C62-D1AC-4C2C-BF0A-DF6F4D75BBEF}">
      <dsp:nvSpPr>
        <dsp:cNvPr id="0" name=""/>
        <dsp:cNvSpPr/>
      </dsp:nvSpPr>
      <dsp:spPr>
        <a:xfrm>
          <a:off x="1507716" y="315917"/>
          <a:ext cx="3080567" cy="939030"/>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2. </a:t>
          </a:r>
          <a:r>
            <a:rPr lang="en-US" sz="3200" b="1" kern="1200" dirty="0" err="1" smtClean="0">
              <a:latin typeface="Times New Roman" panose="02020603050405020304" pitchFamily="18" charset="0"/>
              <a:cs typeface="Times New Roman" panose="02020603050405020304" pitchFamily="18" charset="0"/>
            </a:rPr>
            <a:t>Yêu</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cầu</a:t>
          </a:r>
          <a:r>
            <a:rPr lang="en-US" sz="3200" b="1"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1535219" y="343420"/>
        <a:ext cx="3025561" cy="884024"/>
      </dsp:txXfrm>
    </dsp:sp>
    <dsp:sp modelId="{6FB5F2F6-82FC-436D-B2FC-52DD3DB212BD}">
      <dsp:nvSpPr>
        <dsp:cNvPr id="0" name=""/>
        <dsp:cNvSpPr/>
      </dsp:nvSpPr>
      <dsp:spPr>
        <a:xfrm rot="5400000">
          <a:off x="2954564" y="1348383"/>
          <a:ext cx="186870" cy="1868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C1FCA4-F122-4D69-ABF3-0A0EFE57BB96}">
      <dsp:nvSpPr>
        <dsp:cNvPr id="0" name=""/>
        <dsp:cNvSpPr/>
      </dsp:nvSpPr>
      <dsp:spPr>
        <a:xfrm>
          <a:off x="40535" y="1628689"/>
          <a:ext cx="6014928" cy="1067832"/>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b="1" kern="1200" dirty="0" err="1" smtClean="0">
              <a:latin typeface="Times New Roman" panose="02020603050405020304" pitchFamily="18" charset="0"/>
              <a:cs typeface="Times New Roman" panose="02020603050405020304" pitchFamily="18" charset="0"/>
            </a:rPr>
            <a:t>Về</a:t>
          </a:r>
          <a:r>
            <a:rPr lang="en-US" sz="2300" b="1" kern="1200" dirty="0" smtClean="0">
              <a:latin typeface="Times New Roman" panose="02020603050405020304" pitchFamily="18" charset="0"/>
              <a:cs typeface="Times New Roman" panose="02020603050405020304" pitchFamily="18" charset="0"/>
            </a:rPr>
            <a:t> </a:t>
          </a:r>
          <a:r>
            <a:rPr lang="en-US" sz="2300" b="1" kern="1200" dirty="0" err="1" smtClean="0">
              <a:latin typeface="Times New Roman" panose="02020603050405020304" pitchFamily="18" charset="0"/>
              <a:cs typeface="Times New Roman" panose="02020603050405020304" pitchFamily="18" charset="0"/>
            </a:rPr>
            <a:t>nội</a:t>
          </a:r>
          <a:r>
            <a:rPr lang="en-US" sz="2300" b="1" kern="1200" dirty="0" smtClean="0">
              <a:latin typeface="Times New Roman" panose="02020603050405020304" pitchFamily="18" charset="0"/>
              <a:cs typeface="Times New Roman" panose="02020603050405020304" pitchFamily="18" charset="0"/>
            </a:rPr>
            <a:t> dung: </a:t>
          </a:r>
          <a:r>
            <a:rPr lang="en-US" sz="2300" kern="1200" dirty="0" err="1" smtClean="0">
              <a:latin typeface="Times New Roman" panose="02020603050405020304" pitchFamily="18" charset="0"/>
              <a:cs typeface="Times New Roman" panose="02020603050405020304" pitchFamily="18" charset="0"/>
            </a:rPr>
            <a:t>Miêu</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tả</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cảm</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xúc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của</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nhân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vật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cáo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sau</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khi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từ</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biệt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hoàng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tử</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bé</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thông</a:t>
          </a:r>
          <a:r>
            <a:rPr lang="en-US" sz="2300" kern="1200" dirty="0" smtClean="0">
              <a:latin typeface="Times New Roman" panose="02020603050405020304" pitchFamily="18" charset="0"/>
              <a:cs typeface="Times New Roman" panose="02020603050405020304" pitchFamily="18" charset="0"/>
            </a:rPr>
            <a:t> qua </a:t>
          </a:r>
          <a:r>
            <a:rPr lang="en-US" sz="2300" kern="1200" dirty="0" err="1" smtClean="0">
              <a:latin typeface="Times New Roman" panose="02020603050405020304" pitchFamily="18" charset="0"/>
              <a:cs typeface="Times New Roman" panose="02020603050405020304" pitchFamily="18" charset="0"/>
            </a:rPr>
            <a:t>trí</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tưởng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tượng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học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sinh</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sáng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tạo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tiếp</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văn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bản</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dsp:txBody>
      <dsp:txXfrm>
        <a:off x="71811" y="1659965"/>
        <a:ext cx="5952376" cy="1005280"/>
      </dsp:txXfrm>
    </dsp:sp>
    <dsp:sp modelId="{C6842675-14DC-4696-9D66-F8742F5A0F3D}">
      <dsp:nvSpPr>
        <dsp:cNvPr id="0" name=""/>
        <dsp:cNvSpPr/>
      </dsp:nvSpPr>
      <dsp:spPr>
        <a:xfrm rot="5400000">
          <a:off x="2954564" y="2789956"/>
          <a:ext cx="186870" cy="186870"/>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6577AD-2C59-4551-A6D7-783DF884AA56}">
      <dsp:nvSpPr>
        <dsp:cNvPr id="0" name=""/>
        <dsp:cNvSpPr/>
      </dsp:nvSpPr>
      <dsp:spPr>
        <a:xfrm>
          <a:off x="1261" y="3070262"/>
          <a:ext cx="6093477" cy="1067832"/>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err="1" smtClean="0">
              <a:latin typeface="Times New Roman" panose="02020603050405020304" pitchFamily="18" charset="0"/>
              <a:cs typeface="Times New Roman" panose="02020603050405020304" pitchFamily="18" charset="0"/>
            </a:rPr>
            <a:t>Đoạn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văn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giới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hạn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số</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câu</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khoảng</a:t>
          </a:r>
          <a:r>
            <a:rPr lang="en-US" sz="2300" kern="1200" dirty="0" smtClean="0">
              <a:latin typeface="Times New Roman" panose="02020603050405020304" pitchFamily="18" charset="0"/>
              <a:cs typeface="Times New Roman" panose="02020603050405020304" pitchFamily="18" charset="0"/>
            </a:rPr>
            <a:t> 5-7 </a:t>
          </a:r>
          <a:r>
            <a:rPr lang="en-US" sz="2300" kern="1200" dirty="0" err="1" smtClean="0">
              <a:latin typeface="Times New Roman" panose="02020603050405020304" pitchFamily="18" charset="0"/>
              <a:cs typeface="Times New Roman" panose="02020603050405020304" pitchFamily="18" charset="0"/>
            </a:rPr>
            <a:t>câu</a:t>
          </a:r>
          <a:endParaRPr lang="en-US" sz="2300" kern="1200" dirty="0">
            <a:latin typeface="Times New Roman" panose="02020603050405020304" pitchFamily="18" charset="0"/>
            <a:cs typeface="Times New Roman" panose="02020603050405020304" pitchFamily="18" charset="0"/>
          </a:endParaRPr>
        </a:p>
      </dsp:txBody>
      <dsp:txXfrm>
        <a:off x="32537" y="3101538"/>
        <a:ext cx="6030925" cy="10052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90C62-D1AC-4C2C-BF0A-DF6F4D75BBEF}">
      <dsp:nvSpPr>
        <dsp:cNvPr id="0" name=""/>
        <dsp:cNvSpPr/>
      </dsp:nvSpPr>
      <dsp:spPr>
        <a:xfrm>
          <a:off x="1556772" y="1849"/>
          <a:ext cx="4496621" cy="693560"/>
        </a:xfrm>
        <a:prstGeom prst="roundRect">
          <a:avLst>
            <a:gd name="adj" fmla="val 10000"/>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3. </a:t>
          </a:r>
          <a:r>
            <a:rPr lang="en-US" sz="3200" b="1" kern="1200" dirty="0" err="1" smtClean="0">
              <a:latin typeface="Times New Roman" panose="02020603050405020304" pitchFamily="18" charset="0"/>
              <a:cs typeface="Times New Roman" panose="02020603050405020304" pitchFamily="18" charset="0"/>
            </a:rPr>
            <a:t>Các</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bước</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tiến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hành</a:t>
          </a:r>
          <a:endParaRPr lang="en-US" sz="3200" kern="1200" dirty="0">
            <a:latin typeface="Times New Roman" panose="02020603050405020304" pitchFamily="18" charset="0"/>
            <a:cs typeface="Times New Roman" panose="02020603050405020304" pitchFamily="18" charset="0"/>
          </a:endParaRPr>
        </a:p>
      </dsp:txBody>
      <dsp:txXfrm>
        <a:off x="1577086" y="22163"/>
        <a:ext cx="4455993" cy="652932"/>
      </dsp:txXfrm>
    </dsp:sp>
    <dsp:sp modelId="{6FB5F2F6-82FC-436D-B2FC-52DD3DB212BD}">
      <dsp:nvSpPr>
        <dsp:cNvPr id="0" name=""/>
        <dsp:cNvSpPr/>
      </dsp:nvSpPr>
      <dsp:spPr>
        <a:xfrm rot="5400000">
          <a:off x="3736072" y="764420"/>
          <a:ext cx="138021" cy="13802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C1FCA4-F122-4D69-ABF3-0A0EFE57BB96}">
      <dsp:nvSpPr>
        <dsp:cNvPr id="0" name=""/>
        <dsp:cNvSpPr/>
      </dsp:nvSpPr>
      <dsp:spPr>
        <a:xfrm>
          <a:off x="1099409" y="971452"/>
          <a:ext cx="5411347" cy="788692"/>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Bước</a:t>
          </a:r>
          <a:r>
            <a:rPr lang="en-US" sz="2800" b="1" kern="1200" dirty="0" smtClean="0">
              <a:latin typeface="Times New Roman" panose="02020603050405020304" pitchFamily="18" charset="0"/>
              <a:cs typeface="Times New Roman" panose="02020603050405020304" pitchFamily="18" charset="0"/>
            </a:rPr>
            <a:t> 1:</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việc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1122509" y="994552"/>
        <a:ext cx="5365147" cy="742492"/>
      </dsp:txXfrm>
    </dsp:sp>
    <dsp:sp modelId="{C6842675-14DC-4696-9D66-F8742F5A0F3D}">
      <dsp:nvSpPr>
        <dsp:cNvPr id="0" name=""/>
        <dsp:cNvSpPr/>
      </dsp:nvSpPr>
      <dsp:spPr>
        <a:xfrm rot="5400000">
          <a:off x="3780319" y="1784908"/>
          <a:ext cx="49527" cy="13802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6577AD-2C59-4551-A6D7-783DF884AA56}">
      <dsp:nvSpPr>
        <dsp:cNvPr id="0" name=""/>
        <dsp:cNvSpPr/>
      </dsp:nvSpPr>
      <dsp:spPr>
        <a:xfrm>
          <a:off x="237667" y="1947693"/>
          <a:ext cx="7134831" cy="1289394"/>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Bước</a:t>
          </a:r>
          <a:r>
            <a:rPr lang="en-US" sz="2800" b="1" kern="1200" dirty="0" smtClean="0">
              <a:latin typeface="Times New Roman" panose="02020603050405020304" pitchFamily="18" charset="0"/>
              <a:cs typeface="Times New Roman" panose="02020603050405020304" pitchFamily="18" charset="0"/>
            </a:rPr>
            <a:t> 2:</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qua: ý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tóc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bước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gũi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áp</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275432" y="1985458"/>
        <a:ext cx="7059301" cy="1213864"/>
      </dsp:txXfrm>
    </dsp:sp>
    <dsp:sp modelId="{1DB7C157-A433-41EB-A1D6-CE5DD4E80E3F}">
      <dsp:nvSpPr>
        <dsp:cNvPr id="0" name=""/>
        <dsp:cNvSpPr/>
      </dsp:nvSpPr>
      <dsp:spPr>
        <a:xfrm rot="5400000">
          <a:off x="3772945" y="3269226"/>
          <a:ext cx="64276" cy="13802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304188-B326-4DC6-A937-BCA88F5DAE09}">
      <dsp:nvSpPr>
        <dsp:cNvPr id="0" name=""/>
        <dsp:cNvSpPr/>
      </dsp:nvSpPr>
      <dsp:spPr>
        <a:xfrm>
          <a:off x="1143134" y="3439386"/>
          <a:ext cx="5323897" cy="788692"/>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Bước</a:t>
          </a:r>
          <a:r>
            <a:rPr lang="en-US" sz="2800" b="1" kern="1200" dirty="0" smtClean="0">
              <a:latin typeface="Times New Roman" panose="02020603050405020304" pitchFamily="18" charset="0"/>
              <a:cs typeface="Times New Roman" panose="02020603050405020304" pitchFamily="18" charset="0"/>
            </a:rPr>
            <a:t> 3:</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endParaRPr lang="en-US" sz="2800" kern="1200" dirty="0">
            <a:latin typeface="Times New Roman" panose="02020603050405020304" pitchFamily="18" charset="0"/>
            <a:cs typeface="Times New Roman" panose="02020603050405020304" pitchFamily="18" charset="0"/>
          </a:endParaRPr>
        </a:p>
      </dsp:txBody>
      <dsp:txXfrm>
        <a:off x="1166234" y="3462486"/>
        <a:ext cx="5277697" cy="742492"/>
      </dsp:txXfrm>
    </dsp:sp>
    <dsp:sp modelId="{91D96037-065A-4C08-BE00-8EC8851778BC}">
      <dsp:nvSpPr>
        <dsp:cNvPr id="0" name=""/>
        <dsp:cNvSpPr/>
      </dsp:nvSpPr>
      <dsp:spPr>
        <a:xfrm rot="5400000">
          <a:off x="3765570" y="4267591"/>
          <a:ext cx="79025" cy="13802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1056A6-E50D-4D47-B688-480EC115A270}">
      <dsp:nvSpPr>
        <dsp:cNvPr id="0" name=""/>
        <dsp:cNvSpPr/>
      </dsp:nvSpPr>
      <dsp:spPr>
        <a:xfrm>
          <a:off x="707918" y="4445125"/>
          <a:ext cx="6194330" cy="788692"/>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Bước</a:t>
          </a:r>
          <a:r>
            <a:rPr lang="en-US" sz="2800" b="1" kern="1200" dirty="0" smtClean="0">
              <a:latin typeface="Times New Roman" panose="02020603050405020304" pitchFamily="18" charset="0"/>
              <a:cs typeface="Times New Roman" panose="02020603050405020304" pitchFamily="18" charset="0"/>
            </a:rPr>
            <a:t> 4:</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chia </a:t>
          </a:r>
          <a:r>
            <a:rPr lang="en-US" sz="2800" kern="1200" dirty="0" err="1" smtClean="0">
              <a:latin typeface="Times New Roman" panose="02020603050405020304" pitchFamily="18" charset="0"/>
              <a:cs typeface="Times New Roman" panose="02020603050405020304" pitchFamily="18" charset="0"/>
            </a:rPr>
            <a:t>sẻ</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731018" y="4468225"/>
        <a:ext cx="6148130" cy="742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7DD7F-9D55-4207-9AC8-ABD739CFBFFE}">
      <dsp:nvSpPr>
        <dsp:cNvPr id="0" name=""/>
        <dsp:cNvSpPr/>
      </dsp:nvSpPr>
      <dsp:spPr>
        <a:xfrm>
          <a:off x="3522869" y="1726313"/>
          <a:ext cx="1873330" cy="421457"/>
        </a:xfrm>
        <a:custGeom>
          <a:avLst/>
          <a:gdLst/>
          <a:ahLst/>
          <a:cxnLst/>
          <a:rect l="0" t="0" r="0" b="0"/>
          <a:pathLst>
            <a:path>
              <a:moveTo>
                <a:pt x="0" y="0"/>
              </a:moveTo>
              <a:lnTo>
                <a:pt x="0" y="112923"/>
              </a:lnTo>
              <a:lnTo>
                <a:pt x="1873330" y="112923"/>
              </a:lnTo>
              <a:lnTo>
                <a:pt x="1873330" y="4214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1FD2B-B7C5-4D70-B341-F5CD28321C03}">
      <dsp:nvSpPr>
        <dsp:cNvPr id="0" name=""/>
        <dsp:cNvSpPr/>
      </dsp:nvSpPr>
      <dsp:spPr>
        <a:xfrm>
          <a:off x="1748447" y="1726313"/>
          <a:ext cx="1774422" cy="426863"/>
        </a:xfrm>
        <a:custGeom>
          <a:avLst/>
          <a:gdLst/>
          <a:ahLst/>
          <a:cxnLst/>
          <a:rect l="0" t="0" r="0" b="0"/>
          <a:pathLst>
            <a:path>
              <a:moveTo>
                <a:pt x="1774422" y="0"/>
              </a:moveTo>
              <a:lnTo>
                <a:pt x="1774422" y="118330"/>
              </a:lnTo>
              <a:lnTo>
                <a:pt x="0" y="118330"/>
              </a:lnTo>
              <a:lnTo>
                <a:pt x="0" y="426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CFF83-3AAF-4822-A7EB-DFE4A5E0F509}">
      <dsp:nvSpPr>
        <dsp:cNvPr id="0" name=""/>
        <dsp:cNvSpPr/>
      </dsp:nvSpPr>
      <dsp:spPr>
        <a:xfrm>
          <a:off x="2107272" y="925168"/>
          <a:ext cx="2831195" cy="801144"/>
        </a:xfrm>
        <a:prstGeom prst="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2107272" y="925168"/>
        <a:ext cx="2831195" cy="801144"/>
      </dsp:txXfrm>
    </dsp:sp>
    <dsp:sp modelId="{5D4974E5-53C9-4BBB-8A21-6F01087B0F8B}">
      <dsp:nvSpPr>
        <dsp:cNvPr id="0" name=""/>
        <dsp:cNvSpPr/>
      </dsp:nvSpPr>
      <dsp:spPr>
        <a:xfrm>
          <a:off x="206438" y="2153177"/>
          <a:ext cx="3084016" cy="1428276"/>
        </a:xfrm>
        <a:prstGeom prst="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Lai </a:t>
          </a:r>
          <a:r>
            <a:rPr lang="en-US" sz="2400" b="1" kern="1200" dirty="0" err="1" smtClean="0">
              <a:latin typeface="Times New Roman" panose="02020603050405020304" pitchFamily="18" charset="0"/>
              <a:cs typeface="Times New Roman" panose="02020603050405020304" pitchFamily="18" charset="0"/>
            </a:rPr>
            <a:t>lịch</a:t>
          </a:r>
          <a:r>
            <a:rPr lang="en-US" sz="2400" b="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Đến từ </a:t>
          </a:r>
          <a:r>
            <a:rPr lang="vi-VN" sz="2400" b="1" kern="1200" dirty="0" smtClean="0">
              <a:latin typeface="Times New Roman" panose="02020603050405020304" pitchFamily="18" charset="0"/>
              <a:cs typeface="Times New Roman" panose="02020603050405020304" pitchFamily="18" charset="0"/>
            </a:rPr>
            <a:t>một hành tinh khác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Xuống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tìm</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bè</a:t>
          </a:r>
          <a:r>
            <a:rPr lang="en-US" sz="2400" kern="1200" dirty="0" smtClean="0">
              <a:latin typeface="Times New Roman" panose="02020603050405020304" pitchFamily="18" charset="0"/>
              <a:cs typeface="Times New Roman" panose="02020603050405020304" pitchFamily="18" charset="0"/>
            </a:rPr>
            <a:t>... </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Mình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tìm</a:t>
          </a:r>
          <a:r>
            <a:rPr lang="en-US" sz="2400" i="1" kern="1200" dirty="0" smtClean="0">
              <a:latin typeface="Times New Roman" panose="02020603050405020304" pitchFamily="18" charset="0"/>
              <a:cs typeface="Times New Roman" panose="02020603050405020304" pitchFamily="18" charset="0"/>
            </a:rPr>
            <a:t> con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a:t>
          </a:r>
          <a:r>
            <a:rPr lang="en-US" sz="2400" i="1" kern="1200" dirty="0" err="1" smtClean="0">
              <a:latin typeface="Times New Roman" panose="02020603050405020304" pitchFamily="18" charset="0"/>
              <a:cs typeface="Times New Roman" panose="02020603050405020304" pitchFamily="18" charset="0"/>
            </a:rPr>
            <a:t>Mình</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đi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tìm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bạn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bè</a:t>
          </a:r>
          <a:r>
            <a:rPr lang="en-US" sz="2400" i="1" kern="1200" dirty="0" smtClean="0">
              <a:latin typeface="Times New Roman" panose="02020603050405020304" pitchFamily="18" charset="0"/>
              <a:cs typeface="Times New Roman" panose="02020603050405020304" pitchFamily="18" charset="0"/>
            </a:rPr>
            <a:t>”</a:t>
          </a:r>
          <a:endParaRPr lang="en-US" sz="2400" kern="1200" dirty="0">
            <a:solidFill>
              <a:schemeClr val="bg1"/>
            </a:solidFill>
            <a:latin typeface="Times New Roman" panose="02020603050405020304" pitchFamily="18" charset="0"/>
            <a:cs typeface="Times New Roman" panose="02020603050405020304" pitchFamily="18" charset="0"/>
          </a:endParaRPr>
        </a:p>
      </dsp:txBody>
      <dsp:txXfrm>
        <a:off x="206438" y="2153177"/>
        <a:ext cx="3084016" cy="1428276"/>
      </dsp:txXfrm>
    </dsp:sp>
    <dsp:sp modelId="{EE4D75B8-C94F-41CB-BBDA-4372E1AFD856}">
      <dsp:nvSpPr>
        <dsp:cNvPr id="0" name=""/>
        <dsp:cNvSpPr/>
      </dsp:nvSpPr>
      <dsp:spPr>
        <a:xfrm>
          <a:off x="3702113" y="2147770"/>
          <a:ext cx="3388172" cy="1451857"/>
        </a:xfrm>
        <a:prstGeom prst="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Tâm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trạng</a:t>
          </a:r>
          <a:r>
            <a:rPr lang="en-US" sz="2400" kern="1200" dirty="0" smtClean="0">
              <a:latin typeface="Times New Roman" panose="02020603050405020304" pitchFamily="18" charset="0"/>
              <a:cs typeface="Times New Roman" panose="02020603050405020304" pitchFamily="18" charset="0"/>
            </a:rPr>
            <a:t> :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vừa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xuống</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Trái Đất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nỗi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thất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vọng</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đau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cậu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nhất</a:t>
          </a:r>
          <a:r>
            <a:rPr lang="en-US" sz="2400" kern="1200" dirty="0" smtClean="0">
              <a:latin typeface="Times New Roman" panose="02020603050405020304" pitchFamily="18" charset="0"/>
              <a:cs typeface="Times New Roman" panose="02020603050405020304" pitchFamily="18" charset="0"/>
            </a:rPr>
            <a:t>.</a:t>
          </a:r>
          <a:endParaRPr lang="en-US" sz="2400" kern="1200" dirty="0">
            <a:solidFill>
              <a:schemeClr val="bg1"/>
            </a:solidFill>
            <a:latin typeface="Times New Roman" panose="02020603050405020304" pitchFamily="18" charset="0"/>
            <a:cs typeface="Times New Roman" panose="02020603050405020304" pitchFamily="18" charset="0"/>
          </a:endParaRPr>
        </a:p>
      </dsp:txBody>
      <dsp:txXfrm>
        <a:off x="3702113" y="2147770"/>
        <a:ext cx="3388172" cy="1451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7DD7F-9D55-4207-9AC8-ABD739CFBFFE}">
      <dsp:nvSpPr>
        <dsp:cNvPr id="0" name=""/>
        <dsp:cNvSpPr/>
      </dsp:nvSpPr>
      <dsp:spPr>
        <a:xfrm>
          <a:off x="3839289" y="1612411"/>
          <a:ext cx="1877032" cy="438332"/>
        </a:xfrm>
        <a:custGeom>
          <a:avLst/>
          <a:gdLst/>
          <a:ahLst/>
          <a:cxnLst/>
          <a:rect l="0" t="0" r="0" b="0"/>
          <a:pathLst>
            <a:path>
              <a:moveTo>
                <a:pt x="0" y="0"/>
              </a:moveTo>
              <a:lnTo>
                <a:pt x="0" y="99378"/>
              </a:lnTo>
              <a:lnTo>
                <a:pt x="1877032" y="99378"/>
              </a:lnTo>
              <a:lnTo>
                <a:pt x="1877032" y="438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1FD2B-B7C5-4D70-B341-F5CD28321C03}">
      <dsp:nvSpPr>
        <dsp:cNvPr id="0" name=""/>
        <dsp:cNvSpPr/>
      </dsp:nvSpPr>
      <dsp:spPr>
        <a:xfrm>
          <a:off x="2004530" y="1612411"/>
          <a:ext cx="1834759" cy="449388"/>
        </a:xfrm>
        <a:custGeom>
          <a:avLst/>
          <a:gdLst/>
          <a:ahLst/>
          <a:cxnLst/>
          <a:rect l="0" t="0" r="0" b="0"/>
          <a:pathLst>
            <a:path>
              <a:moveTo>
                <a:pt x="1834759" y="0"/>
              </a:moveTo>
              <a:lnTo>
                <a:pt x="1834759" y="110434"/>
              </a:lnTo>
              <a:lnTo>
                <a:pt x="0" y="110434"/>
              </a:lnTo>
              <a:lnTo>
                <a:pt x="0" y="4493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CFF83-3AAF-4822-A7EB-DFE4A5E0F509}">
      <dsp:nvSpPr>
        <dsp:cNvPr id="0" name=""/>
        <dsp:cNvSpPr/>
      </dsp:nvSpPr>
      <dsp:spPr>
        <a:xfrm>
          <a:off x="2537092" y="1012462"/>
          <a:ext cx="2604395" cy="599949"/>
        </a:xfrm>
        <a:prstGeom prst="rect">
          <a:avLst/>
        </a:prstGeom>
        <a:solidFill>
          <a:schemeClr val="accent6">
            <a:lumMod val="50000"/>
          </a:schemeClr>
        </a:solidFill>
        <a:ln w="28575"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2537092" y="1012462"/>
        <a:ext cx="2604395" cy="599949"/>
      </dsp:txXfrm>
    </dsp:sp>
    <dsp:sp modelId="{5D4974E5-53C9-4BBB-8A21-6F01087B0F8B}">
      <dsp:nvSpPr>
        <dsp:cNvPr id="0" name=""/>
        <dsp:cNvSpPr/>
      </dsp:nvSpPr>
      <dsp:spPr>
        <a:xfrm>
          <a:off x="199775" y="2061800"/>
          <a:ext cx="3609508" cy="1614068"/>
        </a:xfrm>
        <a:prstGeom prst="rect">
          <a:avLst/>
        </a:prstGeom>
        <a:solidFill>
          <a:schemeClr val="accent6">
            <a:lumMod val="50000"/>
          </a:schemeClr>
        </a:solidFill>
        <a:ln w="28575"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Hoàng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bé</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cư</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xử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với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cáo</a:t>
          </a:r>
          <a:r>
            <a:rPr lang="en-US" sz="1600" kern="1200" dirty="0" smtClean="0">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lịch</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sự</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thân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thiện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khác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với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loài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người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trên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Trái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Đất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coi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là</a:t>
          </a:r>
          <a:r>
            <a:rPr lang="en-US" sz="1600" kern="1200" dirty="0" smtClean="0">
              <a:latin typeface="Times New Roman" panose="02020603050405020304" pitchFamily="18" charset="0"/>
              <a:cs typeface="Times New Roman" panose="02020603050405020304" pitchFamily="18" charset="0"/>
            </a:rPr>
            <a:t> con </a:t>
          </a:r>
          <a:r>
            <a:rPr lang="en-US" sz="1600" kern="1200" dirty="0" err="1" smtClean="0">
              <a:latin typeface="Times New Roman" panose="02020603050405020304" pitchFamily="18" charset="0"/>
              <a:cs typeface="Times New Roman" panose="02020603050405020304" pitchFamily="18" charset="0"/>
            </a:rPr>
            <a:t>vật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xấu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tính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ranh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mãnh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gian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xảo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nhìn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của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bé</a:t>
          </a:r>
          <a:r>
            <a:rPr lang="en-US" sz="1600" kern="1200" dirty="0" smtClean="0">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ngây</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thơ</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hồn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nhiên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trong</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sáng</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luôn</a:t>
          </a:r>
          <a:r>
            <a:rPr lang="en-US" sz="1600" b="1" kern="1200" dirty="0" smtClean="0">
              <a:solidFill>
                <a:srgbClr val="FF0000"/>
              </a:solidFill>
              <a:latin typeface="Times New Roman" panose="02020603050405020304" pitchFamily="18" charset="0"/>
              <a:cs typeface="Times New Roman" panose="02020603050405020304" pitchFamily="18" charset="0"/>
            </a:rPr>
            <a:t> tin </a:t>
          </a:r>
          <a:r>
            <a:rPr lang="en-US" sz="1600" b="1" kern="1200" dirty="0" err="1" smtClean="0">
              <a:solidFill>
                <a:srgbClr val="FF0000"/>
              </a:solidFill>
              <a:latin typeface="Times New Roman" panose="02020603050405020304" pitchFamily="18" charset="0"/>
              <a:cs typeface="Times New Roman" panose="02020603050405020304" pitchFamily="18" charset="0"/>
            </a:rPr>
            <a:t>cậy</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và</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hướng</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tới</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cái</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phần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đẹp</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đẽ</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tốt</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lành</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không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bị</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giới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hạn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bởi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định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kiến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nghi</a:t>
          </a:r>
          <a:endParaRPr lang="en-US" sz="1600" kern="1200" dirty="0">
            <a:solidFill>
              <a:schemeClr val="bg1"/>
            </a:solidFill>
            <a:latin typeface="Times New Roman" panose="02020603050405020304" pitchFamily="18" charset="0"/>
            <a:cs typeface="Times New Roman" panose="02020603050405020304" pitchFamily="18" charset="0"/>
          </a:endParaRPr>
        </a:p>
      </dsp:txBody>
      <dsp:txXfrm>
        <a:off x="199775" y="2061800"/>
        <a:ext cx="3609508" cy="1614068"/>
      </dsp:txXfrm>
    </dsp:sp>
    <dsp:sp modelId="{EE4D75B8-C94F-41CB-BBDA-4372E1AFD856}">
      <dsp:nvSpPr>
        <dsp:cNvPr id="0" name=""/>
        <dsp:cNvSpPr/>
      </dsp:nvSpPr>
      <dsp:spPr>
        <a:xfrm>
          <a:off x="4010720" y="2050743"/>
          <a:ext cx="3411204" cy="1614068"/>
        </a:xfrm>
        <a:prstGeom prst="rect">
          <a:avLst/>
        </a:prstGeom>
        <a:solidFill>
          <a:schemeClr val="accent6">
            <a:lumMod val="50000"/>
          </a:schemeClr>
        </a:solidFill>
        <a:ln w="28575"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Hoàng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bé</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đồng</a:t>
          </a:r>
          <a:r>
            <a:rPr lang="en-US" sz="1600" kern="1200" dirty="0" smtClean="0">
              <a:latin typeface="Times New Roman" panose="02020603050405020304" pitchFamily="18" charset="0"/>
              <a:cs typeface="Times New Roman" panose="02020603050405020304" pitchFamily="18" charset="0"/>
            </a:rPr>
            <a:t> ý </a:t>
          </a:r>
          <a:r>
            <a:rPr lang="en-US" sz="1600" kern="1200" dirty="0" err="1" smtClean="0">
              <a:latin typeface="Times New Roman" panose="02020603050405020304" pitchFamily="18" charset="0"/>
              <a:cs typeface="Times New Roman" panose="02020603050405020304" pitchFamily="18" charset="0"/>
            </a:rPr>
            <a:t>cảm</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hóa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vì</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bé</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nhận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ra</a:t>
          </a:r>
          <a:r>
            <a:rPr lang="en-US" sz="1600" kern="1200" dirty="0" smtClean="0">
              <a:latin typeface="Times New Roman" panose="02020603050405020304" pitchFamily="18" charset="0"/>
              <a:cs typeface="Times New Roman" panose="02020603050405020304" pitchFamily="18" charset="0"/>
            </a:rPr>
            <a:t> ý </a:t>
          </a:r>
          <a:r>
            <a:rPr lang="en-US" sz="1600" kern="1200" dirty="0" err="1" smtClean="0">
              <a:latin typeface="Times New Roman" panose="02020603050405020304" pitchFamily="18" charset="0"/>
              <a:cs typeface="Times New Roman" panose="02020603050405020304" pitchFamily="18" charset="0"/>
            </a:rPr>
            <a:t>nghĩa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của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tình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bạn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mà</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giảng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giải</a:t>
          </a:r>
          <a:r>
            <a:rPr lang="en-US" sz="1600" kern="1200" dirty="0" smtClean="0">
              <a:latin typeface="Times New Roman" panose="02020603050405020304" pitchFamily="18" charset="0"/>
              <a:cs typeface="Times New Roman" panose="02020603050405020304" pitchFamily="18" charset="0"/>
            </a:rPr>
            <a:t> qua </a:t>
          </a:r>
          <a:r>
            <a:rPr lang="en-US" sz="1600" kern="1200" dirty="0" err="1" smtClean="0">
              <a:latin typeface="Times New Roman" panose="02020603050405020304" pitchFamily="18" charset="0"/>
              <a:cs typeface="Times New Roman" panose="02020603050405020304" pitchFamily="18" charset="0"/>
            </a:rPr>
            <a:t>từ</a:t>
          </a:r>
          <a:r>
            <a:rPr lang="en-US" sz="1600" kern="1200" dirty="0" smtClean="0">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cảm</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hóa</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là</a:t>
          </a:r>
          <a:r>
            <a:rPr lang="en-US" sz="1600"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kết</a:t>
          </a:r>
          <a:r>
            <a:rPr lang="en-US" sz="1600" b="1" kern="1200" dirty="0" smtClean="0">
              <a:latin typeface="Times New Roman" panose="02020603050405020304" pitchFamily="18" charset="0"/>
              <a:cs typeface="Times New Roman" panose="02020603050405020304" pitchFamily="18" charset="0"/>
            </a:rPr>
            <a:t> </a:t>
          </a:r>
          <a:r>
            <a:rPr lang="en-US" sz="1600" b="1" kern="1200" dirty="0" err="1" smtClean="0">
              <a:latin typeface="Times New Roman" panose="02020603050405020304" pitchFamily="18" charset="0"/>
              <a:cs typeface="Times New Roman" panose="02020603050405020304" pitchFamily="18" charset="0"/>
            </a:rPr>
            <a:t>bạn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tạo</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dựng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mối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quan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hệ</a:t>
          </a:r>
          <a:r>
            <a:rPr lang="en-US" sz="1600" kern="1200" dirty="0" smtClean="0">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gần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gũi</a:t>
          </a:r>
          <a:r>
            <a:rPr lang="en-US" sz="1600" kern="1200" dirty="0" smtClean="0">
              <a:solidFill>
                <a:srgbClr val="FF0000"/>
              </a:solidFill>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gắn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kết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tình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cảm</a:t>
          </a:r>
          <a:r>
            <a:rPr lang="en-US" sz="1600" kern="1200" dirty="0" smtClean="0">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biết</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quan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tâm</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gắn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bó</a:t>
          </a:r>
          <a:r>
            <a:rPr lang="en-US" sz="1600" kern="1200" dirty="0" smtClean="0">
              <a:solidFill>
                <a:srgbClr val="FF0000"/>
              </a:solidFill>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với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nhau</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tử</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bé</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đã</a:t>
          </a:r>
          <a:r>
            <a:rPr lang="en-US" sz="1600" kern="1200" dirty="0" smtClean="0">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trân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trọng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lắng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nghe</a:t>
          </a:r>
          <a:r>
            <a:rPr lang="en-US" sz="1600"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không</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định</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kiến</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hoài</a:t>
          </a:r>
          <a:r>
            <a:rPr lang="en-US" sz="1600" b="1" kern="1200" dirty="0" smtClean="0">
              <a:solidFill>
                <a:srgbClr val="FF0000"/>
              </a:solidFill>
              <a:latin typeface="Times New Roman" panose="02020603050405020304" pitchFamily="18" charset="0"/>
              <a:cs typeface="Times New Roman" panose="02020603050405020304" pitchFamily="18" charset="0"/>
            </a:rPr>
            <a:t> </a:t>
          </a:r>
          <a:r>
            <a:rPr lang="en-US" sz="1600" b="1" kern="1200" dirty="0" err="1" smtClean="0">
              <a:solidFill>
                <a:srgbClr val="FF0000"/>
              </a:solidFill>
              <a:latin typeface="Times New Roman" panose="02020603050405020304" pitchFamily="18" charset="0"/>
              <a:cs typeface="Times New Roman" panose="02020603050405020304" pitchFamily="18" charset="0"/>
            </a:rPr>
            <a:t>nghi</a:t>
          </a:r>
          <a:r>
            <a:rPr lang="en-US" sz="1600" kern="1200" dirty="0" smtClean="0">
              <a:latin typeface="Times New Roman" panose="02020603050405020304" pitchFamily="18" charset="0"/>
              <a:cs typeface="Times New Roman" panose="02020603050405020304" pitchFamily="18" charset="0"/>
            </a:rPr>
            <a:t>.</a:t>
          </a:r>
          <a:endParaRPr lang="en-US" sz="1600" kern="1200" dirty="0">
            <a:solidFill>
              <a:schemeClr val="bg1"/>
            </a:solidFill>
            <a:latin typeface="Times New Roman" panose="02020603050405020304" pitchFamily="18" charset="0"/>
            <a:cs typeface="Times New Roman" panose="02020603050405020304" pitchFamily="18" charset="0"/>
          </a:endParaRPr>
        </a:p>
      </dsp:txBody>
      <dsp:txXfrm>
        <a:off x="4010720" y="2050743"/>
        <a:ext cx="3411204" cy="16140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7DD7F-9D55-4207-9AC8-ABD739CFBFFE}">
      <dsp:nvSpPr>
        <dsp:cNvPr id="0" name=""/>
        <dsp:cNvSpPr/>
      </dsp:nvSpPr>
      <dsp:spPr>
        <a:xfrm>
          <a:off x="4059123" y="1339323"/>
          <a:ext cx="2100298" cy="788512"/>
        </a:xfrm>
        <a:custGeom>
          <a:avLst/>
          <a:gdLst/>
          <a:ahLst/>
          <a:cxnLst/>
          <a:rect l="0" t="0" r="0" b="0"/>
          <a:pathLst>
            <a:path>
              <a:moveTo>
                <a:pt x="0" y="0"/>
              </a:moveTo>
              <a:lnTo>
                <a:pt x="0" y="400328"/>
              </a:lnTo>
              <a:lnTo>
                <a:pt x="2100298" y="400328"/>
              </a:lnTo>
              <a:lnTo>
                <a:pt x="2100298" y="7885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1FD2B-B7C5-4D70-B341-F5CD28321C03}">
      <dsp:nvSpPr>
        <dsp:cNvPr id="0" name=""/>
        <dsp:cNvSpPr/>
      </dsp:nvSpPr>
      <dsp:spPr>
        <a:xfrm>
          <a:off x="2061195" y="1339323"/>
          <a:ext cx="1997928" cy="789474"/>
        </a:xfrm>
        <a:custGeom>
          <a:avLst/>
          <a:gdLst/>
          <a:ahLst/>
          <a:cxnLst/>
          <a:rect l="0" t="0" r="0" b="0"/>
          <a:pathLst>
            <a:path>
              <a:moveTo>
                <a:pt x="1997928" y="0"/>
              </a:moveTo>
              <a:lnTo>
                <a:pt x="1997928" y="401290"/>
              </a:lnTo>
              <a:lnTo>
                <a:pt x="0" y="401290"/>
              </a:lnTo>
              <a:lnTo>
                <a:pt x="0" y="7894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BCFF83-3AAF-4822-A7EB-DFE4A5E0F509}">
      <dsp:nvSpPr>
        <dsp:cNvPr id="0" name=""/>
        <dsp:cNvSpPr/>
      </dsp:nvSpPr>
      <dsp:spPr>
        <a:xfrm>
          <a:off x="2451191" y="552104"/>
          <a:ext cx="3215865" cy="787219"/>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Khi</a:t>
          </a:r>
          <a:r>
            <a:rPr lang="en-US" sz="2800" b="1" kern="1200" dirty="0" smtClean="0">
              <a:latin typeface="Times New Roman" panose="02020603050405020304" pitchFamily="18" charset="0"/>
              <a:cs typeface="Times New Roman" panose="02020603050405020304" pitchFamily="18" charset="0"/>
            </a:rPr>
            <a:t> chia </a:t>
          </a:r>
          <a:r>
            <a:rPr lang="en-US" sz="2800" b="1" kern="1200" dirty="0" err="1" smtClean="0">
              <a:latin typeface="Times New Roman" panose="02020603050405020304" pitchFamily="18" charset="0"/>
              <a:cs typeface="Times New Roman" panose="02020603050405020304" pitchFamily="18" charset="0"/>
            </a:rPr>
            <a:t>tay</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cáo</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2451191" y="552104"/>
        <a:ext cx="3215865" cy="787219"/>
      </dsp:txXfrm>
    </dsp:sp>
    <dsp:sp modelId="{5D4974E5-53C9-4BBB-8A21-6F01087B0F8B}">
      <dsp:nvSpPr>
        <dsp:cNvPr id="0" name=""/>
        <dsp:cNvSpPr/>
      </dsp:nvSpPr>
      <dsp:spPr>
        <a:xfrm>
          <a:off x="212699" y="2128797"/>
          <a:ext cx="3696992" cy="1848496"/>
        </a:xfrm>
        <a:prstGeom prst="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l" defTabSz="844550">
            <a:lnSpc>
              <a:spcPct val="90000"/>
            </a:lnSpc>
            <a:spcBef>
              <a:spcPct val="0"/>
            </a:spcBef>
            <a:spcAft>
              <a:spcPct val="35000"/>
            </a:spcAft>
          </a:pP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Hoàng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tử</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bé</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đã</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động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viên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cáo</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lặp</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lại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lời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cáo</a:t>
          </a:r>
          <a:r>
            <a:rPr lang="en-US" sz="1900" kern="1200" dirty="0" smtClean="0">
              <a:latin typeface="Times New Roman" panose="02020603050405020304" pitchFamily="18" charset="0"/>
              <a:cs typeface="Times New Roman" panose="02020603050405020304" pitchFamily="18" charset="0"/>
            </a:rPr>
            <a:t>: “ </a:t>
          </a:r>
          <a:r>
            <a:rPr lang="en-US" sz="1900" kern="1200" dirty="0" err="1" smtClean="0">
              <a:latin typeface="Times New Roman" panose="02020603050405020304" pitchFamily="18" charset="0"/>
              <a:cs typeface="Times New Roman" panose="02020603050405020304" pitchFamily="18" charset="0"/>
            </a:rPr>
            <a:t>Điều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cốt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lõi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vô</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trong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mắt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trần</a:t>
          </a:r>
          <a:r>
            <a:rPr lang="en-US" sz="1900" kern="1200" dirty="0" smtClean="0">
              <a:latin typeface="Times New Roman" panose="02020603050405020304" pitchFamily="18" charset="0"/>
              <a:cs typeface="Times New Roman" panose="02020603050405020304" pitchFamily="18" charset="0"/>
            </a:rPr>
            <a:t>”, “ </a:t>
          </a:r>
          <a:r>
            <a:rPr lang="en-US" sz="1900" kern="1200" dirty="0" err="1" smtClean="0">
              <a:latin typeface="Times New Roman" panose="02020603050405020304" pitchFamily="18" charset="0"/>
              <a:cs typeface="Times New Roman" panose="02020603050405020304" pitchFamily="18" charset="0"/>
            </a:rPr>
            <a:t>Chính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thời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gian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mà</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bỏ</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ra</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cho</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bông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hồng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của</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sẽ</a:t>
          </a:r>
          <a:r>
            <a:rPr lang="en-US" sz="1900" kern="1200" dirty="0" smtClean="0">
              <a:latin typeface="Times New Roman" panose="02020603050405020304" pitchFamily="18" charset="0"/>
              <a:cs typeface="Times New Roman" panose="02020603050405020304" pitchFamily="18" charset="0"/>
            </a:rPr>
            <a:t> có </a:t>
          </a:r>
          <a:r>
            <a:rPr lang="en-US" sz="1900" kern="1200" dirty="0" err="1" smtClean="0">
              <a:latin typeface="Times New Roman" panose="02020603050405020304" pitchFamily="18" charset="0"/>
              <a:cs typeface="Times New Roman" panose="02020603050405020304" pitchFamily="18" charset="0"/>
            </a:rPr>
            <a:t>trách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nhiệm</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với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bông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hồng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của</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mình</a:t>
          </a:r>
          <a:r>
            <a:rPr lang="en-US" sz="1900" kern="1200" dirty="0" smtClean="0">
              <a:latin typeface="Times New Roman" panose="02020603050405020304" pitchFamily="18" charset="0"/>
              <a:cs typeface="Times New Roman" panose="02020603050405020304" pitchFamily="18" charset="0"/>
            </a:rPr>
            <a:t>”.</a:t>
          </a:r>
          <a:endParaRPr lang="en-US" sz="1900" kern="1200" dirty="0">
            <a:solidFill>
              <a:schemeClr val="bg1"/>
            </a:solidFill>
            <a:latin typeface="Times New Roman" panose="02020603050405020304" pitchFamily="18" charset="0"/>
            <a:cs typeface="Times New Roman" panose="02020603050405020304" pitchFamily="18" charset="0"/>
          </a:endParaRPr>
        </a:p>
      </dsp:txBody>
      <dsp:txXfrm>
        <a:off x="212699" y="2128797"/>
        <a:ext cx="3696992" cy="1848496"/>
      </dsp:txXfrm>
    </dsp:sp>
    <dsp:sp modelId="{EE4D75B8-C94F-41CB-BBDA-4372E1AFD856}">
      <dsp:nvSpPr>
        <dsp:cNvPr id="0" name=""/>
        <dsp:cNvSpPr/>
      </dsp:nvSpPr>
      <dsp:spPr>
        <a:xfrm>
          <a:off x="4310925" y="2127836"/>
          <a:ext cx="3696992" cy="1848496"/>
        </a:xfrm>
        <a:prstGeom prst="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smtClean="0">
              <a:latin typeface="Times New Roman" panose="02020603050405020304" pitchFamily="18" charset="0"/>
              <a:cs typeface="Times New Roman" panose="02020603050405020304" pitchFamily="18" charset="0"/>
            </a:rPr>
            <a:t>Hoàng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tử</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bé</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hiểu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được</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bí</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mật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của</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bạn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yêu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vượt</a:t>
          </a:r>
          <a:r>
            <a:rPr lang="en-US" sz="1900" kern="1200" dirty="0" smtClean="0">
              <a:latin typeface="Times New Roman" panose="02020603050405020304" pitchFamily="18" charset="0"/>
              <a:cs typeface="Times New Roman" panose="02020603050405020304" pitchFamily="18" charset="0"/>
            </a:rPr>
            <a:t> qua </a:t>
          </a:r>
          <a:r>
            <a:rPr lang="en-US" sz="1900" kern="1200" dirty="0" err="1" smtClean="0">
              <a:latin typeface="Times New Roman" panose="02020603050405020304" pitchFamily="18" charset="0"/>
              <a:cs typeface="Times New Roman" panose="02020603050405020304" pitchFamily="18" charset="0"/>
            </a:rPr>
            <a:t>được</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nỗi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hoang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mang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đau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khổ</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thất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vọng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tìm</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được</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hạnh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phúc</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dành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thời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gian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và</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trái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tim</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cho</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ai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đó</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Hiểu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biết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về</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bản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thân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về</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cuộc</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sống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trách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nhiệm</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với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những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gì</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gắn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bó</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yêu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thương</a:t>
          </a:r>
          <a:endParaRPr lang="en-US" sz="1900" kern="1200" dirty="0">
            <a:solidFill>
              <a:schemeClr val="bg1"/>
            </a:solidFill>
            <a:latin typeface="Times New Roman" panose="02020603050405020304" pitchFamily="18" charset="0"/>
            <a:cs typeface="Times New Roman" panose="02020603050405020304" pitchFamily="18" charset="0"/>
          </a:endParaRPr>
        </a:p>
      </dsp:txBody>
      <dsp:txXfrm>
        <a:off x="4310925" y="2127836"/>
        <a:ext cx="3696992" cy="1848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D06DA-51A1-4FAE-865E-0E8689571B7D}">
      <dsp:nvSpPr>
        <dsp:cNvPr id="0" name=""/>
        <dsp:cNvSpPr/>
      </dsp:nvSpPr>
      <dsp:spPr>
        <a:xfrm>
          <a:off x="427" y="1618210"/>
          <a:ext cx="3886192" cy="796285"/>
        </a:xfrm>
        <a:prstGeom prst="roundRect">
          <a:avLst>
            <a:gd name="adj" fmla="val 1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Trước</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khi</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gặp</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hoàng</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tử</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bé</a:t>
          </a:r>
          <a:r>
            <a:rPr lang="en-US" sz="3200" b="1" kern="1200" dirty="0" smtClean="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dsp:txBody>
      <dsp:txXfrm>
        <a:off x="23749" y="1641532"/>
        <a:ext cx="3839548" cy="749641"/>
      </dsp:txXfrm>
    </dsp:sp>
    <dsp:sp modelId="{5C18B0EE-CCE0-4AC1-83B4-A79EB8E5A397}">
      <dsp:nvSpPr>
        <dsp:cNvPr id="0" name=""/>
        <dsp:cNvSpPr/>
      </dsp:nvSpPr>
      <dsp:spPr>
        <a:xfrm>
          <a:off x="389046" y="2414495"/>
          <a:ext cx="388619" cy="831577"/>
        </a:xfrm>
        <a:custGeom>
          <a:avLst/>
          <a:gdLst/>
          <a:ahLst/>
          <a:cxnLst/>
          <a:rect l="0" t="0" r="0" b="0"/>
          <a:pathLst>
            <a:path>
              <a:moveTo>
                <a:pt x="0" y="0"/>
              </a:moveTo>
              <a:lnTo>
                <a:pt x="0" y="831577"/>
              </a:lnTo>
              <a:lnTo>
                <a:pt x="388619" y="831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81538-B688-4724-B7A4-8C396440F562}">
      <dsp:nvSpPr>
        <dsp:cNvPr id="0" name=""/>
        <dsp:cNvSpPr/>
      </dsp:nvSpPr>
      <dsp:spPr>
        <a:xfrm>
          <a:off x="777665" y="2691687"/>
          <a:ext cx="5317907" cy="1108769"/>
        </a:xfrm>
        <a:prstGeom prst="roundRect">
          <a:avLst>
            <a:gd name="adj" fmla="val 10000"/>
          </a:avLst>
        </a:prstGeom>
        <a:solidFill>
          <a:schemeClr val="tx2">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Cuộc</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sống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của</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cô</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đơn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buồn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bã</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Cáo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đang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bị</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săn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đuổi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sự</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hãi</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trốn</a:t>
          </a:r>
          <a:r>
            <a:rPr lang="en-US" sz="3200" kern="1200" dirty="0" smtClean="0">
              <a:latin typeface="Times New Roman" panose="02020603050405020304" pitchFamily="18" charset="0"/>
              <a:cs typeface="Times New Roman" panose="02020603050405020304" pitchFamily="18" charset="0"/>
            </a:rPr>
            <a:t> con </a:t>
          </a:r>
          <a:r>
            <a:rPr lang="en-US" sz="3200" kern="1200" dirty="0" err="1" smtClean="0">
              <a:latin typeface="Times New Roman" panose="02020603050405020304" pitchFamily="18" charset="0"/>
              <a:cs typeface="Times New Roman" panose="02020603050405020304" pitchFamily="18" charset="0"/>
            </a:rPr>
            <a:t>người</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810140" y="2724162"/>
        <a:ext cx="5252957" cy="1043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D06DA-51A1-4FAE-865E-0E8689571B7D}">
      <dsp:nvSpPr>
        <dsp:cNvPr id="0" name=""/>
        <dsp:cNvSpPr/>
      </dsp:nvSpPr>
      <dsp:spPr>
        <a:xfrm>
          <a:off x="2021" y="684108"/>
          <a:ext cx="3865327" cy="792009"/>
        </a:xfrm>
        <a:prstGeom prst="roundRect">
          <a:avLst>
            <a:gd name="adj" fmla="val 1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b="1" kern="1200" dirty="0" err="1" smtClean="0">
              <a:latin typeface="Times New Roman" panose="02020603050405020304" pitchFamily="18" charset="0"/>
              <a:cs typeface="Times New Roman" panose="02020603050405020304" pitchFamily="18" charset="0"/>
            </a:rPr>
            <a:t>Khi</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gặp</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hoàng</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tử</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bé</a:t>
          </a:r>
          <a:r>
            <a:rPr lang="en-US" sz="3200" b="1"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25218" y="707305"/>
        <a:ext cx="3818933" cy="745615"/>
      </dsp:txXfrm>
    </dsp:sp>
    <dsp:sp modelId="{29346EBB-9CD3-4A2B-827A-CD1C4A7350ED}">
      <dsp:nvSpPr>
        <dsp:cNvPr id="0" name=""/>
        <dsp:cNvSpPr/>
      </dsp:nvSpPr>
      <dsp:spPr>
        <a:xfrm>
          <a:off x="388553" y="1476118"/>
          <a:ext cx="386532" cy="827112"/>
        </a:xfrm>
        <a:custGeom>
          <a:avLst/>
          <a:gdLst/>
          <a:ahLst/>
          <a:cxnLst/>
          <a:rect l="0" t="0" r="0" b="0"/>
          <a:pathLst>
            <a:path>
              <a:moveTo>
                <a:pt x="0" y="0"/>
              </a:moveTo>
              <a:lnTo>
                <a:pt x="0" y="827112"/>
              </a:lnTo>
              <a:lnTo>
                <a:pt x="386532" y="8271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0EA454-4400-4DF8-A698-0A3DE4EE0AC9}">
      <dsp:nvSpPr>
        <dsp:cNvPr id="0" name=""/>
        <dsp:cNvSpPr/>
      </dsp:nvSpPr>
      <dsp:spPr>
        <a:xfrm>
          <a:off x="775086" y="1751822"/>
          <a:ext cx="5318892" cy="1102816"/>
        </a:xfrm>
        <a:prstGeom prst="roundRect">
          <a:avLst>
            <a:gd name="adj" fmla="val 10000"/>
          </a:avLst>
        </a:prstGeom>
        <a:solidFill>
          <a:schemeClr val="tx2">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dám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chưa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hóa</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807386" y="1784122"/>
        <a:ext cx="5254292" cy="1038216"/>
      </dsp:txXfrm>
    </dsp:sp>
    <dsp:sp modelId="{5C18B0EE-CCE0-4AC1-83B4-A79EB8E5A397}">
      <dsp:nvSpPr>
        <dsp:cNvPr id="0" name=""/>
        <dsp:cNvSpPr/>
      </dsp:nvSpPr>
      <dsp:spPr>
        <a:xfrm>
          <a:off x="388553" y="1476118"/>
          <a:ext cx="386532" cy="2072897"/>
        </a:xfrm>
        <a:custGeom>
          <a:avLst/>
          <a:gdLst/>
          <a:ahLst/>
          <a:cxnLst/>
          <a:rect l="0" t="0" r="0" b="0"/>
          <a:pathLst>
            <a:path>
              <a:moveTo>
                <a:pt x="0" y="0"/>
              </a:moveTo>
              <a:lnTo>
                <a:pt x="0" y="2072897"/>
              </a:lnTo>
              <a:lnTo>
                <a:pt x="386532" y="20728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81538-B688-4724-B7A4-8C396440F562}">
      <dsp:nvSpPr>
        <dsp:cNvPr id="0" name=""/>
        <dsp:cNvSpPr/>
      </dsp:nvSpPr>
      <dsp:spPr>
        <a:xfrm>
          <a:off x="775086" y="2997607"/>
          <a:ext cx="5289354" cy="1102816"/>
        </a:xfrm>
        <a:prstGeom prst="roundRect">
          <a:avLst>
            <a:gd name="adj" fmla="val 10000"/>
          </a:avLst>
        </a:prstGeom>
        <a:solidFill>
          <a:schemeClr val="tx2">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hóa</a:t>
          </a:r>
          <a:r>
            <a:rPr lang="en-US" sz="2800" kern="1200" dirty="0" smtClean="0">
              <a:latin typeface="Times New Roman" panose="02020603050405020304" pitchFamily="18" charset="0"/>
              <a:cs typeface="Times New Roman" panose="02020603050405020304" pitchFamily="18" charset="0"/>
            </a:rPr>
            <a:t>:(</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hóa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xuất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15 </a:t>
          </a: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chi </a:t>
          </a:r>
          <a:r>
            <a:rPr lang="en-US" sz="2800" kern="1200" dirty="0" err="1" smtClean="0">
              <a:latin typeface="Times New Roman" panose="02020603050405020304" pitchFamily="18" charset="0"/>
              <a:cs typeface="Times New Roman" panose="02020603050405020304" pitchFamily="18" charset="0"/>
            </a:rPr>
            <a:t>tiết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quan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807386" y="3029907"/>
        <a:ext cx="5224754" cy="10382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90DDB-F6D7-428B-8CB3-936DF2F4A2FB}">
      <dsp:nvSpPr>
        <dsp:cNvPr id="0" name=""/>
        <dsp:cNvSpPr/>
      </dsp:nvSpPr>
      <dsp:spPr>
        <a:xfrm>
          <a:off x="0" y="0"/>
          <a:ext cx="6760660" cy="98961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t> </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Câu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nói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chứa</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đựng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bí</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mật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mà</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cáo</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dành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cho</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hoàng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tử</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bé</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sử</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dụng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ảnh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ẩn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dụ</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và</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mang</a:t>
          </a:r>
          <a:r>
            <a:rPr lang="en-US" sz="1900" kern="1200" dirty="0" smtClean="0">
              <a:latin typeface="Times New Roman" panose="02020603050405020304" pitchFamily="18" charset="0"/>
              <a:cs typeface="Times New Roman" panose="02020603050405020304" pitchFamily="18" charset="0"/>
            </a:rPr>
            <a:t> ý </a:t>
          </a:r>
          <a:r>
            <a:rPr lang="en-US" sz="1900" kern="1200" dirty="0" err="1" smtClean="0">
              <a:latin typeface="Times New Roman" panose="02020603050405020304" pitchFamily="18" charset="0"/>
              <a:cs typeface="Times New Roman" panose="02020603050405020304" pitchFamily="18" charset="0"/>
            </a:rPr>
            <a:t>nghĩa</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triết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lí</a:t>
          </a:r>
          <a:r>
            <a:rPr lang="en-US" sz="1900" kern="1200" dirty="0" smtClean="0">
              <a:latin typeface="Times New Roman" panose="02020603050405020304" pitchFamily="18" charset="0"/>
              <a:cs typeface="Times New Roman" panose="02020603050405020304" pitchFamily="18" charset="0"/>
            </a:rPr>
            <a:t>: </a:t>
          </a:r>
          <a:endParaRPr lang="en-US" sz="1900" kern="1200" dirty="0">
            <a:latin typeface="Times New Roman" panose="02020603050405020304" pitchFamily="18" charset="0"/>
            <a:cs typeface="Times New Roman" panose="02020603050405020304" pitchFamily="18" charset="0"/>
          </a:endParaRPr>
        </a:p>
      </dsp:txBody>
      <dsp:txXfrm>
        <a:off x="28985" y="28985"/>
        <a:ext cx="5609164" cy="931646"/>
      </dsp:txXfrm>
    </dsp:sp>
    <dsp:sp modelId="{A789240C-3F71-4D07-A4D1-54D937472DB0}">
      <dsp:nvSpPr>
        <dsp:cNvPr id="0" name=""/>
        <dsp:cNvSpPr/>
      </dsp:nvSpPr>
      <dsp:spPr>
        <a:xfrm>
          <a:off x="566205" y="1169547"/>
          <a:ext cx="6760660" cy="989616"/>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latin typeface="Times New Roman" panose="02020603050405020304" pitchFamily="18" charset="0"/>
              <a:cs typeface="Times New Roman" panose="02020603050405020304" pitchFamily="18" charset="0"/>
            </a:rPr>
            <a:t>+ Con </a:t>
          </a:r>
          <a:r>
            <a:rPr lang="en-US" sz="1900" kern="1200" dirty="0" err="1" smtClean="0">
              <a:latin typeface="Times New Roman" panose="02020603050405020304" pitchFamily="18" charset="0"/>
              <a:cs typeface="Times New Roman" panose="02020603050405020304" pitchFamily="18" charset="0"/>
            </a:rPr>
            <a:t>người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cần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phải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biết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nhìn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nhận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đánh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giá</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mọi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thứ</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bằng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yêu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và</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sự</a:t>
          </a:r>
          <a:r>
            <a:rPr lang="en-US" sz="1900" kern="1200" dirty="0" smtClean="0">
              <a:latin typeface="Times New Roman" panose="02020603050405020304" pitchFamily="18" charset="0"/>
              <a:cs typeface="Times New Roman" panose="02020603050405020304" pitchFamily="18" charset="0"/>
            </a:rPr>
            <a:t> tin </a:t>
          </a:r>
          <a:r>
            <a:rPr lang="en-US" sz="1900" kern="1200" dirty="0" err="1" smtClean="0">
              <a:latin typeface="Times New Roman" panose="02020603050405020304" pitchFamily="18" charset="0"/>
              <a:cs typeface="Times New Roman" panose="02020603050405020304" pitchFamily="18" charset="0"/>
            </a:rPr>
            <a:t>tưởng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thấu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hiểu</a:t>
          </a:r>
          <a:r>
            <a:rPr lang="en-US" sz="1900" kern="1200" dirty="0" smtClean="0">
              <a:latin typeface="Times New Roman" panose="02020603050405020304" pitchFamily="18" charset="0"/>
              <a:cs typeface="Times New Roman" panose="02020603050405020304" pitchFamily="18" charset="0"/>
            </a:rPr>
            <a:t>.</a:t>
          </a:r>
          <a:endParaRPr lang="en-US" sz="1900" kern="1200" dirty="0">
            <a:latin typeface="Times New Roman" panose="02020603050405020304" pitchFamily="18" charset="0"/>
            <a:cs typeface="Times New Roman" panose="02020603050405020304" pitchFamily="18" charset="0"/>
          </a:endParaRPr>
        </a:p>
      </dsp:txBody>
      <dsp:txXfrm>
        <a:off x="595190" y="1198532"/>
        <a:ext cx="5493234" cy="931646"/>
      </dsp:txXfrm>
    </dsp:sp>
    <dsp:sp modelId="{2A93D738-3BC8-43CD-B59E-28CD8C1DEB1C}">
      <dsp:nvSpPr>
        <dsp:cNvPr id="0" name=""/>
        <dsp:cNvSpPr/>
      </dsp:nvSpPr>
      <dsp:spPr>
        <a:xfrm>
          <a:off x="1123959" y="2339094"/>
          <a:ext cx="6760660" cy="989616"/>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Khi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chỉ</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nhìn</a:t>
          </a:r>
          <a:r>
            <a:rPr lang="en-US" sz="1900" kern="1200" dirty="0" smtClean="0">
              <a:latin typeface="Times New Roman" panose="02020603050405020304" pitchFamily="18" charset="0"/>
              <a:cs typeface="Times New Roman" panose="02020603050405020304" pitchFamily="18" charset="0"/>
            </a:rPr>
            <a:t> </a:t>
          </a:r>
          <a:r>
            <a:rPr lang="en-US" sz="1900" b="1" i="1" kern="1200" dirty="0" err="1" smtClean="0">
              <a:latin typeface="Times New Roman" panose="02020603050405020304" pitchFamily="18" charset="0"/>
              <a:cs typeface="Times New Roman" panose="02020603050405020304" pitchFamily="18" charset="0"/>
            </a:rPr>
            <a:t>bằng</a:t>
          </a:r>
          <a:r>
            <a:rPr lang="en-US" sz="1900" b="1" i="1" kern="1200" dirty="0" smtClean="0">
              <a:latin typeface="Times New Roman" panose="02020603050405020304" pitchFamily="18" charset="0"/>
              <a:cs typeface="Times New Roman" panose="02020603050405020304" pitchFamily="18" charset="0"/>
            </a:rPr>
            <a:t> con </a:t>
          </a:r>
          <a:r>
            <a:rPr lang="en-US" sz="1900" b="1" i="1" kern="1200" dirty="0" err="1" smtClean="0">
              <a:latin typeface="Times New Roman" panose="02020603050405020304" pitchFamily="18" charset="0"/>
              <a:cs typeface="Times New Roman" panose="02020603050405020304" pitchFamily="18" charset="0"/>
            </a:rPr>
            <a:t>tim</a:t>
          </a:r>
          <a:r>
            <a:rPr lang="en-US" sz="1900" kern="1200" dirty="0" smtClean="0">
              <a:latin typeface="Times New Roman" panose="02020603050405020304" pitchFamily="18" charset="0"/>
              <a:cs typeface="Times New Roman" panose="02020603050405020304" pitchFamily="18" charset="0"/>
            </a:rPr>
            <a:t>, con </a:t>
          </a:r>
          <a:r>
            <a:rPr lang="en-US" sz="1900" kern="1200" dirty="0" err="1" smtClean="0">
              <a:latin typeface="Times New Roman" panose="02020603050405020304" pitchFamily="18" charset="0"/>
              <a:cs typeface="Times New Roman" panose="02020603050405020304" pitchFamily="18" charset="0"/>
            </a:rPr>
            <a:t>người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mới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nhận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ra</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trân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trọng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giữ</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gìn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những</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điều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đẹp</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đẽ</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quý</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giá</a:t>
          </a:r>
          <a:endParaRPr lang="en-US" sz="1900" kern="1200" dirty="0">
            <a:latin typeface="Times New Roman" panose="02020603050405020304" pitchFamily="18" charset="0"/>
            <a:cs typeface="Times New Roman" panose="02020603050405020304" pitchFamily="18" charset="0"/>
          </a:endParaRPr>
        </a:p>
      </dsp:txBody>
      <dsp:txXfrm>
        <a:off x="1152944" y="2368079"/>
        <a:ext cx="5501685" cy="931646"/>
      </dsp:txXfrm>
    </dsp:sp>
    <dsp:sp modelId="{5B7BF462-574D-4F75-ADF3-18D8E875FD1C}">
      <dsp:nvSpPr>
        <dsp:cNvPr id="0" name=""/>
        <dsp:cNvSpPr/>
      </dsp:nvSpPr>
      <dsp:spPr>
        <a:xfrm>
          <a:off x="1690165" y="3508641"/>
          <a:ext cx="6760660" cy="989616"/>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latin typeface="Times New Roman" panose="02020603050405020304" pitchFamily="18" charset="0"/>
              <a:cs typeface="Times New Roman" panose="02020603050405020304" pitchFamily="18" charset="0"/>
            </a:rPr>
            <a:t>+ </a:t>
          </a:r>
          <a:r>
            <a:rPr lang="en-US" sz="1900" b="1" i="1" kern="1200" dirty="0" err="1" smtClean="0">
              <a:latin typeface="Times New Roman" panose="02020603050405020304" pitchFamily="18" charset="0"/>
              <a:cs typeface="Times New Roman" panose="02020603050405020304" pitchFamily="18" charset="0"/>
            </a:rPr>
            <a:t>Bí</a:t>
          </a:r>
          <a:r>
            <a:rPr lang="en-US" sz="1900" b="1" i="1" kern="1200" dirty="0" smtClean="0">
              <a:latin typeface="Times New Roman" panose="02020603050405020304" pitchFamily="18" charset="0"/>
              <a:cs typeface="Times New Roman" panose="02020603050405020304" pitchFamily="18" charset="0"/>
            </a:rPr>
            <a:t> </a:t>
          </a:r>
          <a:r>
            <a:rPr lang="en-US" sz="1900" b="1" i="1" kern="1200" dirty="0" err="1" smtClean="0">
              <a:latin typeface="Times New Roman" panose="02020603050405020304" pitchFamily="18" charset="0"/>
              <a:cs typeface="Times New Roman" panose="02020603050405020304" pitchFamily="18" charset="0"/>
            </a:rPr>
            <a:t>mật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của</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tình</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yêu</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là</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sự</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kết</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nối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giữa</a:t>
          </a:r>
          <a:r>
            <a:rPr lang="en-US" sz="1900" kern="1200" dirty="0" smtClean="0">
              <a:latin typeface="Times New Roman" panose="02020603050405020304" pitchFamily="18" charset="0"/>
              <a:cs typeface="Times New Roman" panose="02020603050405020304" pitchFamily="18" charset="0"/>
            </a:rPr>
            <a:t> con </a:t>
          </a:r>
          <a:r>
            <a:rPr lang="en-US" sz="1900" kern="1200" dirty="0" err="1" smtClean="0">
              <a:latin typeface="Times New Roman" panose="02020603050405020304" pitchFamily="18" charset="0"/>
              <a:cs typeface="Times New Roman" panose="02020603050405020304" pitchFamily="18" charset="0"/>
            </a:rPr>
            <a:t>người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với</a:t>
          </a:r>
          <a:r>
            <a:rPr lang="en-US" sz="1900" kern="1200" dirty="0" smtClean="0">
              <a:latin typeface="Times New Roman" panose="02020603050405020304" pitchFamily="18" charset="0"/>
              <a:cs typeface="Times New Roman" panose="02020603050405020304" pitchFamily="18" charset="0"/>
            </a:rPr>
            <a:t> con </a:t>
          </a:r>
          <a:r>
            <a:rPr lang="en-US" sz="1900" kern="1200" dirty="0" err="1" smtClean="0">
              <a:latin typeface="Times New Roman" panose="02020603050405020304" pitchFamily="18" charset="0"/>
              <a:cs typeface="Times New Roman" panose="02020603050405020304" pitchFamily="18" charset="0"/>
            </a:rPr>
            <a:t>người</a:t>
          </a:r>
          <a:r>
            <a:rPr lang="en-US" sz="1900" kern="1200" dirty="0" smtClean="0">
              <a:latin typeface="Times New Roman" panose="02020603050405020304" pitchFamily="18" charset="0"/>
              <a:cs typeface="Times New Roman" panose="02020603050405020304" pitchFamily="18" charset="0"/>
            </a:rPr>
            <a:t>, con </a:t>
          </a:r>
          <a:r>
            <a:rPr lang="en-US" sz="1900" kern="1200" dirty="0" err="1" smtClean="0">
              <a:latin typeface="Times New Roman" panose="02020603050405020304" pitchFamily="18" charset="0"/>
              <a:cs typeface="Times New Roman" panose="02020603050405020304" pitchFamily="18" charset="0"/>
            </a:rPr>
            <a:t>người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với</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vạn</a:t>
          </a:r>
          <a:r>
            <a:rPr lang="en-US" sz="1900" kern="1200" dirty="0" smtClean="0">
              <a:latin typeface="Times New Roman" panose="02020603050405020304" pitchFamily="18" charset="0"/>
              <a:cs typeface="Times New Roman" panose="02020603050405020304" pitchFamily="18" charset="0"/>
            </a:rPr>
            <a:t> </a:t>
          </a:r>
          <a:r>
            <a:rPr lang="en-US" sz="1900" kern="1200" dirty="0" err="1" smtClean="0">
              <a:latin typeface="Times New Roman" panose="02020603050405020304" pitchFamily="18" charset="0"/>
              <a:cs typeface="Times New Roman" panose="02020603050405020304" pitchFamily="18" charset="0"/>
            </a:rPr>
            <a:t>vật</a:t>
          </a:r>
          <a:r>
            <a:rPr lang="en-US" sz="1900" kern="1200" dirty="0" smtClean="0">
              <a:latin typeface="Times New Roman" panose="02020603050405020304" pitchFamily="18" charset="0"/>
              <a:cs typeface="Times New Roman" panose="02020603050405020304" pitchFamily="18" charset="0"/>
            </a:rPr>
            <a:t>.</a:t>
          </a:r>
          <a:endParaRPr lang="en-US" sz="1900" kern="1200" dirty="0">
            <a:latin typeface="Times New Roman" panose="02020603050405020304" pitchFamily="18" charset="0"/>
            <a:cs typeface="Times New Roman" panose="02020603050405020304" pitchFamily="18" charset="0"/>
          </a:endParaRPr>
        </a:p>
      </dsp:txBody>
      <dsp:txXfrm>
        <a:off x="1719150" y="3537626"/>
        <a:ext cx="5493234" cy="931646"/>
      </dsp:txXfrm>
    </dsp:sp>
    <dsp:sp modelId="{5B127048-D0F3-45CB-9437-566C1E3E4826}">
      <dsp:nvSpPr>
        <dsp:cNvPr id="0" name=""/>
        <dsp:cNvSpPr/>
      </dsp:nvSpPr>
      <dsp:spPr>
        <a:xfrm>
          <a:off x="6117409" y="757956"/>
          <a:ext cx="643250" cy="643250"/>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6262140" y="757956"/>
        <a:ext cx="353788" cy="484046"/>
      </dsp:txXfrm>
    </dsp:sp>
    <dsp:sp modelId="{8863175B-7B5D-4809-9936-C842EE461D1E}">
      <dsp:nvSpPr>
        <dsp:cNvPr id="0" name=""/>
        <dsp:cNvSpPr/>
      </dsp:nvSpPr>
      <dsp:spPr>
        <a:xfrm>
          <a:off x="6683615" y="1927503"/>
          <a:ext cx="643250" cy="643250"/>
        </a:xfrm>
        <a:prstGeom prst="downArrow">
          <a:avLst>
            <a:gd name="adj1" fmla="val 55000"/>
            <a:gd name="adj2" fmla="val 45000"/>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6828346" y="1927503"/>
        <a:ext cx="353788" cy="484046"/>
      </dsp:txXfrm>
    </dsp:sp>
    <dsp:sp modelId="{9EB3A250-D29C-48ED-A5DF-5D0BD79FA27E}">
      <dsp:nvSpPr>
        <dsp:cNvPr id="0" name=""/>
        <dsp:cNvSpPr/>
      </dsp:nvSpPr>
      <dsp:spPr>
        <a:xfrm>
          <a:off x="7241369" y="3097050"/>
          <a:ext cx="643250" cy="643250"/>
        </a:xfrm>
        <a:prstGeom prst="downArrow">
          <a:avLst>
            <a:gd name="adj1" fmla="val 55000"/>
            <a:gd name="adj2" fmla="val 45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7386100" y="3097050"/>
        <a:ext cx="353788" cy="4840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E7274-D212-4CBC-99EF-7FB9FD7B40E9}">
      <dsp:nvSpPr>
        <dsp:cNvPr id="0" name=""/>
        <dsp:cNvSpPr/>
      </dsp:nvSpPr>
      <dsp:spPr>
        <a:xfrm>
          <a:off x="1430" y="605105"/>
          <a:ext cx="2185416" cy="71075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l"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1. </a:t>
          </a:r>
          <a:r>
            <a:rPr lang="en-US" sz="3200" b="1" kern="1200" dirty="0" err="1" smtClean="0">
              <a:latin typeface="Times New Roman" panose="02020603050405020304" pitchFamily="18" charset="0"/>
              <a:cs typeface="Times New Roman" panose="02020603050405020304" pitchFamily="18" charset="0"/>
            </a:rPr>
            <a:t>Nghệ</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thuật</a:t>
          </a:r>
          <a:endParaRPr lang="en-US" sz="3200" kern="1200" dirty="0">
            <a:latin typeface="Times New Roman" panose="02020603050405020304" pitchFamily="18" charset="0"/>
            <a:cs typeface="Times New Roman" panose="02020603050405020304" pitchFamily="18" charset="0"/>
          </a:endParaRPr>
        </a:p>
      </dsp:txBody>
      <dsp:txXfrm>
        <a:off x="22247" y="625922"/>
        <a:ext cx="2143782" cy="669125"/>
      </dsp:txXfrm>
    </dsp:sp>
    <dsp:sp modelId="{91C054D7-9DC8-4036-9C8C-C7C38E8643BC}">
      <dsp:nvSpPr>
        <dsp:cNvPr id="0" name=""/>
        <dsp:cNvSpPr/>
      </dsp:nvSpPr>
      <dsp:spPr>
        <a:xfrm>
          <a:off x="219972" y="1315865"/>
          <a:ext cx="218541" cy="639155"/>
        </a:xfrm>
        <a:custGeom>
          <a:avLst/>
          <a:gdLst/>
          <a:ahLst/>
          <a:cxnLst/>
          <a:rect l="0" t="0" r="0" b="0"/>
          <a:pathLst>
            <a:path>
              <a:moveTo>
                <a:pt x="0" y="0"/>
              </a:moveTo>
              <a:lnTo>
                <a:pt x="0" y="639155"/>
              </a:lnTo>
              <a:lnTo>
                <a:pt x="218541" y="63915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66DB86-6EC2-43C5-83DB-C1F9C98718BA}">
      <dsp:nvSpPr>
        <dsp:cNvPr id="0" name=""/>
        <dsp:cNvSpPr/>
      </dsp:nvSpPr>
      <dsp:spPr>
        <a:xfrm>
          <a:off x="438514" y="1488660"/>
          <a:ext cx="6710802" cy="9327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b="1" kern="1200" dirty="0" err="1" smtClean="0">
              <a:solidFill>
                <a:srgbClr val="002060"/>
              </a:solidFill>
              <a:latin typeface="Times New Roman" panose="02020603050405020304" pitchFamily="18" charset="0"/>
              <a:cs typeface="Times New Roman" panose="02020603050405020304" pitchFamily="18" charset="0"/>
            </a:rPr>
            <a:t>Cách</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xây</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dựng</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nhân</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vật</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thông</a:t>
          </a:r>
          <a:r>
            <a:rPr lang="en-US" sz="2000" b="1" kern="1200" dirty="0" smtClean="0">
              <a:solidFill>
                <a:srgbClr val="002060"/>
              </a:solidFill>
              <a:latin typeface="Times New Roman" panose="02020603050405020304" pitchFamily="18" charset="0"/>
              <a:cs typeface="Times New Roman" panose="02020603050405020304" pitchFamily="18" charset="0"/>
            </a:rPr>
            <a:t> qua </a:t>
          </a:r>
          <a:r>
            <a:rPr lang="en-US" sz="2000" b="1" kern="1200" dirty="0" err="1" smtClean="0">
              <a:solidFill>
                <a:srgbClr val="002060"/>
              </a:solidFill>
              <a:latin typeface="Times New Roman" panose="02020603050405020304" pitchFamily="18" charset="0"/>
              <a:cs typeface="Times New Roman" panose="02020603050405020304" pitchFamily="18" charset="0"/>
            </a:rPr>
            <a:t>nhiều</a:t>
          </a:r>
          <a:r>
            <a:rPr lang="en-US" sz="2000" b="1" kern="1200" dirty="0" smtClean="0">
              <a:solidFill>
                <a:srgbClr val="002060"/>
              </a:solidFill>
              <a:latin typeface="Times New Roman" panose="02020603050405020304" pitchFamily="18" charset="0"/>
              <a:cs typeface="Times New Roman" panose="02020603050405020304" pitchFamily="18" charset="0"/>
            </a:rPr>
            <a:t> chi </a:t>
          </a:r>
          <a:r>
            <a:rPr lang="en-US" sz="2000" b="1" kern="1200" dirty="0" err="1" smtClean="0">
              <a:solidFill>
                <a:srgbClr val="002060"/>
              </a:solidFill>
              <a:latin typeface="Times New Roman" panose="02020603050405020304" pitchFamily="18" charset="0"/>
              <a:cs typeface="Times New Roman" panose="02020603050405020304" pitchFamily="18" charset="0"/>
            </a:rPr>
            <a:t>tiết</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miêu</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tả</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lời</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nói</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suy</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nghĩ</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cảm</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xúc</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Từ</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đó</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làm</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nổi</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bật</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đặc</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điểm</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nhân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vật</a:t>
          </a:r>
          <a:r>
            <a:rPr lang="en-US" sz="2000" kern="1200" dirty="0" smtClean="0">
              <a:solidFill>
                <a:srgbClr val="002060"/>
              </a:solidFill>
              <a:latin typeface="Times New Roman" panose="02020603050405020304" pitchFamily="18" charset="0"/>
              <a:cs typeface="Times New Roman" panose="02020603050405020304" pitchFamily="18" charset="0"/>
            </a:rPr>
            <a:t>.</a:t>
          </a:r>
          <a:endParaRPr lang="en-US" sz="2000" kern="1200" dirty="0">
            <a:solidFill>
              <a:srgbClr val="002060"/>
            </a:solidFill>
            <a:latin typeface="Times New Roman" panose="02020603050405020304" pitchFamily="18" charset="0"/>
            <a:cs typeface="Times New Roman" panose="02020603050405020304" pitchFamily="18" charset="0"/>
          </a:endParaRPr>
        </a:p>
      </dsp:txBody>
      <dsp:txXfrm>
        <a:off x="465832" y="1515978"/>
        <a:ext cx="6656166" cy="878083"/>
      </dsp:txXfrm>
    </dsp:sp>
    <dsp:sp modelId="{16212EE7-E68A-4F33-9649-E6EC668B2DFB}">
      <dsp:nvSpPr>
        <dsp:cNvPr id="0" name=""/>
        <dsp:cNvSpPr/>
      </dsp:nvSpPr>
      <dsp:spPr>
        <a:xfrm>
          <a:off x="219972" y="1315865"/>
          <a:ext cx="206468" cy="1708433"/>
        </a:xfrm>
        <a:custGeom>
          <a:avLst/>
          <a:gdLst/>
          <a:ahLst/>
          <a:cxnLst/>
          <a:rect l="0" t="0" r="0" b="0"/>
          <a:pathLst>
            <a:path>
              <a:moveTo>
                <a:pt x="0" y="0"/>
              </a:moveTo>
              <a:lnTo>
                <a:pt x="0" y="1708433"/>
              </a:lnTo>
              <a:lnTo>
                <a:pt x="206468" y="17084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DB0AB7-0CAF-4939-AF79-BE360AE5FCEE}">
      <dsp:nvSpPr>
        <dsp:cNvPr id="0" name=""/>
        <dsp:cNvSpPr/>
      </dsp:nvSpPr>
      <dsp:spPr>
        <a:xfrm>
          <a:off x="426441" y="2557939"/>
          <a:ext cx="6717174" cy="9327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b="1" kern="1200" dirty="0" err="1" smtClean="0">
              <a:solidFill>
                <a:srgbClr val="002060"/>
              </a:solidFill>
              <a:latin typeface="Times New Roman" panose="02020603050405020304" pitchFamily="18" charset="0"/>
              <a:cs typeface="Times New Roman" panose="02020603050405020304" pitchFamily="18" charset="0"/>
            </a:rPr>
            <a:t>Nhân</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vật</a:t>
          </a:r>
          <a:r>
            <a:rPr lang="en-US" sz="2000" b="1" kern="1200" dirty="0" smtClean="0">
              <a:solidFill>
                <a:srgbClr val="002060"/>
              </a:solidFill>
              <a:latin typeface="Times New Roman" panose="02020603050405020304" pitchFamily="18" charset="0"/>
              <a:cs typeface="Times New Roman" panose="02020603050405020304" pitchFamily="18" charset="0"/>
            </a:rPr>
            <a:t> con </a:t>
          </a:r>
          <a:r>
            <a:rPr lang="en-US" sz="2000" b="1" kern="1200" dirty="0" err="1" smtClean="0">
              <a:solidFill>
                <a:srgbClr val="002060"/>
              </a:solidFill>
              <a:latin typeface="Times New Roman" panose="02020603050405020304" pitchFamily="18" charset="0"/>
              <a:cs typeface="Times New Roman" panose="02020603050405020304" pitchFamily="18" charset="0"/>
            </a:rPr>
            <a:t>cáo</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được</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nhân</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hóa</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như</a:t>
          </a:r>
          <a:r>
            <a:rPr lang="en-US" sz="2000" kern="1200" dirty="0" smtClean="0">
              <a:solidFill>
                <a:srgbClr val="002060"/>
              </a:solidFill>
              <a:latin typeface="Times New Roman" panose="02020603050405020304" pitchFamily="18" charset="0"/>
              <a:cs typeface="Times New Roman" panose="02020603050405020304" pitchFamily="18" charset="0"/>
            </a:rPr>
            <a:t> con </a:t>
          </a:r>
          <a:r>
            <a:rPr lang="en-US" sz="2000" kern="1200" dirty="0" err="1" smtClean="0">
              <a:solidFill>
                <a:srgbClr val="002060"/>
              </a:solidFill>
              <a:latin typeface="Times New Roman" panose="02020603050405020304" pitchFamily="18" charset="0"/>
              <a:cs typeface="Times New Roman" panose="02020603050405020304" pitchFamily="18" charset="0"/>
            </a:rPr>
            <a:t>người</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thể</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hiện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đặc</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điểm</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của</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truyện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đồng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thoại</a:t>
          </a:r>
          <a:r>
            <a:rPr lang="en-US" sz="2000" kern="1200" dirty="0" smtClean="0">
              <a:solidFill>
                <a:srgbClr val="002060"/>
              </a:solidFill>
              <a:latin typeface="Times New Roman" panose="02020603050405020304" pitchFamily="18" charset="0"/>
              <a:cs typeface="Times New Roman" panose="02020603050405020304" pitchFamily="18" charset="0"/>
            </a:rPr>
            <a:t>.</a:t>
          </a:r>
          <a:endParaRPr lang="en-US" sz="2000" kern="1200" dirty="0">
            <a:solidFill>
              <a:srgbClr val="002060"/>
            </a:solidFill>
            <a:latin typeface="Times New Roman" panose="02020603050405020304" pitchFamily="18" charset="0"/>
            <a:cs typeface="Times New Roman" panose="02020603050405020304" pitchFamily="18" charset="0"/>
          </a:endParaRPr>
        </a:p>
      </dsp:txBody>
      <dsp:txXfrm>
        <a:off x="453759" y="2585257"/>
        <a:ext cx="6662538" cy="878083"/>
      </dsp:txXfrm>
    </dsp:sp>
    <dsp:sp modelId="{10291123-4E43-4AE0-BF66-21763BE12FD1}">
      <dsp:nvSpPr>
        <dsp:cNvPr id="0" name=""/>
        <dsp:cNvSpPr/>
      </dsp:nvSpPr>
      <dsp:spPr>
        <a:xfrm>
          <a:off x="219972" y="1315865"/>
          <a:ext cx="218541" cy="2753554"/>
        </a:xfrm>
        <a:custGeom>
          <a:avLst/>
          <a:gdLst/>
          <a:ahLst/>
          <a:cxnLst/>
          <a:rect l="0" t="0" r="0" b="0"/>
          <a:pathLst>
            <a:path>
              <a:moveTo>
                <a:pt x="0" y="0"/>
              </a:moveTo>
              <a:lnTo>
                <a:pt x="0" y="2753554"/>
              </a:lnTo>
              <a:lnTo>
                <a:pt x="218541" y="275355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961B44-61A6-4488-8BEC-ABD8F5B66B59}">
      <dsp:nvSpPr>
        <dsp:cNvPr id="0" name=""/>
        <dsp:cNvSpPr/>
      </dsp:nvSpPr>
      <dsp:spPr>
        <a:xfrm>
          <a:off x="438514" y="3603060"/>
          <a:ext cx="6741290" cy="9327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b="1" kern="1200" dirty="0" err="1" smtClean="0">
              <a:solidFill>
                <a:srgbClr val="002060"/>
              </a:solidFill>
              <a:latin typeface="Times New Roman" panose="02020603050405020304" pitchFamily="18" charset="0"/>
              <a:cs typeface="Times New Roman" panose="02020603050405020304" pitchFamily="18" charset="0"/>
            </a:rPr>
            <a:t>Ngôn</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ngữ</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đối</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thoại</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sinh</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động</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phong</a:t>
          </a:r>
          <a:r>
            <a:rPr lang="en-US" sz="2000" b="1" kern="1200" dirty="0" smtClean="0">
              <a:solidFill>
                <a:srgbClr val="002060"/>
              </a:solidFill>
              <a:latin typeface="Times New Roman" panose="02020603050405020304" pitchFamily="18" charset="0"/>
              <a:cs typeface="Times New Roman" panose="02020603050405020304" pitchFamily="18" charset="0"/>
            </a:rPr>
            <a:t> </a:t>
          </a:r>
          <a:r>
            <a:rPr lang="en-US" sz="2000" b="1" kern="1200" dirty="0" err="1" smtClean="0">
              <a:solidFill>
                <a:srgbClr val="002060"/>
              </a:solidFill>
              <a:latin typeface="Times New Roman" panose="02020603050405020304" pitchFamily="18" charset="0"/>
              <a:cs typeface="Times New Roman" panose="02020603050405020304" pitchFamily="18" charset="0"/>
            </a:rPr>
            <a:t>phú</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Truyện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giàu</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chất</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tưởng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tượng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hoàng</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tử</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bé</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đến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từ</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hành</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tinh</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khác</a:t>
          </a:r>
          <a:r>
            <a:rPr lang="en-US" sz="2000" kern="1200" dirty="0" smtClean="0">
              <a:solidFill>
                <a:srgbClr val="002060"/>
              </a:solidFill>
              <a:latin typeface="Times New Roman" panose="02020603050405020304" pitchFamily="18" charset="0"/>
              <a:cs typeface="Times New Roman" panose="02020603050405020304" pitchFamily="18" charset="0"/>
            </a:rPr>
            <a:t>, con </a:t>
          </a:r>
          <a:r>
            <a:rPr lang="en-US" sz="2000" kern="1200" dirty="0" err="1" smtClean="0">
              <a:solidFill>
                <a:srgbClr val="002060"/>
              </a:solidFill>
              <a:latin typeface="Times New Roman" panose="02020603050405020304" pitchFamily="18" charset="0"/>
              <a:cs typeface="Times New Roman" panose="02020603050405020304" pitchFamily="18" charset="0"/>
            </a:rPr>
            <a:t>cáo</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có</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thể</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trò</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chuyện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kết</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bạn</a:t>
          </a:r>
          <a:r>
            <a:rPr lang="en-US" sz="2000" kern="1200" dirty="0" smtClean="0">
              <a:solidFill>
                <a:srgbClr val="002060"/>
              </a:solidFill>
              <a:latin typeface="Times New Roman" panose="02020603050405020304" pitchFamily="18" charset="0"/>
              <a:cs typeface="Times New Roman" panose="02020603050405020304" pitchFamily="18" charset="0"/>
            </a:rPr>
            <a:t> </a:t>
          </a:r>
          <a:r>
            <a:rPr lang="en-US" sz="2000" kern="1200" dirty="0" err="1" smtClean="0">
              <a:solidFill>
                <a:srgbClr val="002060"/>
              </a:solidFill>
              <a:latin typeface="Times New Roman" panose="02020603050405020304" pitchFamily="18" charset="0"/>
              <a:cs typeface="Times New Roman" panose="02020603050405020304" pitchFamily="18" charset="0"/>
            </a:rPr>
            <a:t>với</a:t>
          </a:r>
          <a:r>
            <a:rPr lang="en-US" sz="2000" kern="1200" dirty="0" smtClean="0">
              <a:solidFill>
                <a:srgbClr val="002060"/>
              </a:solidFill>
              <a:latin typeface="Times New Roman" panose="02020603050405020304" pitchFamily="18" charset="0"/>
              <a:cs typeface="Times New Roman" panose="02020603050405020304" pitchFamily="18" charset="0"/>
            </a:rPr>
            <a:t> con </a:t>
          </a:r>
          <a:r>
            <a:rPr lang="en-US" sz="2000" kern="1200" dirty="0" err="1" smtClean="0">
              <a:solidFill>
                <a:srgbClr val="002060"/>
              </a:solidFill>
              <a:latin typeface="Times New Roman" panose="02020603050405020304" pitchFamily="18" charset="0"/>
              <a:cs typeface="Times New Roman" panose="02020603050405020304" pitchFamily="18" charset="0"/>
            </a:rPr>
            <a:t>người</a:t>
          </a:r>
          <a:r>
            <a:rPr lang="en-US" sz="2000" kern="1200" dirty="0" smtClean="0">
              <a:solidFill>
                <a:srgbClr val="002060"/>
              </a:solidFill>
              <a:latin typeface="Times New Roman" panose="02020603050405020304" pitchFamily="18" charset="0"/>
              <a:cs typeface="Times New Roman" panose="02020603050405020304" pitchFamily="18" charset="0"/>
            </a:rPr>
            <a:t>...)</a:t>
          </a:r>
          <a:endParaRPr lang="en-US" sz="2000" kern="1200" dirty="0">
            <a:solidFill>
              <a:srgbClr val="002060"/>
            </a:solidFill>
            <a:latin typeface="Times New Roman" panose="02020603050405020304" pitchFamily="18" charset="0"/>
            <a:cs typeface="Times New Roman" panose="02020603050405020304" pitchFamily="18" charset="0"/>
          </a:endParaRPr>
        </a:p>
      </dsp:txBody>
      <dsp:txXfrm>
        <a:off x="465832" y="3630378"/>
        <a:ext cx="6686654" cy="8780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93AF6-D161-446F-B097-5329D77F12F2}">
      <dsp:nvSpPr>
        <dsp:cNvPr id="0" name=""/>
        <dsp:cNvSpPr/>
      </dsp:nvSpPr>
      <dsp:spPr>
        <a:xfrm>
          <a:off x="3979" y="1703033"/>
          <a:ext cx="1939555" cy="87096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l" defTabSz="1422400">
            <a:lnSpc>
              <a:spcPct val="90000"/>
            </a:lnSpc>
            <a:spcBef>
              <a:spcPct val="0"/>
            </a:spcBef>
            <a:spcAft>
              <a:spcPct val="35000"/>
            </a:spcAft>
          </a:pPr>
          <a:r>
            <a:rPr lang="en-US" sz="3200" b="1" kern="1200" dirty="0" smtClean="0">
              <a:latin typeface="Times New Roman" panose="02020603050405020304" pitchFamily="18" charset="0"/>
              <a:cs typeface="Times New Roman" panose="02020603050405020304" pitchFamily="18" charset="0"/>
            </a:rPr>
            <a:t>2. </a:t>
          </a:r>
          <a:r>
            <a:rPr lang="en-US" sz="3200" b="1" kern="1200" dirty="0" err="1" smtClean="0">
              <a:latin typeface="Times New Roman" panose="02020603050405020304" pitchFamily="18" charset="0"/>
              <a:cs typeface="Times New Roman" panose="02020603050405020304" pitchFamily="18" charset="0"/>
            </a:rPr>
            <a:t>Nội</a:t>
          </a:r>
          <a:r>
            <a:rPr lang="en-US" sz="3200" b="1" kern="1200" dirty="0" smtClean="0">
              <a:latin typeface="Times New Roman" panose="02020603050405020304" pitchFamily="18" charset="0"/>
              <a:cs typeface="Times New Roman" panose="02020603050405020304" pitchFamily="18" charset="0"/>
            </a:rPr>
            <a:t> dung</a:t>
          </a:r>
          <a:endParaRPr lang="en-US" sz="3200" b="1" kern="1200" dirty="0">
            <a:latin typeface="Times New Roman" panose="02020603050405020304" pitchFamily="18" charset="0"/>
            <a:cs typeface="Times New Roman" panose="02020603050405020304" pitchFamily="18" charset="0"/>
          </a:endParaRPr>
        </a:p>
      </dsp:txBody>
      <dsp:txXfrm>
        <a:off x="29489" y="1728543"/>
        <a:ext cx="1888535" cy="819945"/>
      </dsp:txXfrm>
    </dsp:sp>
    <dsp:sp modelId="{3BAE8983-5EC5-43DF-B548-26A1298EB9BD}">
      <dsp:nvSpPr>
        <dsp:cNvPr id="0" name=""/>
        <dsp:cNvSpPr/>
      </dsp:nvSpPr>
      <dsp:spPr>
        <a:xfrm rot="18688667">
          <a:off x="1785609" y="1760150"/>
          <a:ext cx="935381" cy="55931"/>
        </a:xfrm>
        <a:custGeom>
          <a:avLst/>
          <a:gdLst/>
          <a:ahLst/>
          <a:cxnLst/>
          <a:rect l="0" t="0" r="0" b="0"/>
          <a:pathLst>
            <a:path>
              <a:moveTo>
                <a:pt x="0" y="27965"/>
              </a:moveTo>
              <a:lnTo>
                <a:pt x="935381" y="2796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29915" y="1764732"/>
        <a:ext cx="46769" cy="46769"/>
      </dsp:txXfrm>
    </dsp:sp>
    <dsp:sp modelId="{5DFA3552-84DF-42A9-AC46-FB409577D311}">
      <dsp:nvSpPr>
        <dsp:cNvPr id="0" name=""/>
        <dsp:cNvSpPr/>
      </dsp:nvSpPr>
      <dsp:spPr>
        <a:xfrm>
          <a:off x="2563065" y="773212"/>
          <a:ext cx="4978439" cy="132900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n-US" sz="2100" kern="1200" dirty="0" smtClean="0">
              <a:latin typeface="Times New Roman" panose="02020603050405020304" pitchFamily="18" charset="0"/>
              <a:cs typeface="Times New Roman" panose="02020603050405020304" pitchFamily="18" charset="0"/>
            </a:rPr>
            <a:t>Qua </a:t>
          </a:r>
          <a:r>
            <a:rPr lang="en-US" sz="2100" kern="1200" dirty="0" err="1" smtClean="0">
              <a:latin typeface="Times New Roman" panose="02020603050405020304" pitchFamily="18" charset="0"/>
              <a:cs typeface="Times New Roman" panose="02020603050405020304" pitchFamily="18" charset="0"/>
            </a:rPr>
            <a:t>cuộc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gặp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gỡ</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giữa</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hoàng</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tử</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bé</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và</a:t>
          </a:r>
          <a:r>
            <a:rPr lang="en-US" sz="2100" kern="1200" dirty="0" smtClean="0">
              <a:latin typeface="Times New Roman" panose="02020603050405020304" pitchFamily="18" charset="0"/>
              <a:cs typeface="Times New Roman" panose="02020603050405020304" pitchFamily="18" charset="0"/>
            </a:rPr>
            <a:t> con </a:t>
          </a:r>
          <a:r>
            <a:rPr lang="en-US" sz="2100" kern="1200" dirty="0" err="1" smtClean="0">
              <a:latin typeface="Times New Roman" panose="02020603050405020304" pitchFamily="18" charset="0"/>
              <a:cs typeface="Times New Roman" panose="02020603050405020304" pitchFamily="18" charset="0"/>
            </a:rPr>
            <a:t>cáo</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tác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giả</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đã</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vẽ</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ra</a:t>
          </a:r>
          <a:r>
            <a:rPr lang="en-US" sz="2100" kern="1200" dirty="0" smtClean="0">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một</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thế</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giới</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cảm</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xúc</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hồn</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nhiên</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ngây</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thơ</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trong</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trẻo</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dành</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tặng</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cho</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trẻ</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thơ</a:t>
          </a:r>
          <a:r>
            <a:rPr lang="en-US" sz="2100" kern="1200" dirty="0" smtClean="0">
              <a:solidFill>
                <a:srgbClr val="C00000"/>
              </a:solidFill>
              <a:latin typeface="Times New Roman" panose="02020603050405020304" pitchFamily="18" charset="0"/>
              <a:cs typeface="Times New Roman" panose="02020603050405020304" pitchFamily="18" charset="0"/>
            </a:rPr>
            <a:t>.</a:t>
          </a:r>
          <a:endParaRPr lang="en-US" sz="2100" kern="1200" dirty="0">
            <a:solidFill>
              <a:srgbClr val="C00000"/>
            </a:solidFill>
            <a:latin typeface="Times New Roman" panose="02020603050405020304" pitchFamily="18" charset="0"/>
            <a:cs typeface="Times New Roman" panose="02020603050405020304" pitchFamily="18" charset="0"/>
          </a:endParaRPr>
        </a:p>
      </dsp:txBody>
      <dsp:txXfrm>
        <a:off x="2601990" y="812137"/>
        <a:ext cx="4900589" cy="1251158"/>
      </dsp:txXfrm>
    </dsp:sp>
    <dsp:sp modelId="{850280F1-49C2-43A5-87F7-4E89245D9483}">
      <dsp:nvSpPr>
        <dsp:cNvPr id="0" name=""/>
        <dsp:cNvSpPr/>
      </dsp:nvSpPr>
      <dsp:spPr>
        <a:xfrm rot="2992720">
          <a:off x="1760942" y="2503206"/>
          <a:ext cx="1026977" cy="55931"/>
        </a:xfrm>
        <a:custGeom>
          <a:avLst/>
          <a:gdLst/>
          <a:ahLst/>
          <a:cxnLst/>
          <a:rect l="0" t="0" r="0" b="0"/>
          <a:pathLst>
            <a:path>
              <a:moveTo>
                <a:pt x="0" y="27965"/>
              </a:moveTo>
              <a:lnTo>
                <a:pt x="1026977" y="2796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248756" y="2505497"/>
        <a:ext cx="51348" cy="51348"/>
      </dsp:txXfrm>
    </dsp:sp>
    <dsp:sp modelId="{72E41EDA-D973-4CC2-87C3-079ACABFB5E7}">
      <dsp:nvSpPr>
        <dsp:cNvPr id="0" name=""/>
        <dsp:cNvSpPr/>
      </dsp:nvSpPr>
      <dsp:spPr>
        <a:xfrm>
          <a:off x="2605327" y="2259323"/>
          <a:ext cx="5008714" cy="132900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l" defTabSz="933450">
            <a:lnSpc>
              <a:spcPct val="90000"/>
            </a:lnSpc>
            <a:spcBef>
              <a:spcPct val="0"/>
            </a:spcBef>
            <a:spcAft>
              <a:spcPct val="35000"/>
            </a:spcAft>
          </a:pPr>
          <a:r>
            <a:rPr lang="en-US" sz="2100" kern="1200" dirty="0" err="1" smtClean="0">
              <a:latin typeface="Times New Roman" panose="02020603050405020304" pitchFamily="18" charset="0"/>
              <a:cs typeface="Times New Roman" panose="02020603050405020304" pitchFamily="18" charset="0"/>
            </a:rPr>
            <a:t>Giúp</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người</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đọc</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cảm</a:t>
          </a:r>
          <a:r>
            <a:rPr lang="en-US" sz="2100" kern="1200" dirty="0" smtClean="0">
              <a:latin typeface="Times New Roman" panose="02020603050405020304" pitchFamily="18" charset="0"/>
              <a:cs typeface="Times New Roman" panose="02020603050405020304" pitchFamily="18" charset="0"/>
            </a:rPr>
            <a:t> </a:t>
          </a:r>
          <a:r>
            <a:rPr lang="en-US" sz="2100" kern="1200" dirty="0" err="1" smtClean="0">
              <a:latin typeface="Times New Roman" panose="02020603050405020304" pitchFamily="18" charset="0"/>
              <a:cs typeface="Times New Roman" panose="02020603050405020304" pitchFamily="18" charset="0"/>
            </a:rPr>
            <a:t>nhận</a:t>
          </a:r>
          <a:r>
            <a:rPr lang="en-US" sz="2100" kern="1200" dirty="0" smtClean="0">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được</a:t>
          </a:r>
          <a:r>
            <a:rPr lang="en-US" sz="2100" b="1" kern="1200" dirty="0" smtClean="0">
              <a:solidFill>
                <a:srgbClr val="C00000"/>
              </a:solidFill>
              <a:latin typeface="Times New Roman" panose="02020603050405020304" pitchFamily="18" charset="0"/>
              <a:cs typeface="Times New Roman" panose="02020603050405020304" pitchFamily="18" charset="0"/>
            </a:rPr>
            <a:t> ý </a:t>
          </a:r>
          <a:r>
            <a:rPr lang="en-US" sz="2100" b="1" kern="1200" dirty="0" err="1" smtClean="0">
              <a:solidFill>
                <a:srgbClr val="C00000"/>
              </a:solidFill>
              <a:latin typeface="Times New Roman" panose="02020603050405020304" pitchFamily="18" charset="0"/>
              <a:cs typeface="Times New Roman" panose="02020603050405020304" pitchFamily="18" charset="0"/>
            </a:rPr>
            <a:t>nghĩa</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của</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tình</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bạn</a:t>
          </a:r>
          <a:r>
            <a:rPr lang="en-US" sz="2100" b="1" kern="1200" dirty="0" smtClean="0">
              <a:solidFill>
                <a:srgbClr val="C00000"/>
              </a:solidFill>
              <a:latin typeface="Times New Roman" panose="02020603050405020304" pitchFamily="18" charset="0"/>
              <a:cs typeface="Times New Roman" panose="02020603050405020304" pitchFamily="18" charset="0"/>
            </a:rPr>
            <a:t>, ý </a:t>
          </a:r>
          <a:r>
            <a:rPr lang="en-US" sz="2100" b="1" kern="1200" dirty="0" err="1" smtClean="0">
              <a:solidFill>
                <a:srgbClr val="C00000"/>
              </a:solidFill>
              <a:latin typeface="Times New Roman" panose="02020603050405020304" pitchFamily="18" charset="0"/>
              <a:cs typeface="Times New Roman" panose="02020603050405020304" pitchFamily="18" charset="0"/>
            </a:rPr>
            <a:t>thức</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trách</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nhiệm</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với</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bạn</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bè</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với</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những</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gì</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mà</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mình</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gắn</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bó</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yêu</a:t>
          </a:r>
          <a:r>
            <a:rPr lang="en-US" sz="2100" b="1" kern="1200" dirty="0" smtClean="0">
              <a:solidFill>
                <a:srgbClr val="C00000"/>
              </a:solidFill>
              <a:latin typeface="Times New Roman" panose="02020603050405020304" pitchFamily="18" charset="0"/>
              <a:cs typeface="Times New Roman" panose="02020603050405020304" pitchFamily="18" charset="0"/>
            </a:rPr>
            <a:t> </a:t>
          </a:r>
          <a:r>
            <a:rPr lang="en-US" sz="2100" b="1" kern="1200" dirty="0" err="1" smtClean="0">
              <a:solidFill>
                <a:srgbClr val="C00000"/>
              </a:solidFill>
              <a:latin typeface="Times New Roman" panose="02020603050405020304" pitchFamily="18" charset="0"/>
              <a:cs typeface="Times New Roman" panose="02020603050405020304" pitchFamily="18" charset="0"/>
            </a:rPr>
            <a:t>thương</a:t>
          </a:r>
          <a:r>
            <a:rPr lang="en-US" sz="2100" b="1" kern="1200" dirty="0" smtClean="0">
              <a:solidFill>
                <a:srgbClr val="C00000"/>
              </a:solidFill>
              <a:latin typeface="Times New Roman" panose="02020603050405020304" pitchFamily="18" charset="0"/>
              <a:cs typeface="Times New Roman" panose="02020603050405020304" pitchFamily="18" charset="0"/>
            </a:rPr>
            <a:t>.</a:t>
          </a:r>
          <a:endParaRPr lang="en-US" sz="2100" kern="1200" dirty="0">
            <a:solidFill>
              <a:srgbClr val="C00000"/>
            </a:solidFill>
            <a:latin typeface="Times New Roman" panose="02020603050405020304" pitchFamily="18" charset="0"/>
            <a:cs typeface="Times New Roman" panose="02020603050405020304" pitchFamily="18" charset="0"/>
          </a:endParaRPr>
        </a:p>
      </dsp:txBody>
      <dsp:txXfrm>
        <a:off x="2644252" y="2298248"/>
        <a:ext cx="4930864" cy="12511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2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AEF2B2-0CFB-46F3-8FEC-FF1A685BC756}" type="datetimeFigureOut">
              <a:rPr lang="en-US" smtClean="0"/>
              <a:t>9/29/2021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D99D29-4EE2-4C36-B98C-24868807076A}" type="slidenum">
              <a:rPr lang="en-US" smtClean="0"/>
              <a:t>‹#›</a:t>
            </a:fld>
            <a:endParaRPr lang="en-US"/>
          </a:p>
        </p:txBody>
      </p:sp>
    </p:spTree>
    <p:extLst>
      <p:ext uri="{BB962C8B-B14F-4D97-AF65-F5344CB8AC3E}">
        <p14:creationId xmlns:p14="http://schemas.microsoft.com/office/powerpoint/2010/main" val="1682166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Slide Image Placeholder 1"/>
          <p:cNvSpPr>
            <a:spLocks noGrp="1" noRot="1" noChangeAspect="1"/>
          </p:cNvSpPr>
          <p:nvPr>
            <p:ph type="sldImg"/>
          </p:nvPr>
        </p:nvSpPr>
        <p:spPr bwMode="auto">
          <a:noFill/>
          <a:ln>
            <a:solidFill>
              <a:srgbClr val="000000"/>
            </a:solidFill>
            <a:miter lim="800000"/>
            <a:headEnd/>
            <a:tailEnd/>
          </a:ln>
        </p:spPr>
      </p:sp>
      <p:sp>
        <p:nvSpPr>
          <p:cNvPr id="435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35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7F829-B664-4413-8D34-C3273D63CAC3}" type="slidenum">
              <a:rPr lang="en-US">
                <a:cs typeface="Arial" charset="0"/>
              </a:rPr>
              <a:pPr fontAlgn="base">
                <a:spcBef>
                  <a:spcPct val="0"/>
                </a:spcBef>
                <a:spcAft>
                  <a:spcPct val="0"/>
                </a:spcAft>
                <a:defRPr/>
              </a:pPr>
              <a:t>4</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Slide Image Placeholder 1"/>
          <p:cNvSpPr>
            <a:spLocks noGrp="1" noRot="1" noChangeAspect="1"/>
          </p:cNvSpPr>
          <p:nvPr>
            <p:ph type="sldImg"/>
          </p:nvPr>
        </p:nvSpPr>
        <p:spPr bwMode="auto">
          <a:noFill/>
          <a:ln>
            <a:solidFill>
              <a:srgbClr val="000000"/>
            </a:solidFill>
            <a:miter lim="800000"/>
            <a:headEnd/>
            <a:tailEnd/>
          </a:ln>
        </p:spPr>
      </p:sp>
      <p:sp>
        <p:nvSpPr>
          <p:cNvPr id="439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39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A1FAC8-70FE-4EA3-9D39-81AB78F91DCB}" type="slidenum">
              <a:rPr lang="en-US">
                <a:cs typeface="Arial" charset="0"/>
              </a:rPr>
              <a:pPr fontAlgn="base">
                <a:spcBef>
                  <a:spcPct val="0"/>
                </a:spcBef>
                <a:spcAft>
                  <a:spcPct val="0"/>
                </a:spcAft>
                <a:defRPr/>
              </a:pPr>
              <a:t>7</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bwMode="auto">
          <a:noFill/>
          <a:ln>
            <a:solidFill>
              <a:srgbClr val="000000"/>
            </a:solidFill>
            <a:miter lim="800000"/>
            <a:headEnd/>
            <a:tailEnd/>
          </a:ln>
        </p:spPr>
      </p:sp>
      <p:sp>
        <p:nvSpPr>
          <p:cNvPr id="441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41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82A1BD-D00E-437E-8370-83ECEC71B47C}" type="slidenum">
              <a:rPr lang="en-US">
                <a:solidFill>
                  <a:srgbClr val="000000"/>
                </a:solidFill>
                <a:cs typeface="Arial" charset="0"/>
              </a:rPr>
              <a:pPr fontAlgn="base">
                <a:spcBef>
                  <a:spcPct val="0"/>
                </a:spcBef>
                <a:spcAft>
                  <a:spcPct val="0"/>
                </a:spcAft>
                <a:defRPr/>
              </a:pPr>
              <a:t>8</a:t>
            </a:fld>
            <a:endParaRPr lang="en-US">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Slide Image Placeholder 1"/>
          <p:cNvSpPr>
            <a:spLocks noGrp="1" noRot="1" noChangeAspect="1"/>
          </p:cNvSpPr>
          <p:nvPr>
            <p:ph type="sldImg"/>
          </p:nvPr>
        </p:nvSpPr>
        <p:spPr bwMode="auto">
          <a:noFill/>
          <a:ln>
            <a:solidFill>
              <a:srgbClr val="000000"/>
            </a:solidFill>
            <a:miter lim="800000"/>
            <a:headEnd/>
            <a:tailEnd/>
          </a:ln>
        </p:spPr>
      </p:sp>
      <p:sp>
        <p:nvSpPr>
          <p:cNvPr id="443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43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7833C1-9D66-40C5-834A-20AF3E6A0080}" type="slidenum">
              <a:rPr lang="en-US">
                <a:solidFill>
                  <a:srgbClr val="000000"/>
                </a:solidFill>
                <a:cs typeface="Arial" charset="0"/>
              </a:rPr>
              <a:pPr fontAlgn="base">
                <a:spcBef>
                  <a:spcPct val="0"/>
                </a:spcBef>
                <a:spcAft>
                  <a:spcPct val="0"/>
                </a:spcAft>
                <a:defRPr/>
              </a:pPr>
              <a:t>9</a:t>
            </a:fld>
            <a:endParaRPr lang="en-US">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Slide Image Placeholder 1"/>
          <p:cNvSpPr>
            <a:spLocks noGrp="1" noRot="1" noChangeAspect="1"/>
          </p:cNvSpPr>
          <p:nvPr>
            <p:ph type="sldImg"/>
          </p:nvPr>
        </p:nvSpPr>
        <p:spPr bwMode="auto">
          <a:noFill/>
          <a:ln>
            <a:solidFill>
              <a:srgbClr val="000000"/>
            </a:solidFill>
            <a:miter lim="800000"/>
            <a:headEnd/>
            <a:tailEnd/>
          </a:ln>
        </p:spPr>
      </p:sp>
      <p:sp>
        <p:nvSpPr>
          <p:cNvPr id="459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9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A1F44D-2829-496D-A27E-C362BB87D62B}" type="slidenum">
              <a:rPr lang="en-US">
                <a:cs typeface="Arial" charset="0"/>
              </a:rPr>
              <a:pPr fontAlgn="base">
                <a:spcBef>
                  <a:spcPct val="0"/>
                </a:spcBef>
                <a:spcAft>
                  <a:spcPct val="0"/>
                </a:spcAft>
                <a:defRPr/>
              </a:pPr>
              <a:t>24</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p:cNvSpPr>
            <a:spLocks noGrp="1" noRot="1" noChangeAspect="1"/>
          </p:cNvSpPr>
          <p:nvPr>
            <p:ph type="sldImg"/>
          </p:nvPr>
        </p:nvSpPr>
        <p:spPr bwMode="auto">
          <a:noFill/>
          <a:ln>
            <a:solidFill>
              <a:srgbClr val="000000"/>
            </a:solidFill>
            <a:miter lim="800000"/>
            <a:headEnd/>
            <a:tailEnd/>
          </a:ln>
        </p:spPr>
      </p:sp>
      <p:sp>
        <p:nvSpPr>
          <p:cNvPr id="462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2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D1E6E6-9263-4C5D-A3C2-299CEB071CEE}" type="slidenum">
              <a:rPr lang="en-US">
                <a:cs typeface="Arial" charset="0"/>
              </a:rPr>
              <a:pPr fontAlgn="base">
                <a:spcBef>
                  <a:spcPct val="0"/>
                </a:spcBef>
                <a:spcAft>
                  <a:spcPct val="0"/>
                </a:spcAft>
                <a:defRPr/>
              </a:pPr>
              <a:t>26</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E49FCA-2210-4F02-9AFD-738D53BEB98E}"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339290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49FCA-2210-4F02-9AFD-738D53BEB98E}"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379482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49FCA-2210-4F02-9AFD-738D53BEB98E}"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3291299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49FCA-2210-4F02-9AFD-738D53BEB98E}"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3534459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E49FCA-2210-4F02-9AFD-738D53BEB98E}"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334849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E49FCA-2210-4F02-9AFD-738D53BEB98E}"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3300659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E49FCA-2210-4F02-9AFD-738D53BEB98E}"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2334778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E49FCA-2210-4F02-9AFD-738D53BEB98E}" type="datetimeFigureOut">
              <a:rPr lang="en-US" smtClean="0"/>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413040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49FCA-2210-4F02-9AFD-738D53BEB98E}"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3192258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E49FCA-2210-4F02-9AFD-738D53BEB98E}"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3004716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E49FCA-2210-4F02-9AFD-738D53BEB98E}"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BCA26-D2EC-43D4-87E3-67DE93785FD3}" type="slidenum">
              <a:rPr lang="en-US" smtClean="0"/>
              <a:t>‹#›</a:t>
            </a:fld>
            <a:endParaRPr lang="en-US"/>
          </a:p>
        </p:txBody>
      </p:sp>
    </p:spTree>
    <p:extLst>
      <p:ext uri="{BB962C8B-B14F-4D97-AF65-F5344CB8AC3E}">
        <p14:creationId xmlns:p14="http://schemas.microsoft.com/office/powerpoint/2010/main" val="62324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49FCA-2210-4F02-9AFD-738D53BEB98E}" type="datetimeFigureOut">
              <a:rPr lang="en-US" smtClean="0"/>
              <a:t>9/29/2021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BCA26-D2EC-43D4-87E3-67DE93785FD3}" type="slidenum">
              <a:rPr lang="en-US" smtClean="0"/>
              <a:t>‹#›</a:t>
            </a:fld>
            <a:endParaRPr lang="en-US"/>
          </a:p>
        </p:txBody>
      </p:sp>
    </p:spTree>
    <p:extLst>
      <p:ext uri="{BB962C8B-B14F-4D97-AF65-F5344CB8AC3E}">
        <p14:creationId xmlns:p14="http://schemas.microsoft.com/office/powerpoint/2010/main" val="48448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3.xml"/><Relationship Id="rId7" Type="http://schemas.openxmlformats.org/officeDocument/2006/relationships/image" Target="../media/image1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4.xml"/><Relationship Id="rId7" Type="http://schemas.openxmlformats.org/officeDocument/2006/relationships/image" Target="../media/image2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5.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Layout" Target="../diagrams/layout8.xml"/><Relationship Id="rId7" Type="http://schemas.openxmlformats.org/officeDocument/2006/relationships/image" Target="../media/image35.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Content Placeholder 3"/>
          <p:cNvPicPr>
            <a:picLocks noGrp="1" noChangeAspect="1"/>
          </p:cNvPicPr>
          <p:nvPr>
            <p:ph idx="1"/>
          </p:nvPr>
        </p:nvPicPr>
        <p:blipFill>
          <a:blip r:embed="rId2"/>
          <a:srcRect/>
          <a:stretch>
            <a:fillRect/>
          </a:stretch>
        </p:blipFill>
        <p:spPr>
          <a:xfrm>
            <a:off x="806054" y="2336800"/>
            <a:ext cx="7412831" cy="4267200"/>
          </a:xfrm>
        </p:spPr>
      </p:pic>
      <p:sp>
        <p:nvSpPr>
          <p:cNvPr id="5" name="Rounded Rectangle 4"/>
          <p:cNvSpPr/>
          <p:nvPr/>
        </p:nvSpPr>
        <p:spPr>
          <a:xfrm>
            <a:off x="806054" y="144464"/>
            <a:ext cx="7412831" cy="21923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gn="ctr">
              <a:spcAft>
                <a:spcPts val="800"/>
              </a:spcAft>
              <a:tabLst>
                <a:tab pos="0" algn="l"/>
                <a:tab pos="57150" algn="l"/>
              </a:tabLst>
              <a:defRPr/>
            </a:pPr>
            <a:r>
              <a:rPr lang="en-US" sz="3600" b="1">
                <a:solidFill>
                  <a:schemeClr val="tx1"/>
                </a:solidFill>
                <a:latin typeface="Times New Roman" pitchFamily="18" charset="0"/>
                <a:cs typeface="Times New Roman" pitchFamily="18" charset="0"/>
              </a:rPr>
              <a:t>Văn bản:</a:t>
            </a:r>
          </a:p>
          <a:p>
            <a:pPr marL="57150" algn="ctr">
              <a:spcAft>
                <a:spcPts val="800"/>
              </a:spcAft>
              <a:tabLst>
                <a:tab pos="0" algn="l"/>
                <a:tab pos="57150" algn="l"/>
              </a:tabLst>
              <a:defRPr/>
            </a:pPr>
            <a:r>
              <a:rPr lang="en-US" sz="3600" b="1" i="1">
                <a:solidFill>
                  <a:srgbClr val="FF0000"/>
                </a:solidFill>
                <a:latin typeface="Times New Roman" pitchFamily="18" charset="0"/>
                <a:cs typeface="Times New Roman" pitchFamily="18" charset="0"/>
              </a:rPr>
              <a:t>Nếu cậu muốn có một người bạn</a:t>
            </a:r>
            <a:endParaRPr lang="en-US" sz="3600">
              <a:solidFill>
                <a:srgbClr val="FFFFFF"/>
              </a:solidFill>
              <a:latin typeface="Times New Roman" pitchFamily="18" charset="0"/>
              <a:cs typeface="Times New Roman" pitchFamily="18" charset="0"/>
            </a:endParaRPr>
          </a:p>
          <a:p>
            <a:pPr marL="57150" algn="r">
              <a:lnSpc>
                <a:spcPct val="107000"/>
              </a:lnSpc>
              <a:spcAft>
                <a:spcPts val="800"/>
              </a:spcAft>
              <a:tabLst>
                <a:tab pos="0" algn="l"/>
                <a:tab pos="57150" algn="l"/>
              </a:tabLst>
              <a:defRPr/>
            </a:pPr>
            <a:r>
              <a:rPr lang="en-US" sz="3200">
                <a:solidFill>
                  <a:srgbClr val="385723"/>
                </a:solidFill>
                <a:latin typeface="Times New Roman" pitchFamily="18" charset="0"/>
                <a:cs typeface="Times New Roman" pitchFamily="18" charset="0"/>
              </a:rPr>
              <a:t>(trích</a:t>
            </a:r>
            <a:r>
              <a:rPr lang="en-US" sz="3200" i="1">
                <a:solidFill>
                  <a:srgbClr val="385723"/>
                </a:solidFill>
                <a:latin typeface="Times New Roman" pitchFamily="18" charset="0"/>
                <a:cs typeface="Times New Roman" pitchFamily="18" charset="0"/>
              </a:rPr>
              <a:t> Hoàng tử bé, Ăng- toan- đơ Xanh-tơ Ê-xu-be-ri</a:t>
            </a:r>
            <a:r>
              <a:rPr lang="en-US" sz="3200">
                <a:solidFill>
                  <a:srgbClr val="385723"/>
                </a:solidFill>
                <a:latin typeface="Times New Roman" pitchFamily="18" charset="0"/>
                <a:cs typeface="Times New Roman" pitchFamily="18" charset="0"/>
              </a:rPr>
              <a:t>)</a:t>
            </a:r>
            <a:r>
              <a:rPr lang="en-US" sz="3200" i="1">
                <a:solidFill>
                  <a:srgbClr val="385723"/>
                </a:solidFill>
                <a:latin typeface="Times New Roman" pitchFamily="18" charset="0"/>
                <a:cs typeface="Times New Roman" pitchFamily="18" charset="0"/>
              </a:rPr>
              <a:t>.</a:t>
            </a:r>
            <a:endParaRPr lang="en-US" sz="3200">
              <a:solidFill>
                <a:srgbClr val="385723"/>
              </a:solidFill>
              <a:latin typeface="Times New Roman" pitchFamily="18" charset="0"/>
              <a:cs typeface="Times New Roman" pitchFamily="18" charset="0"/>
            </a:endParaRPr>
          </a:p>
          <a:p>
            <a:pPr marL="57150" algn="ctr">
              <a:lnSpc>
                <a:spcPct val="107000"/>
              </a:lnSpc>
              <a:spcAft>
                <a:spcPts val="800"/>
              </a:spcAft>
              <a:tabLst>
                <a:tab pos="0" algn="l"/>
                <a:tab pos="57150" algn="l"/>
              </a:tabLst>
              <a:defRPr/>
            </a:pPr>
            <a:r>
              <a:rPr lang="fr-FR" sz="3200" b="1">
                <a:solidFill>
                  <a:srgbClr val="385723"/>
                </a:solidFill>
                <a:latin typeface="Times New Roman" pitchFamily="18" charset="0"/>
                <a:cs typeface="Times New Roman" pitchFamily="18" charset="0"/>
              </a:rPr>
              <a:t> </a:t>
            </a:r>
            <a:endParaRPr lang="en-US" sz="3200">
              <a:solidFill>
                <a:srgbClr val="385723"/>
              </a:solidFill>
              <a:latin typeface="Times New Roman" pitchFamily="18" charset="0"/>
              <a:cs typeface="Times New Roman" pitchFamily="18" charset="0"/>
            </a:endParaRPr>
          </a:p>
        </p:txBody>
      </p:sp>
    </p:spTree>
    <p:extLst>
      <p:ext uri="{BB962C8B-B14F-4D97-AF65-F5344CB8AC3E}">
        <p14:creationId xmlns:p14="http://schemas.microsoft.com/office/powerpoint/2010/main" val="1198122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2406" y="131763"/>
            <a:ext cx="4810125" cy="7540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nSpc>
                <a:spcPct val="107000"/>
              </a:lnSpc>
              <a:spcAft>
                <a:spcPts val="800"/>
              </a:spcAft>
              <a:tabLst>
                <a:tab pos="0" algn="l"/>
                <a:tab pos="57150" algn="l"/>
              </a:tabLst>
              <a:defRPr/>
            </a:pPr>
            <a:r>
              <a:rPr lang="fr-FR" sz="3200" b="1">
                <a:solidFill>
                  <a:srgbClr val="FF0000"/>
                </a:solidFill>
                <a:latin typeface="Times New Roman" pitchFamily="18" charset="0"/>
                <a:cs typeface="Times New Roman" pitchFamily="18" charset="0"/>
              </a:rPr>
              <a:t>II</a:t>
            </a:r>
            <a:r>
              <a:rPr lang="fr-FR" b="1">
                <a:solidFill>
                  <a:srgbClr val="7030A0"/>
                </a:solidFill>
                <a:latin typeface="Times New Roman" pitchFamily="18" charset="0"/>
                <a:cs typeface="Times New Roman" pitchFamily="18" charset="0"/>
              </a:rPr>
              <a:t>. </a:t>
            </a:r>
            <a:r>
              <a:rPr lang="fr-FR" sz="3600" b="1">
                <a:solidFill>
                  <a:srgbClr val="FF0000"/>
                </a:solidFill>
                <a:latin typeface="Times New Roman" pitchFamily="18" charset="0"/>
                <a:cs typeface="Times New Roman" pitchFamily="18" charset="0"/>
              </a:rPr>
              <a:t>Đọc hiểu văn bản</a:t>
            </a:r>
            <a:endParaRPr lang="en-US" sz="3600">
              <a:solidFill>
                <a:srgbClr val="FF0000"/>
              </a:solidFill>
              <a:latin typeface="Times New Roman" pitchFamily="18" charset="0"/>
              <a:cs typeface="Times New Roman" pitchFamily="18" charset="0"/>
            </a:endParaRPr>
          </a:p>
        </p:txBody>
      </p:sp>
      <p:sp>
        <p:nvSpPr>
          <p:cNvPr id="6" name="Title 3"/>
          <p:cNvSpPr txBox="1">
            <a:spLocks/>
          </p:cNvSpPr>
          <p:nvPr/>
        </p:nvSpPr>
        <p:spPr>
          <a:xfrm>
            <a:off x="153592" y="960439"/>
            <a:ext cx="4907756" cy="706437"/>
          </a:xfrm>
          <a:prstGeom prst="plaque">
            <a:avLst/>
          </a:prstGeom>
          <a:solidFill>
            <a:schemeClr val="bg1">
              <a:lumMod val="95000"/>
            </a:schemeClr>
          </a:solidFill>
          <a:ln w="12700" cap="flat" cmpd="sng" algn="ctr">
            <a:solidFill>
              <a:srgbClr val="5B9BD5">
                <a:shade val="50000"/>
              </a:srgbClr>
            </a:solidFill>
            <a:prstDash val="solid"/>
            <a:miter lim="800000"/>
          </a:ln>
          <a:effectLst/>
        </p:spPr>
        <p:txBody>
          <a:bodyPr anchor="ctr">
            <a:normAutofit fontScale="70000" lnSpcReduction="20000"/>
          </a:bodyPr>
          <a:lstStyle/>
          <a:p>
            <a:pPr algn="just">
              <a:lnSpc>
                <a:spcPct val="90000"/>
              </a:lnSpc>
              <a:defRPr/>
            </a:pPr>
            <a:r>
              <a:rPr lang="en-US" sz="2800" b="1">
                <a:solidFill>
                  <a:srgbClr val="000000"/>
                </a:solidFill>
                <a:latin typeface="Times New Roman" pitchFamily="18" charset="0"/>
                <a:cs typeface="Calibri" pitchFamily="34" charset="0"/>
              </a:rPr>
              <a:t>1. Cuộc gặp gỡ giữa hoàng tử bé và cáo.</a:t>
            </a:r>
            <a:endParaRPr lang="en-US" sz="2800">
              <a:solidFill>
                <a:srgbClr val="FFFFFF"/>
              </a:solidFill>
              <a:latin typeface="Times New Roman" pitchFamily="18" charset="0"/>
              <a:cs typeface="Calibri" pitchFamily="34" charset="0"/>
            </a:endParaRPr>
          </a:p>
        </p:txBody>
      </p:sp>
      <p:pic>
        <p:nvPicPr>
          <p:cNvPr id="3" name="Picture 2"/>
          <p:cNvPicPr>
            <a:picLocks noChangeAspect="1"/>
          </p:cNvPicPr>
          <p:nvPr/>
        </p:nvPicPr>
        <p:blipFill>
          <a:blip r:embed="rId2"/>
          <a:srcRect/>
          <a:stretch>
            <a:fillRect/>
          </a:stretch>
        </p:blipFill>
        <p:spPr bwMode="auto">
          <a:xfrm>
            <a:off x="442912" y="1858963"/>
            <a:ext cx="4767263" cy="4260850"/>
          </a:xfrm>
          <a:prstGeom prst="rect">
            <a:avLst/>
          </a:prstGeom>
          <a:noFill/>
          <a:ln w="9525">
            <a:noFill/>
            <a:miter lim="800000"/>
            <a:headEnd/>
            <a:tailEnd/>
          </a:ln>
        </p:spPr>
      </p:pic>
      <p:sp>
        <p:nvSpPr>
          <p:cNvPr id="2" name="Left Arrow Callout 1"/>
          <p:cNvSpPr/>
          <p:nvPr/>
        </p:nvSpPr>
        <p:spPr>
          <a:xfrm>
            <a:off x="5210176" y="1666875"/>
            <a:ext cx="3184922" cy="4129088"/>
          </a:xfrm>
          <a:prstGeom prst="lef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Chia lớp thành 4 nhóm. </a:t>
            </a:r>
          </a:p>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Thảo thảo luận nhóm và ghi kết quả thảo luận ra phiếu học tập.</a:t>
            </a:r>
          </a:p>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Thời gian thảo luận 8 phút.</a:t>
            </a:r>
            <a:endParaRPr lang="en-US" sz="2800">
              <a:solidFill>
                <a:srgbClr val="FFFFFF"/>
              </a:solidFill>
              <a:latin typeface="Times New Roman" pitchFamily="18" charset="0"/>
              <a:cs typeface="Calibri" pitchFamily="34" charset="0"/>
            </a:endParaRPr>
          </a:p>
        </p:txBody>
      </p:sp>
    </p:spTree>
    <p:extLst>
      <p:ext uri="{BB962C8B-B14F-4D97-AF65-F5344CB8AC3E}">
        <p14:creationId xmlns:p14="http://schemas.microsoft.com/office/powerpoint/2010/main" val="30995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48904" y="1652588"/>
          <a:ext cx="7687866" cy="7315200"/>
        </p:xfrm>
        <a:graphic>
          <a:graphicData uri="http://schemas.openxmlformats.org/drawingml/2006/table">
            <a:tbl>
              <a:tblPr/>
              <a:tblGrid>
                <a:gridCol w="951309"/>
                <a:gridCol w="2444354"/>
                <a:gridCol w="4292203"/>
              </a:tblGrid>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Calibri" pitchFamily="34" charset="0"/>
                        </a:rPr>
                        <a:t>Trình tự</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Calibri" pitchFamily="34" charset="0"/>
                        </a:rPr>
                        <a:t>Lời thoại/ chi tiết</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FF0000"/>
                          </a:solidFill>
                          <a:effectLst/>
                          <a:latin typeface="Times New Roman" pitchFamily="18" charset="0"/>
                          <a:cs typeface="Calibri" pitchFamily="34" charset="0"/>
                        </a:rPr>
                        <a:t>Nhận xét</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Calibri" pitchFamily="34" charset="0"/>
                        </a:rPr>
                        <a:t>Trước khi gặp cáo</a:t>
                      </a:r>
                      <a:endParaRPr kumimoji="0" lang="en-US" sz="2000" b="1"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 Hoàng tử bé đến từ............</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 Cậu phát hiện ra.................</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 Nằm....................................</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Trạng thái và cảm xúc của hoàng tử bé trước khi gặp cáo?......................................................</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tr>
              <a:tr h="2343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Calibri" pitchFamily="34" charset="0"/>
                        </a:rPr>
                        <a:t>Khi gặp cáo</a:t>
                      </a:r>
                      <a:endParaRPr kumimoji="0" lang="en-US" sz="2000" b="1"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Ban đầu:...........................</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 </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Cuộc đối thoại với cáo:......</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endParaRPr kumimoji="0" lang="en-US" sz="2000" b="0" i="0" u="none" strike="noStrike" cap="none" normalizeH="0" baseline="0" smtClean="0">
                        <a:ln>
                          <a:noFill/>
                        </a:ln>
                        <a:solidFill>
                          <a:srgbClr val="000000"/>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Cảm hóa cáo: ...........</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 Gặp lại vườn hồng: .............</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Thái độ ban đầu của hoàng tử bé khi gặp cáo?..................</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Trong suốt cuộc đối thoại với cáo, hoàng tử bé thể hiện cậu là người như thế nào?</a:t>
                      </a:r>
                      <a:r>
                        <a:rPr kumimoji="0" lang="en-US" sz="2000" b="0" i="0" u="none" strike="noStrike" cap="none" normalizeH="0" baseline="0" smtClean="0">
                          <a:ln>
                            <a:noFill/>
                          </a:ln>
                          <a:solidFill>
                            <a:schemeClr val="tx1"/>
                          </a:solidFill>
                          <a:effectLst/>
                          <a:latin typeface="Times New Roman" pitchFamily="18" charset="0"/>
                          <a:cs typeface="Calibri" pitchFamily="34" charset="0"/>
                        </a:rPr>
                        <a:t> </a:t>
                      </a:r>
                      <a:r>
                        <a:rPr kumimoji="0" lang="en-US" sz="20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Tại sao hoàng tử bé đồng ý cảm hóa cáo?...................................................</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Khi gặp lại vườn hồng, thái độ của hoàng tử bé đã thay đổi ra sao? Em có nhận xét gì về sự thay đổi này?.............................</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Calibri" pitchFamily="34" charset="0"/>
                        </a:rPr>
                        <a:t>Khi chia tay con cáo</a:t>
                      </a:r>
                      <a:endParaRPr kumimoji="0" lang="en-US" sz="2000" b="1"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 Động viên cáo: ............</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 Lặp lại lời cáo: ..............</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Calibri" pitchFamily="34" charset="0"/>
                        </a:rPr>
                        <a:t>Nhận xét về thái độ và lời nói của hoàng tử bé khi chia tay cáo?............................</a:t>
                      </a:r>
                      <a:endParaRPr kumimoji="0" lang="en-US" sz="20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tr>
            </a:tbl>
          </a:graphicData>
        </a:graphic>
      </p:graphicFrame>
      <p:sp>
        <p:nvSpPr>
          <p:cNvPr id="5" name="Rounded Rectangle 4"/>
          <p:cNvSpPr/>
          <p:nvPr/>
        </p:nvSpPr>
        <p:spPr>
          <a:xfrm>
            <a:off x="2366963" y="139701"/>
            <a:ext cx="4451747" cy="7223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gn="ctr">
              <a:lnSpc>
                <a:spcPct val="107000"/>
              </a:lnSpc>
              <a:spcAft>
                <a:spcPts val="800"/>
              </a:spcAft>
              <a:tabLst>
                <a:tab pos="0" algn="l"/>
                <a:tab pos="57150" algn="l"/>
              </a:tabLst>
              <a:defRPr/>
            </a:pPr>
            <a:r>
              <a:rPr lang="fr-FR" sz="2800" b="1">
                <a:solidFill>
                  <a:srgbClr val="7030A0"/>
                </a:solidFill>
                <a:latin typeface="Times New Roman" pitchFamily="18" charset="0"/>
                <a:cs typeface="Times New Roman" pitchFamily="18" charset="0"/>
              </a:rPr>
              <a:t>HOẠT ĐỘNG NHÓM:  NHÓM 1,2</a:t>
            </a:r>
            <a:endParaRPr lang="en-US" sz="2800" i="1">
              <a:solidFill>
                <a:srgbClr val="FF0000"/>
              </a:solidFill>
              <a:latin typeface="Times New Roman" pitchFamily="18" charset="0"/>
              <a:cs typeface="Times New Roman" pitchFamily="18" charset="0"/>
            </a:endParaRPr>
          </a:p>
        </p:txBody>
      </p:sp>
      <p:sp>
        <p:nvSpPr>
          <p:cNvPr id="445464" name="Rectangle 1"/>
          <p:cNvSpPr>
            <a:spLocks noChangeArrowheads="1"/>
          </p:cNvSpPr>
          <p:nvPr/>
        </p:nvSpPr>
        <p:spPr bwMode="auto">
          <a:xfrm>
            <a:off x="794147" y="862014"/>
            <a:ext cx="7224713" cy="708025"/>
          </a:xfrm>
          <a:prstGeom prst="rect">
            <a:avLst/>
          </a:prstGeom>
          <a:noFill/>
          <a:ln w="9525">
            <a:noFill/>
            <a:miter lim="800000"/>
            <a:headEnd/>
            <a:tailEnd/>
          </a:ln>
        </p:spPr>
        <p:txBody>
          <a:bodyPr>
            <a:spAutoFit/>
          </a:bodyPr>
          <a:lstStyle/>
          <a:p>
            <a:pPr algn="just"/>
            <a:r>
              <a:rPr lang="en-US" sz="2000" b="1">
                <a:solidFill>
                  <a:srgbClr val="385723"/>
                </a:solidFill>
                <a:latin typeface="Times New Roman" pitchFamily="18" charset="0"/>
                <a:cs typeface="Calibri" pitchFamily="34" charset="0"/>
              </a:rPr>
              <a:t>Tìm lời đối thoại phù hợp để diền vào ô trống ở cột giữa, sau đó ghi lời nhận xét ở cột ngoài cùng.</a:t>
            </a:r>
            <a:endParaRPr lang="en-US" sz="2000">
              <a:solidFill>
                <a:srgbClr val="385723"/>
              </a:solidFill>
              <a:latin typeface="Times New Roman" pitchFamily="18" charset="0"/>
              <a:cs typeface="Calibri" pitchFamily="34" charset="0"/>
            </a:endParaRPr>
          </a:p>
        </p:txBody>
      </p:sp>
    </p:spTree>
    <p:extLst>
      <p:ext uri="{BB962C8B-B14F-4D97-AF65-F5344CB8AC3E}">
        <p14:creationId xmlns:p14="http://schemas.microsoft.com/office/powerpoint/2010/main" val="1305661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733425" y="2598739"/>
          <a:ext cx="7311629" cy="6217920"/>
        </p:xfrm>
        <a:graphic>
          <a:graphicData uri="http://schemas.openxmlformats.org/drawingml/2006/table">
            <a:tbl>
              <a:tblPr/>
              <a:tblGrid>
                <a:gridCol w="1493044"/>
                <a:gridCol w="2926556"/>
                <a:gridCol w="2892029"/>
              </a:tblGrid>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Calibri" pitchFamily="34" charset="0"/>
                        </a:rPr>
                        <a:t>Cảm nhận của cáo</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Calibri" pitchFamily="34" charset="0"/>
                        </a:rPr>
                        <a:t>Trước</a:t>
                      </a:r>
                      <a:r>
                        <a:rPr kumimoji="0" lang="en-US" sz="2400" b="0" i="0" u="none" strike="noStrike" cap="none" normalizeH="0" baseline="0" smtClean="0">
                          <a:ln>
                            <a:noFill/>
                          </a:ln>
                          <a:solidFill>
                            <a:srgbClr val="FF0000"/>
                          </a:solidFill>
                          <a:effectLst/>
                          <a:latin typeface="Times New Roman" pitchFamily="18" charset="0"/>
                          <a:cs typeface="Calibri" pitchFamily="34" charset="0"/>
                        </a:rPr>
                        <a:t> khi  hoàng tử bé </a:t>
                      </a:r>
                      <a:r>
                        <a:rPr kumimoji="0" lang="en-US" sz="2400" b="0" i="1" u="none" strike="noStrike" cap="none" normalizeH="0" baseline="0" smtClean="0">
                          <a:ln>
                            <a:noFill/>
                          </a:ln>
                          <a:solidFill>
                            <a:srgbClr val="FF0000"/>
                          </a:solidFill>
                          <a:effectLst/>
                          <a:latin typeface="Times New Roman" pitchFamily="18" charset="0"/>
                          <a:cs typeface="Calibri" pitchFamily="34" charset="0"/>
                        </a:rPr>
                        <a:t>được hoàng tử bé cảm hóa</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cs typeface="Calibri" pitchFamily="34" charset="0"/>
                        </a:rPr>
                        <a:t>Sau </a:t>
                      </a:r>
                      <a:r>
                        <a:rPr kumimoji="0" lang="en-US" sz="2400" b="0" i="0" u="none" strike="noStrike" cap="none" normalizeH="0" baseline="0" smtClean="0">
                          <a:ln>
                            <a:noFill/>
                          </a:ln>
                          <a:solidFill>
                            <a:srgbClr val="FF0000"/>
                          </a:solidFill>
                          <a:effectLst/>
                          <a:latin typeface="Times New Roman" pitchFamily="18" charset="0"/>
                          <a:cs typeface="Calibri" pitchFamily="34" charset="0"/>
                        </a:rPr>
                        <a:t>khi được hoàng tử bé cảm hóa</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r>
              <a:tr h="1458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smtClean="0">
                          <a:ln>
                            <a:noFill/>
                          </a:ln>
                          <a:solidFill>
                            <a:srgbClr val="000000"/>
                          </a:solidFill>
                          <a:effectLst/>
                          <a:latin typeface="Times New Roman" pitchFamily="18" charset="0"/>
                          <a:cs typeface="Calibri" pitchFamily="34" charset="0"/>
                        </a:rPr>
                        <a:t>Khi nghe tiếng bước chân </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r>
              <a:tr h="684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smtClean="0">
                          <a:ln>
                            <a:noFill/>
                          </a:ln>
                          <a:solidFill>
                            <a:srgbClr val="000000"/>
                          </a:solidFill>
                          <a:effectLst/>
                          <a:latin typeface="Times New Roman" pitchFamily="18" charset="0"/>
                          <a:cs typeface="Calibri" pitchFamily="34" charset="0"/>
                        </a:rPr>
                        <a:t>cánh đồng lúa mì </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r>
              <a:tr h="684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smtClean="0">
                          <a:ln>
                            <a:noFill/>
                          </a:ln>
                          <a:solidFill>
                            <a:srgbClr val="000000"/>
                          </a:solidFill>
                          <a:effectLst/>
                          <a:latin typeface="Times New Roman" pitchFamily="18" charset="0"/>
                          <a:cs typeface="Calibri" pitchFamily="34" charset="0"/>
                        </a:rPr>
                        <a:t>Cuộc sống</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a:t>
                      </a:r>
                      <a:endParaRPr kumimoji="0" lang="en-US" sz="2400" b="0" i="0" u="none" strike="noStrike" cap="none" normalizeH="0" baseline="0" smtClean="0">
                        <a:ln>
                          <a:noFill/>
                        </a:ln>
                        <a:solidFill>
                          <a:schemeClr val="tx1"/>
                        </a:solidFill>
                        <a:effectLst/>
                        <a:latin typeface="Times New Roman" pitchFamily="18" charset="0"/>
                        <a:cs typeface="Calibri" pitchFamily="34"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tr>
            </a:tbl>
          </a:graphicData>
        </a:graphic>
      </p:graphicFrame>
      <p:sp>
        <p:nvSpPr>
          <p:cNvPr id="4" name="Title 3"/>
          <p:cNvSpPr>
            <a:spLocks noGrp="1"/>
          </p:cNvSpPr>
          <p:nvPr>
            <p:ph type="title"/>
          </p:nvPr>
        </p:nvSpPr>
        <p:spPr>
          <a:xfrm>
            <a:off x="1357313" y="369888"/>
            <a:ext cx="5543550" cy="6334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57150" algn="ctr" eaLnBrk="1" hangingPunct="1">
              <a:lnSpc>
                <a:spcPct val="107000"/>
              </a:lnSpc>
              <a:spcAft>
                <a:spcPts val="800"/>
              </a:spcAft>
              <a:tabLst>
                <a:tab pos="0" algn="l"/>
                <a:tab pos="57150" algn="l"/>
              </a:tabLst>
              <a:defRPr/>
            </a:pPr>
            <a:r>
              <a:rPr lang="fr-FR" sz="3200" b="1" smtClean="0">
                <a:solidFill>
                  <a:srgbClr val="7030A0"/>
                </a:solidFill>
                <a:latin typeface="Times New Roman" pitchFamily="18" charset="0"/>
                <a:cs typeface="Times New Roman" pitchFamily="18" charset="0"/>
              </a:rPr>
              <a:t>HOẠT ĐỘNG NHÓM:  NHÓM 3,4</a:t>
            </a:r>
            <a:endParaRPr lang="en-US" sz="3200" i="1" smtClean="0">
              <a:solidFill>
                <a:srgbClr val="FF0000"/>
              </a:solidFill>
              <a:latin typeface="Times New Roman" pitchFamily="18" charset="0"/>
              <a:cs typeface="Times New Roman" pitchFamily="18" charset="0"/>
            </a:endParaRPr>
          </a:p>
        </p:txBody>
      </p:sp>
      <p:sp>
        <p:nvSpPr>
          <p:cNvPr id="2" name="Rectangle 1"/>
          <p:cNvSpPr>
            <a:spLocks noChangeArrowheads="1"/>
          </p:cNvSpPr>
          <p:nvPr/>
        </p:nvSpPr>
        <p:spPr bwMode="auto">
          <a:xfrm>
            <a:off x="2467273" y="1096963"/>
            <a:ext cx="3324821" cy="461665"/>
          </a:xfrm>
          <a:prstGeom prst="rect">
            <a:avLst/>
          </a:prstGeom>
          <a:noFill/>
          <a:ln w="9525">
            <a:noFill/>
            <a:miter lim="800000"/>
            <a:headEnd/>
            <a:tailEnd/>
          </a:ln>
        </p:spPr>
        <p:txBody>
          <a:bodyPr wrap="none">
            <a:spAutoFit/>
          </a:bodyPr>
          <a:lstStyle/>
          <a:p>
            <a:pPr algn="ctr"/>
            <a:r>
              <a:rPr lang="en-US" sz="2400" b="1">
                <a:solidFill>
                  <a:srgbClr val="203864"/>
                </a:solidFill>
                <a:latin typeface="Times New Roman" pitchFamily="18" charset="0"/>
                <a:cs typeface="Calibri" pitchFamily="34" charset="0"/>
              </a:rPr>
              <a:t>PHIẾU HỌC TẬP SỐ 4</a:t>
            </a:r>
            <a:endParaRPr lang="en-US" sz="2400">
              <a:solidFill>
                <a:srgbClr val="203864"/>
              </a:solidFill>
              <a:latin typeface="Times New Roman" pitchFamily="18" charset="0"/>
              <a:cs typeface="Calibri" pitchFamily="34" charset="0"/>
            </a:endParaRPr>
          </a:p>
        </p:txBody>
      </p:sp>
      <p:sp>
        <p:nvSpPr>
          <p:cNvPr id="3" name="Rectangle 2"/>
          <p:cNvSpPr>
            <a:spLocks noChangeArrowheads="1"/>
          </p:cNvSpPr>
          <p:nvPr/>
        </p:nvSpPr>
        <p:spPr bwMode="auto">
          <a:xfrm>
            <a:off x="733425" y="1563688"/>
            <a:ext cx="7116366" cy="1200329"/>
          </a:xfrm>
          <a:prstGeom prst="rect">
            <a:avLst/>
          </a:prstGeom>
          <a:noFill/>
          <a:ln w="9525">
            <a:noFill/>
            <a:miter lim="800000"/>
            <a:headEnd/>
            <a:tailEnd/>
          </a:ln>
        </p:spPr>
        <p:txBody>
          <a:bodyPr>
            <a:spAutoFit/>
          </a:bodyPr>
          <a:lstStyle/>
          <a:p>
            <a:pPr algn="just"/>
            <a:r>
              <a:rPr lang="en-US" sz="2400" i="1">
                <a:solidFill>
                  <a:srgbClr val="000000"/>
                </a:solidFill>
                <a:latin typeface="Times New Roman" pitchFamily="18" charset="0"/>
                <a:cs typeface="Calibri" pitchFamily="34" charset="0"/>
              </a:rPr>
              <a:t>Cảm nhận khác nhau của cáo về tiếng bước chân và cánh đồng lúa mì ở hai thời điểm trước và sau khi được hoàng tử bé cảm hóa?</a:t>
            </a:r>
            <a:endParaRPr lang="en-US" sz="2400">
              <a:latin typeface="Times New Roman" pitchFamily="18" charset="0"/>
              <a:cs typeface="Calibri" pitchFamily="34" charset="0"/>
            </a:endParaRPr>
          </a:p>
        </p:txBody>
      </p:sp>
    </p:spTree>
    <p:extLst>
      <p:ext uri="{BB962C8B-B14F-4D97-AF65-F5344CB8AC3E}">
        <p14:creationId xmlns:p14="http://schemas.microsoft.com/office/powerpoint/2010/main" val="213919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0" y="73026"/>
            <a:ext cx="3592116"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chemeClr val="tx1"/>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1349478" y="475164"/>
          <a:ext cx="7090286" cy="5365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rcRect/>
          <a:stretch>
            <a:fillRect/>
          </a:stretch>
        </p:blipFill>
        <p:spPr bwMode="auto">
          <a:xfrm>
            <a:off x="1593057" y="4387850"/>
            <a:ext cx="3042047" cy="2381250"/>
          </a:xfrm>
          <a:prstGeom prst="rect">
            <a:avLst/>
          </a:prstGeom>
          <a:noFill/>
          <a:ln w="9525">
            <a:noFill/>
            <a:miter lim="800000"/>
            <a:headEnd/>
            <a:tailEnd/>
          </a:ln>
        </p:spPr>
      </p:pic>
      <p:pic>
        <p:nvPicPr>
          <p:cNvPr id="7" name="Picture 6"/>
          <p:cNvPicPr>
            <a:picLocks noChangeAspect="1"/>
          </p:cNvPicPr>
          <p:nvPr/>
        </p:nvPicPr>
        <p:blipFill>
          <a:blip r:embed="rId8"/>
          <a:srcRect/>
          <a:stretch>
            <a:fillRect/>
          </a:stretch>
        </p:blipFill>
        <p:spPr bwMode="auto">
          <a:xfrm>
            <a:off x="5043487" y="4394200"/>
            <a:ext cx="3396854" cy="2374900"/>
          </a:xfrm>
          <a:prstGeom prst="rect">
            <a:avLst/>
          </a:prstGeom>
          <a:noFill/>
          <a:ln w="9525">
            <a:noFill/>
            <a:miter lim="800000"/>
            <a:headEnd/>
            <a:tailEnd/>
          </a:ln>
        </p:spPr>
      </p:pic>
    </p:spTree>
    <p:extLst>
      <p:ext uri="{BB962C8B-B14F-4D97-AF65-F5344CB8AC3E}">
        <p14:creationId xmlns:p14="http://schemas.microsoft.com/office/powerpoint/2010/main" val="6863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94060" y="1"/>
            <a:ext cx="3592115"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730045" y="151963"/>
          <a:ext cx="7698659" cy="4769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rcRect/>
          <a:stretch>
            <a:fillRect/>
          </a:stretch>
        </p:blipFill>
        <p:spPr bwMode="auto">
          <a:xfrm>
            <a:off x="1570435" y="4291014"/>
            <a:ext cx="2345531" cy="2389187"/>
          </a:xfrm>
          <a:prstGeom prst="rect">
            <a:avLst/>
          </a:prstGeom>
          <a:noFill/>
          <a:ln w="9525">
            <a:noFill/>
            <a:miter lim="800000"/>
            <a:headEnd/>
            <a:tailEnd/>
          </a:ln>
        </p:spPr>
      </p:pic>
      <p:pic>
        <p:nvPicPr>
          <p:cNvPr id="3" name="Picture 2"/>
          <p:cNvPicPr>
            <a:picLocks noChangeAspect="1"/>
          </p:cNvPicPr>
          <p:nvPr/>
        </p:nvPicPr>
        <p:blipFill>
          <a:blip r:embed="rId8"/>
          <a:srcRect/>
          <a:stretch>
            <a:fillRect/>
          </a:stretch>
        </p:blipFill>
        <p:spPr bwMode="auto">
          <a:xfrm>
            <a:off x="5331619" y="4291014"/>
            <a:ext cx="2344341" cy="2389187"/>
          </a:xfrm>
          <a:prstGeom prst="rect">
            <a:avLst/>
          </a:prstGeom>
          <a:noFill/>
          <a:ln w="9525">
            <a:noFill/>
            <a:miter lim="800000"/>
            <a:headEnd/>
            <a:tailEnd/>
          </a:ln>
        </p:spPr>
      </p:pic>
    </p:spTree>
    <p:extLst>
      <p:ext uri="{BB962C8B-B14F-4D97-AF65-F5344CB8AC3E}">
        <p14:creationId xmlns:p14="http://schemas.microsoft.com/office/powerpoint/2010/main" val="196128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94060" y="176214"/>
            <a:ext cx="3592115"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663677" y="1401096"/>
          <a:ext cx="8174294" cy="4542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rcRect/>
          <a:stretch>
            <a:fillRect/>
          </a:stretch>
        </p:blipFill>
        <p:spPr bwMode="auto">
          <a:xfrm>
            <a:off x="896541" y="1401763"/>
            <a:ext cx="2200275" cy="2063750"/>
          </a:xfrm>
          <a:prstGeom prst="rect">
            <a:avLst/>
          </a:prstGeom>
          <a:noFill/>
          <a:ln w="9525">
            <a:noFill/>
            <a:miter lim="800000"/>
            <a:headEnd/>
            <a:tailEnd/>
          </a:ln>
        </p:spPr>
      </p:pic>
      <p:pic>
        <p:nvPicPr>
          <p:cNvPr id="3" name="Picture 2"/>
          <p:cNvPicPr>
            <a:picLocks noChangeAspect="1"/>
          </p:cNvPicPr>
          <p:nvPr/>
        </p:nvPicPr>
        <p:blipFill>
          <a:blip r:embed="rId8"/>
          <a:srcRect/>
          <a:stretch>
            <a:fillRect/>
          </a:stretch>
        </p:blipFill>
        <p:spPr bwMode="auto">
          <a:xfrm>
            <a:off x="6382941" y="1371601"/>
            <a:ext cx="2266950" cy="2092325"/>
          </a:xfrm>
          <a:prstGeom prst="rect">
            <a:avLst/>
          </a:prstGeom>
          <a:noFill/>
          <a:ln w="9525">
            <a:noFill/>
            <a:miter lim="800000"/>
            <a:headEnd/>
            <a:tailEnd/>
          </a:ln>
        </p:spPr>
      </p:pic>
    </p:spTree>
    <p:extLst>
      <p:ext uri="{BB962C8B-B14F-4D97-AF65-F5344CB8AC3E}">
        <p14:creationId xmlns:p14="http://schemas.microsoft.com/office/powerpoint/2010/main" val="193998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29779" y="161925"/>
            <a:ext cx="2778919"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fontScale="77500" lnSpcReduction="20000"/>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3" name="Content Placeholder 2"/>
          <p:cNvPicPr>
            <a:picLocks noGrp="1" noChangeAspect="1"/>
          </p:cNvPicPr>
          <p:nvPr>
            <p:ph idx="1"/>
          </p:nvPr>
        </p:nvPicPr>
        <p:blipFill>
          <a:blip r:embed="rId2"/>
          <a:srcRect/>
          <a:stretch>
            <a:fillRect/>
          </a:stretch>
        </p:blipFill>
        <p:spPr>
          <a:xfrm>
            <a:off x="226219" y="1176338"/>
            <a:ext cx="4308872" cy="4398962"/>
          </a:xfrm>
        </p:spPr>
      </p:pic>
      <p:graphicFrame>
        <p:nvGraphicFramePr>
          <p:cNvPr id="2" name="Table 1"/>
          <p:cNvGraphicFramePr>
            <a:graphicFrameLocks noGrp="1"/>
          </p:cNvGraphicFramePr>
          <p:nvPr/>
        </p:nvGraphicFramePr>
        <p:xfrm>
          <a:off x="4645819" y="2008188"/>
          <a:ext cx="4114800" cy="4663440"/>
        </p:xfrm>
        <a:graphic>
          <a:graphicData uri="http://schemas.openxmlformats.org/drawingml/2006/table">
            <a:tbl>
              <a:tblPr/>
              <a:tblGrid>
                <a:gridCol w="4114800"/>
              </a:tblGrid>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Từ </a:t>
                      </a:r>
                      <a:r>
                        <a:rPr kumimoji="0" lang="en-US" sz="2400" b="0" i="1" u="none" strike="noStrike" cap="none" normalizeH="0" baseline="0" smtClean="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smtClean="0">
                          <a:ln>
                            <a:noFill/>
                          </a:ln>
                          <a:solidFill>
                            <a:srgbClr val="000000"/>
                          </a:solidFill>
                          <a:effectLst/>
                          <a:latin typeface="Times New Roman" pitchFamily="18" charset="0"/>
                          <a:cs typeface="Calibri" pitchFamily="34" charset="0"/>
                        </a:rPr>
                        <a:t> xuất hiện bao nhiêu lần trong đoạn trích? Qua lời giải nghĩa của cáo, em hiểu </a:t>
                      </a:r>
                      <a:r>
                        <a:rPr kumimoji="0" lang="en-US" sz="2400" b="0" i="1" u="none" strike="noStrike" cap="none" normalizeH="0" baseline="0" smtClean="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smtClean="0">
                          <a:ln>
                            <a:noFill/>
                          </a:ln>
                          <a:solidFill>
                            <a:srgbClr val="000000"/>
                          </a:solidFill>
                          <a:effectLst/>
                          <a:latin typeface="Times New Roman" pitchFamily="18" charset="0"/>
                          <a:cs typeface="Calibri" pitchFamily="34" charset="0"/>
                        </a:rPr>
                        <a:t> là gì?</a:t>
                      </a:r>
                      <a:endParaRPr kumimoji="0" lang="en-US" sz="2400" b="0" i="0" u="none" strike="noStrike" cap="none" normalizeH="0" baseline="0" smtClean="0">
                        <a:ln>
                          <a:noFill/>
                        </a:ln>
                        <a:solidFill>
                          <a:srgbClr val="FFFFFF"/>
                        </a:solidFill>
                        <a:effectLst/>
                        <a:latin typeface="Times New Roman" pitchFamily="18" charset="0"/>
                        <a:cs typeface="Calibri" pitchFamily="34" charset="0"/>
                      </a:endParaRP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5D6"/>
                    </a:solidFill>
                  </a:tcPr>
                </a:tc>
              </a:tr>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Điều gì ở hoàng tử bé khiến con cáo tha thiết mong được kết bạn với cậu?</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r>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Calibri" pitchFamily="34" charset="0"/>
                        </a:rPr>
                        <a:t>Nếu được hoàng tử bé </a:t>
                      </a:r>
                      <a:r>
                        <a:rPr kumimoji="0" lang="en-US" sz="2400" b="1" i="1" u="none" strike="noStrike" cap="none" normalizeH="0" baseline="0" smtClean="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smtClean="0">
                          <a:ln>
                            <a:noFill/>
                          </a:ln>
                          <a:solidFill>
                            <a:srgbClr val="000000"/>
                          </a:solidFill>
                          <a:effectLst/>
                          <a:latin typeface="Times New Roman" pitchFamily="18" charset="0"/>
                          <a:cs typeface="Calibri" pitchFamily="34" charset="0"/>
                        </a:rPr>
                        <a:t>, cuộc sống của cáo sẽ thay đổi như thế nào? Qua đó, em cảm nhận như thế nào về ý nghĩa của tình bạn?</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18E"/>
                    </a:solidFill>
                  </a:tcPr>
                </a:tc>
              </a:tr>
            </a:tbl>
          </a:graphicData>
        </a:graphic>
      </p:graphicFrame>
      <p:sp>
        <p:nvSpPr>
          <p:cNvPr id="4" name="Down Arrow Callout 3"/>
          <p:cNvSpPr/>
          <p:nvPr/>
        </p:nvSpPr>
        <p:spPr>
          <a:xfrm>
            <a:off x="4645819" y="708026"/>
            <a:ext cx="4114800" cy="1300163"/>
          </a:xfrm>
          <a:prstGeom prst="down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hiểu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9015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29779" y="161925"/>
            <a:ext cx="2778919"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fontScale="77500" lnSpcReduction="20000"/>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graphicFrame>
        <p:nvGraphicFramePr>
          <p:cNvPr id="2" name="Diagram 1"/>
          <p:cNvGraphicFramePr/>
          <p:nvPr/>
        </p:nvGraphicFramePr>
        <p:xfrm>
          <a:off x="838200" y="424699"/>
          <a:ext cx="6096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rcRect/>
          <a:stretch>
            <a:fillRect/>
          </a:stretch>
        </p:blipFill>
        <p:spPr bwMode="auto">
          <a:xfrm>
            <a:off x="4833938" y="925513"/>
            <a:ext cx="2593181" cy="2078037"/>
          </a:xfrm>
          <a:prstGeom prst="rect">
            <a:avLst/>
          </a:prstGeom>
          <a:noFill/>
          <a:ln w="9525">
            <a:noFill/>
            <a:miter lim="800000"/>
            <a:headEnd/>
            <a:tailEnd/>
          </a:ln>
        </p:spPr>
      </p:pic>
    </p:spTree>
    <p:extLst>
      <p:ext uri="{BB962C8B-B14F-4D97-AF65-F5344CB8AC3E}">
        <p14:creationId xmlns:p14="http://schemas.microsoft.com/office/powerpoint/2010/main" val="143089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29779" y="161925"/>
            <a:ext cx="2778919"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fontScale="77500" lnSpcReduction="20000"/>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graphicFrame>
        <p:nvGraphicFramePr>
          <p:cNvPr id="2" name="Diagram 1"/>
          <p:cNvGraphicFramePr/>
          <p:nvPr/>
        </p:nvGraphicFramePr>
        <p:xfrm>
          <a:off x="650159" y="1501284"/>
          <a:ext cx="6096000" cy="4917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rcRect/>
          <a:stretch>
            <a:fillRect/>
          </a:stretch>
        </p:blipFill>
        <p:spPr bwMode="auto">
          <a:xfrm>
            <a:off x="4670822" y="544513"/>
            <a:ext cx="3005138" cy="2398712"/>
          </a:xfrm>
          <a:prstGeom prst="rect">
            <a:avLst/>
          </a:prstGeom>
          <a:noFill/>
          <a:ln w="9525">
            <a:noFill/>
            <a:miter lim="800000"/>
            <a:headEnd/>
            <a:tailEnd/>
          </a:ln>
        </p:spPr>
      </p:pic>
    </p:spTree>
    <p:extLst>
      <p:ext uri="{BB962C8B-B14F-4D97-AF65-F5344CB8AC3E}">
        <p14:creationId xmlns:p14="http://schemas.microsoft.com/office/powerpoint/2010/main" val="103252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7872" y="58739"/>
            <a:ext cx="2780109"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fontScale="77500" lnSpcReduction="20000"/>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453634" name="Picture 4"/>
          <p:cNvPicPr>
            <a:picLocks noChangeAspect="1"/>
          </p:cNvPicPr>
          <p:nvPr/>
        </p:nvPicPr>
        <p:blipFill>
          <a:blip r:embed="rId2"/>
          <a:srcRect/>
          <a:stretch>
            <a:fillRect/>
          </a:stretch>
        </p:blipFill>
        <p:spPr bwMode="auto">
          <a:xfrm>
            <a:off x="508398" y="881064"/>
            <a:ext cx="8384381" cy="5959475"/>
          </a:xfrm>
          <a:prstGeom prst="rect">
            <a:avLst/>
          </a:prstGeom>
          <a:noFill/>
          <a:ln w="9525">
            <a:noFill/>
            <a:miter lim="800000"/>
            <a:headEnd/>
            <a:tailEnd/>
          </a:ln>
        </p:spPr>
      </p:pic>
      <p:sp>
        <p:nvSpPr>
          <p:cNvPr id="6" name="Rectangle 5"/>
          <p:cNvSpPr>
            <a:spLocks noChangeArrowheads="1"/>
          </p:cNvSpPr>
          <p:nvPr/>
        </p:nvSpPr>
        <p:spPr bwMode="auto">
          <a:xfrm>
            <a:off x="1051323" y="1143001"/>
            <a:ext cx="7841456" cy="3970318"/>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Cảm hóa là chuyển hóa cái hoang dã và xa lạ, pha tạp, bất thiện thành cái gần gũi, tốt đẹp, trong sạch, thiện lành...và có thể chung sống thân thiện làm bạn. Là làm cho gần gũi hơn tức là kết nối tình cảm, dành thời gian hiểu nhau, kiên nhẫn làm thân với nhau. Khi chưa cảm hóa, hoàng tử bé và cáo là xa lạ, chẳng cần gì đến nhau, khi được cáo cảm hóa thì </a:t>
            </a:r>
            <a:r>
              <a:rPr lang="en-US" sz="2800" b="1" i="1">
                <a:solidFill>
                  <a:srgbClr val="000000"/>
                </a:solidFill>
                <a:latin typeface="Times New Roman" pitchFamily="18" charset="0"/>
                <a:cs typeface="Calibri" pitchFamily="34" charset="0"/>
              </a:rPr>
              <a:t>“tụi mình cần đến nhau”</a:t>
            </a:r>
            <a:r>
              <a:rPr lang="en-US" sz="2800" b="1">
                <a:solidFill>
                  <a:srgbClr val="000000"/>
                </a:solidFill>
                <a:latin typeface="Times New Roman" pitchFamily="18" charset="0"/>
                <a:cs typeface="Calibri" pitchFamily="34" charset="0"/>
              </a:rPr>
              <a:t>, </a:t>
            </a:r>
            <a:r>
              <a:rPr lang="en-US" sz="2800">
                <a:solidFill>
                  <a:srgbClr val="000000"/>
                </a:solidFill>
                <a:latin typeface="Times New Roman" pitchFamily="18" charset="0"/>
                <a:cs typeface="Calibri" pitchFamily="34" charset="0"/>
              </a:rPr>
              <a:t>và mỗi người sẽ </a:t>
            </a:r>
            <a:r>
              <a:rPr lang="en-US" sz="2800" b="1" i="1">
                <a:solidFill>
                  <a:srgbClr val="000000"/>
                </a:solidFill>
                <a:latin typeface="Times New Roman" pitchFamily="18" charset="0"/>
                <a:cs typeface="Calibri" pitchFamily="34" charset="0"/>
              </a:rPr>
              <a:t>“trở thành duy nhất trên đời”</a:t>
            </a:r>
            <a:endParaRPr lang="en-US" sz="2800">
              <a:latin typeface="Times New Roman" pitchFamily="18" charset="0"/>
              <a:cs typeface="Calibri" pitchFamily="34" charset="0"/>
            </a:endParaRPr>
          </a:p>
        </p:txBody>
      </p:sp>
    </p:spTree>
    <p:extLst>
      <p:ext uri="{BB962C8B-B14F-4D97-AF65-F5344CB8AC3E}">
        <p14:creationId xmlns:p14="http://schemas.microsoft.com/office/powerpoint/2010/main" val="84842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94347" y="2278064"/>
            <a:ext cx="5809059" cy="3163887"/>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gn="just" eaLnBrk="1" hangingPunct="1">
              <a:buFont typeface="Arial" charset="0"/>
              <a:buNone/>
              <a:defRPr/>
            </a:pPr>
            <a:r>
              <a:rPr lang="en-US" sz="3200" b="1" i="1" smtClean="0">
                <a:solidFill>
                  <a:schemeClr val="tx1"/>
                </a:solidFill>
                <a:latin typeface="Times New Roman" pitchFamily="18" charset="0"/>
                <a:cs typeface="Times New Roman" pitchFamily="18" charset="0"/>
              </a:rPr>
              <a:t>Hãy quan sát những hình ảnh sau và cho biết những hình ảnh đó nói về điều gì?</a:t>
            </a:r>
          </a:p>
        </p:txBody>
      </p:sp>
      <p:sp>
        <p:nvSpPr>
          <p:cNvPr id="5" name="Heart 4"/>
          <p:cNvSpPr/>
          <p:nvPr/>
        </p:nvSpPr>
        <p:spPr>
          <a:xfrm>
            <a:off x="2394856" y="278039"/>
            <a:ext cx="4484915" cy="2000704"/>
          </a:xfrm>
          <a:prstGeom prst="hear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ChevronInverted">
              <a:avLst/>
            </a:prstTxWarp>
          </a:bodyPr>
          <a:lstStyle/>
          <a:p>
            <a:pPr algn="ctr" fontAlgn="auto">
              <a:spcBef>
                <a:spcPts val="0"/>
              </a:spcBef>
              <a:spcAft>
                <a:spcPts val="0"/>
              </a:spcAft>
              <a:defRPr/>
            </a:pPr>
            <a:r>
              <a:rPr lang="en-US" sz="5400" b="1" dirty="0" err="1">
                <a:latin typeface="Times New Roman" panose="02020603050405020304" pitchFamily="18" charset="0"/>
                <a:cs typeface="Times New Roman" panose="02020603050405020304" pitchFamily="18" charset="0"/>
              </a:rPr>
              <a:t>Khởi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endParaRPr lang="en-US" sz="5400" b="1" dirty="0">
              <a:latin typeface="Times New Roman" panose="02020603050405020304" pitchFamily="18" charset="0"/>
              <a:cs typeface="Times New Roman" panose="02020603050405020304" pitchFamily="18" charset="0"/>
            </a:endParaRPr>
          </a:p>
        </p:txBody>
      </p:sp>
      <p:pic>
        <p:nvPicPr>
          <p:cNvPr id="432131" name="Picture 1"/>
          <p:cNvPicPr>
            <a:picLocks noChangeAspect="1"/>
          </p:cNvPicPr>
          <p:nvPr/>
        </p:nvPicPr>
        <p:blipFill>
          <a:blip r:embed="rId2"/>
          <a:srcRect/>
          <a:stretch>
            <a:fillRect/>
          </a:stretch>
        </p:blipFill>
        <p:spPr bwMode="auto">
          <a:xfrm>
            <a:off x="322660" y="4613275"/>
            <a:ext cx="2071688" cy="1657350"/>
          </a:xfrm>
          <a:prstGeom prst="rect">
            <a:avLst/>
          </a:prstGeom>
          <a:noFill/>
          <a:ln w="9525">
            <a:noFill/>
            <a:miter lim="800000"/>
            <a:headEnd/>
            <a:tailEnd/>
          </a:ln>
        </p:spPr>
      </p:pic>
    </p:spTree>
    <p:extLst>
      <p:ext uri="{BB962C8B-B14F-4D97-AF65-F5344CB8AC3E}">
        <p14:creationId xmlns:p14="http://schemas.microsoft.com/office/powerpoint/2010/main" val="23472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17872" y="58739"/>
            <a:ext cx="2780109"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fontScale="77500" lnSpcReduction="20000"/>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454658" name="Picture 4"/>
          <p:cNvPicPr>
            <a:picLocks noChangeAspect="1"/>
          </p:cNvPicPr>
          <p:nvPr/>
        </p:nvPicPr>
        <p:blipFill>
          <a:blip r:embed="rId2"/>
          <a:srcRect/>
          <a:stretch>
            <a:fillRect/>
          </a:stretch>
        </p:blipFill>
        <p:spPr bwMode="auto">
          <a:xfrm>
            <a:off x="508398" y="881064"/>
            <a:ext cx="8384381" cy="5959475"/>
          </a:xfrm>
          <a:prstGeom prst="rect">
            <a:avLst/>
          </a:prstGeom>
          <a:noFill/>
          <a:ln w="9525">
            <a:noFill/>
            <a:miter lim="800000"/>
            <a:headEnd/>
            <a:tailEnd/>
          </a:ln>
        </p:spPr>
      </p:pic>
      <p:sp>
        <p:nvSpPr>
          <p:cNvPr id="2" name="Rectangle 1"/>
          <p:cNvSpPr>
            <a:spLocks noChangeArrowheads="1"/>
          </p:cNvSpPr>
          <p:nvPr/>
        </p:nvSpPr>
        <p:spPr bwMode="auto">
          <a:xfrm>
            <a:off x="1394222" y="1928813"/>
            <a:ext cx="7056834" cy="1384300"/>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Qua đó thấy nhân vật cáo khao khát được đón nhận, thấu hiểu; được sống với phần tốt lành , đẹp đẽ, được thay đổi, hoàn thiện bản thân.</a:t>
            </a:r>
            <a:endParaRPr lang="en-US" sz="2800">
              <a:latin typeface="Times New Roman" pitchFamily="18" charset="0"/>
              <a:cs typeface="Calibri" pitchFamily="34" charset="0"/>
            </a:endParaRPr>
          </a:p>
        </p:txBody>
      </p:sp>
    </p:spTree>
    <p:extLst>
      <p:ext uri="{BB962C8B-B14F-4D97-AF65-F5344CB8AC3E}">
        <p14:creationId xmlns:p14="http://schemas.microsoft.com/office/powerpoint/2010/main" val="255084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3844" y="2684464"/>
            <a:ext cx="4758929" cy="3267075"/>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fontScale="77500" lnSpcReduction="20000"/>
          </a:bodyPr>
          <a:lstStyle/>
          <a:p>
            <a:pPr marL="0" indent="0" algn="just" eaLnBrk="1" hangingPunct="1">
              <a:buFont typeface="Arial" charset="0"/>
              <a:buNone/>
              <a:defRPr/>
            </a:pPr>
            <a:r>
              <a:rPr lang="en-US" i="1" smtClean="0">
                <a:solidFill>
                  <a:srgbClr val="000000"/>
                </a:solidFill>
                <a:latin typeface="Times New Roman" pitchFamily="18" charset="0"/>
                <a:cs typeface="Times New Roman" pitchFamily="18" charset="0"/>
              </a:rPr>
              <a:t>Cảm nhận khác nhau của cáo về tiếng bước chân và cánh đồng lúa mì ở hai thời điểm trước và sau khi được hoàng tử bé cảm hóa?</a:t>
            </a:r>
            <a:endParaRPr lang="en-US" b="1" i="1" smtClean="0">
              <a:solidFill>
                <a:schemeClr val="tx1"/>
              </a:solidFill>
              <a:latin typeface="Times New Roman" pitchFamily="18" charset="0"/>
              <a:cs typeface="Times New Roman" pitchFamily="18" charset="0"/>
            </a:endParaRPr>
          </a:p>
        </p:txBody>
      </p:sp>
      <p:sp>
        <p:nvSpPr>
          <p:cNvPr id="2" name="Right Arrow 1"/>
          <p:cNvSpPr/>
          <p:nvPr/>
        </p:nvSpPr>
        <p:spPr>
          <a:xfrm>
            <a:off x="273844" y="1"/>
            <a:ext cx="3132535" cy="2005013"/>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rgbClr val="002060"/>
                </a:solidFill>
                <a:latin typeface="Times New Roman" panose="02020603050405020304" pitchFamily="18" charset="0"/>
                <a:cs typeface="Times New Roman" panose="02020603050405020304" pitchFamily="18" charset="0"/>
              </a:rPr>
              <a:t>THẢO LUẬN NHÓM</a:t>
            </a:r>
          </a:p>
        </p:txBody>
      </p:sp>
      <p:pic>
        <p:nvPicPr>
          <p:cNvPr id="3" name="Picture 2"/>
          <p:cNvPicPr>
            <a:picLocks noChangeAspect="1"/>
          </p:cNvPicPr>
          <p:nvPr/>
        </p:nvPicPr>
        <p:blipFill>
          <a:blip r:embed="rId2"/>
          <a:srcRect/>
          <a:stretch>
            <a:fillRect/>
          </a:stretch>
        </p:blipFill>
        <p:spPr bwMode="auto">
          <a:xfrm>
            <a:off x="5110163" y="2308226"/>
            <a:ext cx="3657600" cy="3643313"/>
          </a:xfrm>
          <a:prstGeom prst="rect">
            <a:avLst/>
          </a:prstGeom>
          <a:noFill/>
          <a:ln w="9525">
            <a:noFill/>
            <a:miter lim="800000"/>
            <a:headEnd/>
            <a:tailEnd/>
          </a:ln>
        </p:spPr>
      </p:pic>
      <p:sp>
        <p:nvSpPr>
          <p:cNvPr id="5" name="Oval 4"/>
          <p:cNvSpPr/>
          <p:nvPr/>
        </p:nvSpPr>
        <p:spPr>
          <a:xfrm>
            <a:off x="3406379" y="220664"/>
            <a:ext cx="2755106" cy="1563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luận</a:t>
            </a:r>
            <a:r>
              <a:rPr lang="en-US" sz="2800" dirty="0">
                <a:solidFill>
                  <a:srgbClr val="002060"/>
                </a:solidFill>
                <a:latin typeface="Times New Roman" panose="02020603050405020304" pitchFamily="18" charset="0"/>
                <a:cs typeface="Times New Roman" panose="02020603050405020304" pitchFamily="18" charset="0"/>
              </a:rPr>
              <a:t> 5 </a:t>
            </a:r>
            <a:r>
              <a:rPr lang="en-US" sz="2800" dirty="0" err="1">
                <a:solidFill>
                  <a:srgbClr val="002060"/>
                </a:solidFill>
                <a:latin typeface="Times New Roman" panose="02020603050405020304" pitchFamily="18" charset="0"/>
                <a:cs typeface="Times New Roman" panose="02020603050405020304" pitchFamily="18" charset="0"/>
              </a:rPr>
              <a:t>phút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srcRect/>
          <a:stretch>
            <a:fillRect/>
          </a:stretch>
        </p:blipFill>
        <p:spPr bwMode="auto">
          <a:xfrm>
            <a:off x="6284119" y="187325"/>
            <a:ext cx="2228850" cy="1817688"/>
          </a:xfrm>
          <a:prstGeom prst="rect">
            <a:avLst/>
          </a:prstGeom>
          <a:noFill/>
          <a:ln w="9525">
            <a:noFill/>
            <a:miter lim="800000"/>
            <a:headEnd/>
            <a:tailEnd/>
          </a:ln>
        </p:spPr>
      </p:pic>
    </p:spTree>
    <p:extLst>
      <p:ext uri="{BB962C8B-B14F-4D97-AF65-F5344CB8AC3E}">
        <p14:creationId xmlns:p14="http://schemas.microsoft.com/office/powerpoint/2010/main" val="67598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bg/>
                                          </p:spTgt>
                                        </p:tgtEl>
                                        <p:attrNameLst>
                                          <p:attrName>style.visibility</p:attrName>
                                        </p:attrNameLst>
                                      </p:cBhvr>
                                      <p:to>
                                        <p:strVal val="visible"/>
                                      </p:to>
                                    </p:set>
                                    <p:animEffect transition="in" filter="fade">
                                      <p:cBhvr>
                                        <p:cTn id="28" dur="1000"/>
                                        <p:tgtEl>
                                          <p:spTgt spid="4">
                                            <p:bg/>
                                          </p:spTgt>
                                        </p:tgtEl>
                                      </p:cBhvr>
                                    </p:animEffect>
                                    <p:anim calcmode="lin" valueType="num">
                                      <p:cBhvr>
                                        <p:cTn id="29" dur="1000" fill="hold"/>
                                        <p:tgtEl>
                                          <p:spTgt spid="4">
                                            <p:bg/>
                                          </p:spTgt>
                                        </p:tgtEl>
                                        <p:attrNameLst>
                                          <p:attrName>ppt_x</p:attrName>
                                        </p:attrNameLst>
                                      </p:cBhvr>
                                      <p:tavLst>
                                        <p:tav tm="0">
                                          <p:val>
                                            <p:strVal val="#ppt_x"/>
                                          </p:val>
                                        </p:tav>
                                        <p:tav tm="100000">
                                          <p:val>
                                            <p:strVal val="#ppt_x"/>
                                          </p:val>
                                        </p:tav>
                                      </p:tavLst>
                                    </p:anim>
                                    <p:anim calcmode="lin" valueType="num">
                                      <p:cBhvr>
                                        <p:cTn id="30" dur="1000" fill="hold"/>
                                        <p:tgtEl>
                                          <p:spTgt spid="4">
                                            <p:bg/>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Title 3"/>
          <p:cNvSpPr txBox="1">
            <a:spLocks/>
          </p:cNvSpPr>
          <p:nvPr/>
        </p:nvSpPr>
        <p:spPr>
          <a:xfrm>
            <a:off x="117872" y="58739"/>
            <a:ext cx="2780109"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fontScale="77500" lnSpcReduction="20000"/>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sp>
        <p:nvSpPr>
          <p:cNvPr id="8" name="Rectangle 7"/>
          <p:cNvSpPr>
            <a:spLocks noChangeArrowheads="1"/>
          </p:cNvSpPr>
          <p:nvPr/>
        </p:nvSpPr>
        <p:spPr bwMode="auto">
          <a:xfrm>
            <a:off x="1507331" y="2051051"/>
            <a:ext cx="6272213" cy="3970318"/>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a:t>
            </a:r>
            <a:r>
              <a:rPr lang="en-US" sz="2800">
                <a:solidFill>
                  <a:srgbClr val="385723"/>
                </a:solidFill>
                <a:latin typeface="Times New Roman" pitchFamily="18" charset="0"/>
                <a:cs typeface="Calibri" pitchFamily="34" charset="0"/>
              </a:rPr>
              <a:t>Cảm nhận khác nhau của cáo </a:t>
            </a:r>
            <a:r>
              <a:rPr lang="en-US" sz="2800" b="1">
                <a:solidFill>
                  <a:srgbClr val="385723"/>
                </a:solidFill>
                <a:latin typeface="Times New Roman" pitchFamily="18" charset="0"/>
                <a:cs typeface="Calibri" pitchFamily="34" charset="0"/>
              </a:rPr>
              <a:t>về tiếng bước chân và cánh đồng lúa mì </a:t>
            </a:r>
            <a:r>
              <a:rPr lang="en-US" sz="2800">
                <a:solidFill>
                  <a:srgbClr val="385723"/>
                </a:solidFill>
                <a:latin typeface="Times New Roman" pitchFamily="18" charset="0"/>
                <a:cs typeface="Calibri" pitchFamily="34" charset="0"/>
              </a:rPr>
              <a:t>ở hai thời điểm trước và sau khi được hoàng tử bé cảm hóa cho thấy nhờ có tình bạn của hoàng tử bé, cáo sẽ không cô đơn, buồn tẻ, sợ hãi</a:t>
            </a:r>
            <a:r>
              <a:rPr lang="en-US" sz="2800" i="1">
                <a:solidFill>
                  <a:srgbClr val="385723"/>
                </a:solidFill>
                <a:latin typeface="Times New Roman" pitchFamily="18" charset="0"/>
                <a:cs typeface="Calibri" pitchFamily="34" charset="0"/>
              </a:rPr>
              <a:t>.</a:t>
            </a:r>
            <a:r>
              <a:rPr lang="en-US" sz="2800">
                <a:solidFill>
                  <a:srgbClr val="385723"/>
                </a:solidFill>
                <a:latin typeface="Times New Roman" pitchFamily="18" charset="0"/>
                <a:cs typeface="Calibri" pitchFamily="34" charset="0"/>
              </a:rPr>
              <a:t>Tiếng bước chân vang lên như tiếng nhạc gọi cáo ra cửa hang, cánh đồng lúa mì hóa thân thương ấm áp như màu vàng óng của mái tóc hoàng tử bé.</a:t>
            </a:r>
            <a:r>
              <a:rPr lang="en-US" sz="2800" b="1">
                <a:solidFill>
                  <a:srgbClr val="385723"/>
                </a:solidFill>
                <a:latin typeface="Times New Roman" pitchFamily="18" charset="0"/>
                <a:cs typeface="Calibri" pitchFamily="34" charset="0"/>
              </a:rPr>
              <a:t> </a:t>
            </a:r>
            <a:endParaRPr lang="en-US" sz="2800">
              <a:solidFill>
                <a:srgbClr val="385723"/>
              </a:solidFill>
              <a:latin typeface="Times New Roman" pitchFamily="18" charset="0"/>
              <a:cs typeface="Calibri" pitchFamily="34" charset="0"/>
            </a:endParaRPr>
          </a:p>
        </p:txBody>
      </p:sp>
    </p:spTree>
    <p:extLst>
      <p:ext uri="{BB962C8B-B14F-4D97-AF65-F5344CB8AC3E}">
        <p14:creationId xmlns:p14="http://schemas.microsoft.com/office/powerpoint/2010/main" val="6356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0" end="0"/>
                                            </p:txEl>
                                          </p:spTgt>
                                        </p:tgtEl>
                                        <p:attrNameLst>
                                          <p:attrName>style.color</p:attrName>
                                        </p:attrNameLst>
                                      </p:cBhvr>
                                      <p:to>
                                        <p:clrVal>
                                          <a:srgbClr val="FF0000"/>
                                        </p:clrVal>
                                      </p:to>
                                    </p:set>
                                    <p:set>
                                      <p:cBhvr>
                                        <p:cTn id="7" dur="500" fill="hold"/>
                                        <p:tgtEl>
                                          <p:spTgt spid="8">
                                            <p:txEl>
                                              <p:pRg st="0" end="0"/>
                                            </p:txEl>
                                          </p:spTgt>
                                        </p:tgtEl>
                                        <p:attrNameLst>
                                          <p:attrName>fillcolor</p:attrName>
                                        </p:attrNameLst>
                                      </p:cBhvr>
                                      <p:to>
                                        <p:clrVal>
                                          <a:srgbClr val="FF0000"/>
                                        </p:clrVal>
                                      </p:to>
                                    </p:set>
                                    <p:set>
                                      <p:cBhvr>
                                        <p:cTn id="8"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Title 3"/>
          <p:cNvSpPr txBox="1">
            <a:spLocks/>
          </p:cNvSpPr>
          <p:nvPr/>
        </p:nvSpPr>
        <p:spPr>
          <a:xfrm>
            <a:off x="117872" y="58739"/>
            <a:ext cx="2780109"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fontScale="77500" lnSpcReduction="20000"/>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sp>
        <p:nvSpPr>
          <p:cNvPr id="2" name="Rectangle 1"/>
          <p:cNvSpPr>
            <a:spLocks noChangeArrowheads="1"/>
          </p:cNvSpPr>
          <p:nvPr/>
        </p:nvSpPr>
        <p:spPr bwMode="auto">
          <a:xfrm>
            <a:off x="1170385" y="1787525"/>
            <a:ext cx="7278290" cy="1815882"/>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cs typeface="Times New Roman" pitchFamily="18" charset="0"/>
              </a:rPr>
              <a:t>Khi chia tay hoàng tử bé</a:t>
            </a:r>
            <a:r>
              <a:rPr lang="en-US" sz="2800">
                <a:solidFill>
                  <a:srgbClr val="385723"/>
                </a:solidFill>
                <a:latin typeface="Times New Roman" pitchFamily="18" charset="0"/>
                <a:cs typeface="Times New Roman" pitchFamily="18" charset="0"/>
              </a:rPr>
              <a:t>, con cáo bộc lộ cảm xúc: “Mình sẽ khóc mất”. Cáo khẳng định những thứ mình “được”: “Mình được chứ - Con cáo nói - Bởi vì nó còn màu của lúa mì”</a:t>
            </a:r>
            <a:endParaRPr lang="en-US" sz="2800">
              <a:solidFill>
                <a:srgbClr val="385723"/>
              </a:solidFill>
              <a:latin typeface="Calibri" pitchFamily="34" charset="0"/>
            </a:endParaRPr>
          </a:p>
        </p:txBody>
      </p:sp>
      <p:sp>
        <p:nvSpPr>
          <p:cNvPr id="3" name="Rectangle 2"/>
          <p:cNvSpPr>
            <a:spLocks noChangeArrowheads="1"/>
          </p:cNvSpPr>
          <p:nvPr/>
        </p:nvSpPr>
        <p:spPr bwMode="auto">
          <a:xfrm>
            <a:off x="1507332" y="3267075"/>
            <a:ext cx="6813947" cy="1384995"/>
          </a:xfrm>
          <a:prstGeom prst="rect">
            <a:avLst/>
          </a:prstGeom>
          <a:noFill/>
          <a:ln w="9525">
            <a:noFill/>
            <a:miter lim="800000"/>
            <a:headEnd/>
            <a:tailEnd/>
          </a:ln>
        </p:spPr>
        <p:txBody>
          <a:bodyPr>
            <a:spAutoFit/>
          </a:bodyPr>
          <a:lstStyle/>
          <a:p>
            <a:pPr marL="342900" indent="-342900">
              <a:buFont typeface="Wingdings" pitchFamily="2" charset="2"/>
              <a:buChar char=""/>
            </a:pPr>
            <a:r>
              <a:rPr lang="en-US" sz="2800" b="1" i="1">
                <a:solidFill>
                  <a:srgbClr val="385723"/>
                </a:solidFill>
                <a:latin typeface="Times New Roman" pitchFamily="18" charset="0"/>
                <a:cs typeface="Calibri" pitchFamily="34" charset="0"/>
              </a:rPr>
              <a:t>Có tình bạn thế giới xung quanh cáo trở nên rực rỡ, tỏa sáng, ấm áp, rộng mở, đáng yêu.</a:t>
            </a:r>
            <a:endParaRPr lang="en-US" sz="2800">
              <a:solidFill>
                <a:srgbClr val="385723"/>
              </a:solidFill>
              <a:latin typeface="Times New Roman" pitchFamily="18" charset="0"/>
              <a:cs typeface="Calibri" pitchFamily="34" charset="0"/>
            </a:endParaRPr>
          </a:p>
        </p:txBody>
      </p:sp>
      <p:sp>
        <p:nvSpPr>
          <p:cNvPr id="5" name="Rectangle 4"/>
          <p:cNvSpPr>
            <a:spLocks noChangeArrowheads="1"/>
          </p:cNvSpPr>
          <p:nvPr/>
        </p:nvSpPr>
        <p:spPr bwMode="auto">
          <a:xfrm>
            <a:off x="1507332" y="4313239"/>
            <a:ext cx="6604397" cy="1384995"/>
          </a:xfrm>
          <a:prstGeom prst="rect">
            <a:avLst/>
          </a:prstGeom>
          <a:noFill/>
          <a:ln w="9525">
            <a:noFill/>
            <a:miter lim="800000"/>
            <a:headEnd/>
            <a:tailEnd/>
          </a:ln>
        </p:spPr>
        <p:txBody>
          <a:bodyPr>
            <a:spAutoFit/>
          </a:bodyPr>
          <a:lstStyle/>
          <a:p>
            <a:pPr marL="342900" indent="-342900">
              <a:buFont typeface="Wingdings" pitchFamily="2" charset="2"/>
              <a:buChar char=""/>
            </a:pPr>
            <a:r>
              <a:rPr lang="en-US" sz="2800" b="1" i="1">
                <a:solidFill>
                  <a:srgbClr val="385723"/>
                </a:solidFill>
                <a:latin typeface="Times New Roman" pitchFamily="18" charset="0"/>
                <a:cs typeface="Calibri" pitchFamily="34" charset="0"/>
              </a:rPr>
              <a:t>Cáo hiểu biết, giàu tình cảm, chân thành, khao khát được gần gũi, yêu thương và luôn hoàn thiện bản thân. </a:t>
            </a:r>
            <a:endParaRPr lang="en-US" sz="2800">
              <a:solidFill>
                <a:srgbClr val="385723"/>
              </a:solidFill>
              <a:latin typeface="Times New Roman" pitchFamily="18" charset="0"/>
              <a:cs typeface="Calibri" pitchFamily="34" charset="0"/>
            </a:endParaRPr>
          </a:p>
        </p:txBody>
      </p:sp>
    </p:spTree>
    <p:extLst>
      <p:ext uri="{BB962C8B-B14F-4D97-AF65-F5344CB8AC3E}">
        <p14:creationId xmlns:p14="http://schemas.microsoft.com/office/powerpoint/2010/main" val="239051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3"/>
          <p:cNvSpPr>
            <a:spLocks noChangeArrowheads="1"/>
          </p:cNvSpPr>
          <p:nvPr/>
        </p:nvSpPr>
        <p:spPr bwMode="auto">
          <a:xfrm>
            <a:off x="-655529" y="149225"/>
            <a:ext cx="6141425" cy="523220"/>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pic>
        <p:nvPicPr>
          <p:cNvPr id="5" name="Picture 4"/>
          <p:cNvPicPr>
            <a:picLocks noChangeAspect="1"/>
          </p:cNvPicPr>
          <p:nvPr/>
        </p:nvPicPr>
        <p:blipFill>
          <a:blip r:embed="rId3"/>
          <a:srcRect/>
          <a:stretch>
            <a:fillRect/>
          </a:stretch>
        </p:blipFill>
        <p:spPr bwMode="auto">
          <a:xfrm>
            <a:off x="1192" y="928688"/>
            <a:ext cx="6325790" cy="5413375"/>
          </a:xfrm>
          <a:prstGeom prst="rect">
            <a:avLst/>
          </a:prstGeom>
          <a:noFill/>
          <a:ln w="9525">
            <a:noFill/>
            <a:miter lim="800000"/>
            <a:headEnd/>
            <a:tailEnd/>
          </a:ln>
        </p:spPr>
      </p:pic>
      <p:sp>
        <p:nvSpPr>
          <p:cNvPr id="6" name="Rectangle 5"/>
          <p:cNvSpPr>
            <a:spLocks noChangeArrowheads="1"/>
          </p:cNvSpPr>
          <p:nvPr/>
        </p:nvSpPr>
        <p:spPr bwMode="auto">
          <a:xfrm>
            <a:off x="963216" y="1320801"/>
            <a:ext cx="4324350" cy="3518912"/>
          </a:xfrm>
          <a:prstGeom prst="rect">
            <a:avLst/>
          </a:prstGeom>
          <a:noFill/>
          <a:ln w="9525">
            <a:noFill/>
            <a:miter lim="800000"/>
            <a:headEnd/>
            <a:tailEnd/>
          </a:ln>
        </p:spPr>
        <p:txBody>
          <a:bodyPr>
            <a:spAutoFit/>
          </a:bodyPr>
          <a:lstStyle/>
          <a:p>
            <a:pPr>
              <a:spcAft>
                <a:spcPts val="750"/>
              </a:spcAft>
            </a:pPr>
            <a:r>
              <a:rPr lang="en-US">
                <a:solidFill>
                  <a:srgbClr val="000000"/>
                </a:solidFill>
                <a:latin typeface="Times New Roman" pitchFamily="18" charset="0"/>
                <a:cs typeface="Calibri" pitchFamily="34" charset="0"/>
              </a:rPr>
              <a:t>  </a:t>
            </a:r>
            <a:r>
              <a:rPr lang="en-US" sz="2400">
                <a:solidFill>
                  <a:srgbClr val="203864"/>
                </a:solidFill>
                <a:latin typeface="Times New Roman" pitchFamily="18" charset="0"/>
                <a:cs typeface="Calibri" pitchFamily="34" charset="0"/>
              </a:rPr>
              <a:t>Việc tác giả để hoàng tử bé lặp lại câu nói của cáo cho dễ nhớ có dụ ý gì? (đó là phép tu từ nào em đã học). Em cảm nhận gì về câu nói: “Điều cốt lõi vô hình trong mắt trần”</a:t>
            </a:r>
          </a:p>
          <a:p>
            <a:pPr>
              <a:spcAft>
                <a:spcPts val="750"/>
              </a:spcAft>
            </a:pPr>
            <a:r>
              <a:rPr lang="en-US" sz="2400">
                <a:solidFill>
                  <a:srgbClr val="203864"/>
                </a:solidFill>
                <a:latin typeface="Times New Roman" pitchFamily="18" charset="0"/>
                <a:cs typeface="Calibri" pitchFamily="34" charset="0"/>
              </a:rPr>
              <a:t>  Cáo đã chia sẻ nhiều bài học ý nghĩa về tình bạn. Theo em đó là những bài học nào?</a:t>
            </a:r>
          </a:p>
        </p:txBody>
      </p:sp>
      <p:pic>
        <p:nvPicPr>
          <p:cNvPr id="8" name="Picture 7"/>
          <p:cNvPicPr>
            <a:picLocks noChangeAspect="1"/>
          </p:cNvPicPr>
          <p:nvPr/>
        </p:nvPicPr>
        <p:blipFill>
          <a:blip r:embed="rId4"/>
          <a:srcRect/>
          <a:stretch>
            <a:fillRect/>
          </a:stretch>
        </p:blipFill>
        <p:spPr bwMode="auto">
          <a:xfrm>
            <a:off x="6249591" y="698501"/>
            <a:ext cx="2652713" cy="5643563"/>
          </a:xfrm>
          <a:prstGeom prst="rect">
            <a:avLst/>
          </a:prstGeom>
          <a:noFill/>
          <a:ln w="9525">
            <a:noFill/>
            <a:miter lim="800000"/>
            <a:headEnd/>
            <a:tailEnd/>
          </a:ln>
        </p:spPr>
      </p:pic>
      <p:pic>
        <p:nvPicPr>
          <p:cNvPr id="9" name="Picture 8"/>
          <p:cNvPicPr>
            <a:picLocks noChangeAspect="1"/>
          </p:cNvPicPr>
          <p:nvPr/>
        </p:nvPicPr>
        <p:blipFill>
          <a:blip r:embed="rId5"/>
          <a:srcRect/>
          <a:stretch>
            <a:fillRect/>
          </a:stretch>
        </p:blipFill>
        <p:spPr bwMode="auto">
          <a:xfrm>
            <a:off x="3502819" y="4711700"/>
            <a:ext cx="2144316" cy="2146300"/>
          </a:xfrm>
          <a:prstGeom prst="rect">
            <a:avLst/>
          </a:prstGeom>
          <a:noFill/>
          <a:ln w="9525">
            <a:noFill/>
            <a:miter lim="800000"/>
            <a:headEnd/>
            <a:tailEnd/>
          </a:ln>
        </p:spPr>
      </p:pic>
    </p:spTree>
    <p:extLst>
      <p:ext uri="{BB962C8B-B14F-4D97-AF65-F5344CB8AC3E}">
        <p14:creationId xmlns:p14="http://schemas.microsoft.com/office/powerpoint/2010/main" val="92725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3"/>
          <p:cNvSpPr>
            <a:spLocks noChangeArrowheads="1"/>
          </p:cNvSpPr>
          <p:nvPr/>
        </p:nvSpPr>
        <p:spPr bwMode="auto">
          <a:xfrm>
            <a:off x="-655529" y="149225"/>
            <a:ext cx="6141425" cy="523220"/>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graphicFrame>
        <p:nvGraphicFramePr>
          <p:cNvPr id="5" name="Diagram 4"/>
          <p:cNvGraphicFramePr/>
          <p:nvPr/>
        </p:nvGraphicFramePr>
        <p:xfrm>
          <a:off x="586248" y="1002891"/>
          <a:ext cx="8450826" cy="4498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rcRect/>
          <a:stretch>
            <a:fillRect/>
          </a:stretch>
        </p:blipFill>
        <p:spPr bwMode="auto">
          <a:xfrm>
            <a:off x="313135" y="4395788"/>
            <a:ext cx="1777603" cy="2290762"/>
          </a:xfrm>
          <a:prstGeom prst="rect">
            <a:avLst/>
          </a:prstGeom>
          <a:noFill/>
          <a:ln w="9525">
            <a:noFill/>
            <a:miter lim="800000"/>
            <a:headEnd/>
            <a:tailEnd/>
          </a:ln>
        </p:spPr>
      </p:pic>
    </p:spTree>
    <p:extLst>
      <p:ext uri="{BB962C8B-B14F-4D97-AF65-F5344CB8AC3E}">
        <p14:creationId xmlns:p14="http://schemas.microsoft.com/office/powerpoint/2010/main" val="39276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4"/>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61826" name="Rectangle 5"/>
          <p:cNvSpPr>
            <a:spLocks noChangeArrowheads="1"/>
          </p:cNvSpPr>
          <p:nvPr/>
        </p:nvSpPr>
        <p:spPr bwMode="auto">
          <a:xfrm>
            <a:off x="-655529" y="149225"/>
            <a:ext cx="6141425" cy="523220"/>
          </a:xfrm>
          <a:prstGeom prst="rect">
            <a:avLst/>
          </a:prstGeom>
          <a:solidFill>
            <a:schemeClr val="bg1"/>
          </a:solid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pic>
        <p:nvPicPr>
          <p:cNvPr id="7" name="Picture 6"/>
          <p:cNvPicPr>
            <a:picLocks noChangeAspect="1"/>
          </p:cNvPicPr>
          <p:nvPr/>
        </p:nvPicPr>
        <p:blipFill>
          <a:blip r:embed="rId4"/>
          <a:srcRect/>
          <a:stretch>
            <a:fillRect/>
          </a:stretch>
        </p:blipFill>
        <p:spPr bwMode="auto">
          <a:xfrm>
            <a:off x="161926" y="820739"/>
            <a:ext cx="2116931" cy="4752975"/>
          </a:xfrm>
          <a:prstGeom prst="rect">
            <a:avLst/>
          </a:prstGeom>
          <a:noFill/>
          <a:ln w="9525">
            <a:noFill/>
            <a:miter lim="800000"/>
            <a:headEnd/>
            <a:tailEnd/>
          </a:ln>
        </p:spPr>
      </p:pic>
      <p:pic>
        <p:nvPicPr>
          <p:cNvPr id="10" name="Picture 9"/>
          <p:cNvPicPr>
            <a:picLocks noChangeAspect="1"/>
          </p:cNvPicPr>
          <p:nvPr/>
        </p:nvPicPr>
        <p:blipFill>
          <a:blip r:embed="rId4"/>
          <a:srcRect/>
          <a:stretch>
            <a:fillRect/>
          </a:stretch>
        </p:blipFill>
        <p:spPr bwMode="auto">
          <a:xfrm>
            <a:off x="2278856" y="820739"/>
            <a:ext cx="2115741" cy="475297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4394598" y="820739"/>
            <a:ext cx="2116931" cy="4752975"/>
          </a:xfrm>
          <a:prstGeom prst="rect">
            <a:avLst/>
          </a:prstGeom>
          <a:noFill/>
          <a:ln w="9525">
            <a:noFill/>
            <a:miter lim="800000"/>
            <a:headEnd/>
            <a:tailEnd/>
          </a:ln>
        </p:spPr>
      </p:pic>
      <p:sp>
        <p:nvSpPr>
          <p:cNvPr id="8" name="Rectangle 7"/>
          <p:cNvSpPr>
            <a:spLocks noChangeArrowheads="1"/>
          </p:cNvSpPr>
          <p:nvPr/>
        </p:nvSpPr>
        <p:spPr bwMode="auto">
          <a:xfrm>
            <a:off x="564356" y="1211264"/>
            <a:ext cx="1309688" cy="6986528"/>
          </a:xfrm>
          <a:prstGeom prst="rect">
            <a:avLst/>
          </a:prstGeom>
          <a:noFill/>
          <a:ln w="9525">
            <a:noFill/>
            <a:miter lim="800000"/>
            <a:headEnd/>
            <a:tailEnd/>
          </a:ln>
        </p:spPr>
        <p:txBody>
          <a:bodyPr>
            <a:spAutoFit/>
          </a:bodyPr>
          <a:lstStyle/>
          <a:p>
            <a:pPr algn="ctr"/>
            <a:r>
              <a:rPr lang="en-US" sz="2800" b="1">
                <a:solidFill>
                  <a:srgbClr val="843C0C"/>
                </a:solidFill>
                <a:latin typeface="Times New Roman" pitchFamily="18" charset="0"/>
                <a:cs typeface="Calibri" pitchFamily="34" charset="0"/>
              </a:rPr>
              <a:t>Bài học về cách kết bạn:</a:t>
            </a:r>
            <a:r>
              <a:rPr lang="en-US" sz="2800">
                <a:solidFill>
                  <a:srgbClr val="843C0C"/>
                </a:solidFill>
                <a:latin typeface="Times New Roman" pitchFamily="18" charset="0"/>
                <a:cs typeface="Calibri" pitchFamily="34" charset="0"/>
              </a:rPr>
              <a:t> cần thân thiện, kiên nhẫn, giành thời gian để “cảm hóa” nhau.</a:t>
            </a:r>
          </a:p>
        </p:txBody>
      </p:sp>
      <p:sp>
        <p:nvSpPr>
          <p:cNvPr id="12" name="Rectangle 11"/>
          <p:cNvSpPr>
            <a:spLocks noChangeArrowheads="1"/>
          </p:cNvSpPr>
          <p:nvPr/>
        </p:nvSpPr>
        <p:spPr bwMode="auto">
          <a:xfrm>
            <a:off x="2683669" y="995364"/>
            <a:ext cx="1428750" cy="7571303"/>
          </a:xfrm>
          <a:prstGeom prst="rect">
            <a:avLst/>
          </a:prstGeom>
          <a:noFill/>
          <a:ln w="9525">
            <a:noFill/>
            <a:miter lim="800000"/>
            <a:headEnd/>
            <a:tailEnd/>
          </a:ln>
        </p:spPr>
        <p:txBody>
          <a:bodyPr>
            <a:spAutoFit/>
          </a:bodyPr>
          <a:lstStyle/>
          <a:p>
            <a:pPr algn="ctr"/>
            <a:r>
              <a:rPr lang="en-US" sz="2700" b="1">
                <a:solidFill>
                  <a:srgbClr val="843C0C"/>
                </a:solidFill>
                <a:latin typeface="Times New Roman" pitchFamily="18" charset="0"/>
                <a:cs typeface="Calibri" pitchFamily="34" charset="0"/>
              </a:rPr>
              <a:t>Bài học về ý nghĩa của tình bạn</a:t>
            </a:r>
            <a:r>
              <a:rPr lang="en-US" sz="2700">
                <a:solidFill>
                  <a:srgbClr val="843C0C"/>
                </a:solidFill>
                <a:latin typeface="Times New Roman" pitchFamily="18" charset="0"/>
                <a:cs typeface="Calibri" pitchFamily="34" charset="0"/>
              </a:rPr>
              <a:t>: mang đến niềm vui, hạnh phúc; khiến cuộc sống trở nên phong phú, đẹp đẽ hơn.</a:t>
            </a:r>
          </a:p>
        </p:txBody>
      </p:sp>
      <p:sp>
        <p:nvSpPr>
          <p:cNvPr id="13" name="Rectangle 12"/>
          <p:cNvSpPr>
            <a:spLocks noChangeArrowheads="1"/>
          </p:cNvSpPr>
          <p:nvPr/>
        </p:nvSpPr>
        <p:spPr bwMode="auto">
          <a:xfrm>
            <a:off x="4632722" y="1211263"/>
            <a:ext cx="1760934" cy="5693866"/>
          </a:xfrm>
          <a:prstGeom prst="rect">
            <a:avLst/>
          </a:prstGeom>
          <a:noFill/>
          <a:ln w="9525">
            <a:noFill/>
            <a:miter lim="800000"/>
            <a:headEnd/>
            <a:tailEnd/>
          </a:ln>
        </p:spPr>
        <p:txBody>
          <a:bodyPr>
            <a:spAutoFit/>
          </a:bodyPr>
          <a:lstStyle/>
          <a:p>
            <a:pPr algn="ctr"/>
            <a:r>
              <a:rPr lang="en-US" sz="2600" b="1">
                <a:solidFill>
                  <a:srgbClr val="843C0C"/>
                </a:solidFill>
                <a:latin typeface="Times New Roman" pitchFamily="18" charset="0"/>
                <a:cs typeface="Times New Roman" pitchFamily="18" charset="0"/>
              </a:rPr>
              <a:t>Bài học về cách nhìn nhận, đánh giá, trách nhiệm đối với bạn bè:</a:t>
            </a:r>
            <a:r>
              <a:rPr lang="en-US" sz="2600">
                <a:solidFill>
                  <a:srgbClr val="843C0C"/>
                </a:solidFill>
                <a:latin typeface="Times New Roman" pitchFamily="18" charset="0"/>
                <a:cs typeface="Times New Roman" pitchFamily="18" charset="0"/>
              </a:rPr>
              <a:t> “thấy rõ với trái tim”, biết quan tâm, lắng nghe, thấu hiểu, bảo vệ...</a:t>
            </a:r>
            <a:endParaRPr lang="en-US" sz="2600">
              <a:solidFill>
                <a:srgbClr val="843C0C"/>
              </a:solidFill>
              <a:latin typeface="Calibri" pitchFamily="34" charset="0"/>
            </a:endParaRPr>
          </a:p>
        </p:txBody>
      </p:sp>
    </p:spTree>
    <p:extLst>
      <p:ext uri="{BB962C8B-B14F-4D97-AF65-F5344CB8AC3E}">
        <p14:creationId xmlns:p14="http://schemas.microsoft.com/office/powerpoint/2010/main" val="33131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3"/>
          <p:cNvSpPr>
            <a:spLocks noChangeArrowheads="1"/>
          </p:cNvSpPr>
          <p:nvPr/>
        </p:nvSpPr>
        <p:spPr bwMode="auto">
          <a:xfrm>
            <a:off x="119063" y="252413"/>
            <a:ext cx="2424638" cy="584775"/>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III. Tổng kết</a:t>
            </a:r>
            <a:endParaRPr lang="en-US" sz="3200">
              <a:latin typeface="Times New Roman" pitchFamily="18" charset="0"/>
              <a:cs typeface="Times New Roman" pitchFamily="18" charset="0"/>
            </a:endParaRPr>
          </a:p>
        </p:txBody>
      </p:sp>
      <p:graphicFrame>
        <p:nvGraphicFramePr>
          <p:cNvPr id="5" name="Diagram 4"/>
          <p:cNvGraphicFramePr/>
          <p:nvPr/>
        </p:nvGraphicFramePr>
        <p:xfrm>
          <a:off x="683342" y="970389"/>
          <a:ext cx="718123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rcRect/>
          <a:stretch>
            <a:fillRect/>
          </a:stretch>
        </p:blipFill>
        <p:spPr bwMode="auto">
          <a:xfrm>
            <a:off x="3164682" y="92075"/>
            <a:ext cx="2221706" cy="1817688"/>
          </a:xfrm>
          <a:prstGeom prst="rect">
            <a:avLst/>
          </a:prstGeom>
          <a:noFill/>
          <a:ln w="9525">
            <a:noFill/>
            <a:miter lim="800000"/>
            <a:headEnd/>
            <a:tailEnd/>
          </a:ln>
        </p:spPr>
      </p:pic>
      <p:pic>
        <p:nvPicPr>
          <p:cNvPr id="7" name="Picture 6"/>
          <p:cNvPicPr>
            <a:picLocks noChangeAspect="1"/>
          </p:cNvPicPr>
          <p:nvPr/>
        </p:nvPicPr>
        <p:blipFill>
          <a:blip r:embed="rId8"/>
          <a:srcRect/>
          <a:stretch>
            <a:fillRect/>
          </a:stretch>
        </p:blipFill>
        <p:spPr bwMode="auto">
          <a:xfrm>
            <a:off x="5431631" y="92075"/>
            <a:ext cx="2106216" cy="1817688"/>
          </a:xfrm>
          <a:prstGeom prst="rect">
            <a:avLst/>
          </a:prstGeom>
          <a:noFill/>
          <a:ln w="9525">
            <a:noFill/>
            <a:miter lim="800000"/>
            <a:headEnd/>
            <a:tailEnd/>
          </a:ln>
        </p:spPr>
      </p:pic>
    </p:spTree>
    <p:extLst>
      <p:ext uri="{BB962C8B-B14F-4D97-AF65-F5344CB8AC3E}">
        <p14:creationId xmlns:p14="http://schemas.microsoft.com/office/powerpoint/2010/main" val="31421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3"/>
          <p:cNvSpPr>
            <a:spLocks noChangeArrowheads="1"/>
          </p:cNvSpPr>
          <p:nvPr/>
        </p:nvSpPr>
        <p:spPr bwMode="auto">
          <a:xfrm>
            <a:off x="119063" y="252413"/>
            <a:ext cx="2424638" cy="584775"/>
          </a:xfrm>
          <a:prstGeom prst="rect">
            <a:avLst/>
          </a:prstGeom>
          <a:noFill/>
          <a:ln w="9525">
            <a:noFill/>
            <a:miter lim="800000"/>
            <a:headEnd/>
            <a:tailEnd/>
          </a:ln>
        </p:spPr>
        <p:txBody>
          <a:bodyPr wrap="none">
            <a:spAutoFit/>
          </a:bodyPr>
          <a:lstStyle/>
          <a:p>
            <a:r>
              <a:rPr lang="en-US" sz="3200" b="1">
                <a:solidFill>
                  <a:srgbClr val="000000"/>
                </a:solidFill>
                <a:latin typeface="Times New Roman" pitchFamily="18" charset="0"/>
                <a:cs typeface="Times New Roman" pitchFamily="18" charset="0"/>
              </a:rPr>
              <a:t>III. Tổng kết</a:t>
            </a:r>
            <a:endParaRPr lang="en-US" sz="3200">
              <a:solidFill>
                <a:srgbClr val="000000"/>
              </a:solidFill>
              <a:latin typeface="Times New Roman" pitchFamily="18" charset="0"/>
              <a:cs typeface="Times New Roman" pitchFamily="18" charset="0"/>
            </a:endParaRPr>
          </a:p>
        </p:txBody>
      </p:sp>
      <p:graphicFrame>
        <p:nvGraphicFramePr>
          <p:cNvPr id="2" name="Diagram 1"/>
          <p:cNvGraphicFramePr/>
          <p:nvPr/>
        </p:nvGraphicFramePr>
        <p:xfrm>
          <a:off x="1028876" y="277001"/>
          <a:ext cx="8019435" cy="4277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rcRect/>
          <a:stretch>
            <a:fillRect/>
          </a:stretch>
        </p:blipFill>
        <p:spPr bwMode="auto">
          <a:xfrm>
            <a:off x="517923" y="3554413"/>
            <a:ext cx="2840831" cy="2366962"/>
          </a:xfrm>
          <a:prstGeom prst="rect">
            <a:avLst/>
          </a:prstGeom>
          <a:noFill/>
          <a:ln w="9525">
            <a:noFill/>
            <a:miter lim="800000"/>
            <a:headEnd/>
            <a:tailEnd/>
          </a:ln>
        </p:spPr>
      </p:pic>
    </p:spTree>
    <p:extLst>
      <p:ext uri="{BB962C8B-B14F-4D97-AF65-F5344CB8AC3E}">
        <p14:creationId xmlns:p14="http://schemas.microsoft.com/office/powerpoint/2010/main" val="341211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6954" y="165142"/>
            <a:ext cx="3169763" cy="837748"/>
          </a:xfrm>
          <a:prstGeom prst="rect">
            <a:avLst/>
          </a:prstGeom>
          <a:noFill/>
        </p:spPr>
        <p:txBody>
          <a:bodyPr wrap="none">
            <a:prstTxWarp prst="textCurveDown">
              <a:avLst/>
            </a:prstTxWarp>
            <a:spAutoFit/>
          </a:bodyPr>
          <a:lstStyle/>
          <a:p>
            <a:pPr algn="ctr" fontAlgn="auto">
              <a:spcBef>
                <a:spcPts val="0"/>
              </a:spcBef>
              <a:spcAft>
                <a:spcPts val="0"/>
              </a:spcAft>
              <a:defRPr/>
            </a:pPr>
            <a:r>
              <a:rPr lang="en-US" sz="5400" b="1" dirty="0">
                <a:ln w="12700">
                  <a:solidFill>
                    <a:schemeClr val="tx2">
                      <a:lumMod val="75000"/>
                    </a:schemeClr>
                  </a:solidFill>
                  <a:prstDash val="solid"/>
                </a:ln>
                <a:solidFill>
                  <a:schemeClr val="accent6">
                    <a:lumMod val="50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LUYỆN TẬP</a:t>
            </a:r>
          </a:p>
        </p:txBody>
      </p:sp>
      <p:pic>
        <p:nvPicPr>
          <p:cNvPr id="465922" name="Picture 4"/>
          <p:cNvPicPr>
            <a:picLocks noChangeAspect="1"/>
          </p:cNvPicPr>
          <p:nvPr/>
        </p:nvPicPr>
        <p:blipFill>
          <a:blip r:embed="rId2"/>
          <a:srcRect/>
          <a:stretch>
            <a:fillRect/>
          </a:stretch>
        </p:blipFill>
        <p:spPr bwMode="auto">
          <a:xfrm>
            <a:off x="973932" y="785813"/>
            <a:ext cx="7299722" cy="5645150"/>
          </a:xfrm>
          <a:prstGeom prst="rect">
            <a:avLst/>
          </a:prstGeom>
          <a:noFill/>
          <a:ln w="9525">
            <a:noFill/>
            <a:miter lim="800000"/>
            <a:headEnd/>
            <a:tailEnd/>
          </a:ln>
        </p:spPr>
      </p:pic>
    </p:spTree>
    <p:extLst>
      <p:ext uri="{BB962C8B-B14F-4D97-AF65-F5344CB8AC3E}">
        <p14:creationId xmlns:p14="http://schemas.microsoft.com/office/powerpoint/2010/main" val="1419590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5"/>
          <p:cNvPicPr>
            <a:picLocks noChangeAspect="1"/>
          </p:cNvPicPr>
          <p:nvPr/>
        </p:nvPicPr>
        <p:blipFill>
          <a:blip r:embed="rId2"/>
          <a:srcRect/>
          <a:stretch>
            <a:fillRect/>
          </a:stretch>
        </p:blipFill>
        <p:spPr bwMode="auto">
          <a:xfrm>
            <a:off x="342900" y="260350"/>
            <a:ext cx="2652713" cy="3194050"/>
          </a:xfrm>
          <a:prstGeom prst="rect">
            <a:avLst/>
          </a:prstGeom>
          <a:noFill/>
          <a:ln w="9525">
            <a:noFill/>
            <a:miter lim="800000"/>
            <a:headEnd/>
            <a:tailEnd/>
          </a:ln>
        </p:spPr>
      </p:pic>
      <p:pic>
        <p:nvPicPr>
          <p:cNvPr id="433154" name="Picture 8"/>
          <p:cNvPicPr>
            <a:picLocks noChangeAspect="1"/>
          </p:cNvPicPr>
          <p:nvPr/>
        </p:nvPicPr>
        <p:blipFill>
          <a:blip r:embed="rId3"/>
          <a:srcRect/>
          <a:stretch>
            <a:fillRect/>
          </a:stretch>
        </p:blipFill>
        <p:spPr bwMode="auto">
          <a:xfrm>
            <a:off x="3203972" y="260350"/>
            <a:ext cx="2695575" cy="3194050"/>
          </a:xfrm>
          <a:prstGeom prst="rect">
            <a:avLst/>
          </a:prstGeom>
          <a:noFill/>
          <a:ln w="9525">
            <a:noFill/>
            <a:miter lim="800000"/>
            <a:headEnd/>
            <a:tailEnd/>
          </a:ln>
        </p:spPr>
      </p:pic>
      <p:pic>
        <p:nvPicPr>
          <p:cNvPr id="433155" name="Picture 9"/>
          <p:cNvPicPr>
            <a:picLocks noChangeAspect="1"/>
          </p:cNvPicPr>
          <p:nvPr/>
        </p:nvPicPr>
        <p:blipFill>
          <a:blip r:embed="rId4"/>
          <a:srcRect/>
          <a:stretch>
            <a:fillRect/>
          </a:stretch>
        </p:blipFill>
        <p:spPr bwMode="auto">
          <a:xfrm>
            <a:off x="6107906" y="260350"/>
            <a:ext cx="2796779" cy="3194050"/>
          </a:xfrm>
          <a:prstGeom prst="rect">
            <a:avLst/>
          </a:prstGeom>
          <a:noFill/>
          <a:ln w="9525">
            <a:noFill/>
            <a:miter lim="800000"/>
            <a:headEnd/>
            <a:tailEnd/>
          </a:ln>
        </p:spPr>
      </p:pic>
      <p:pic>
        <p:nvPicPr>
          <p:cNvPr id="433156" name="Picture 10"/>
          <p:cNvPicPr>
            <a:picLocks noChangeAspect="1"/>
          </p:cNvPicPr>
          <p:nvPr/>
        </p:nvPicPr>
        <p:blipFill>
          <a:blip r:embed="rId5"/>
          <a:srcRect/>
          <a:stretch>
            <a:fillRect/>
          </a:stretch>
        </p:blipFill>
        <p:spPr bwMode="auto">
          <a:xfrm>
            <a:off x="3203972" y="3781425"/>
            <a:ext cx="2695575" cy="2794000"/>
          </a:xfrm>
          <a:prstGeom prst="rect">
            <a:avLst/>
          </a:prstGeom>
          <a:noFill/>
          <a:ln w="9525">
            <a:noFill/>
            <a:miter lim="800000"/>
            <a:headEnd/>
            <a:tailEnd/>
          </a:ln>
        </p:spPr>
      </p:pic>
      <p:pic>
        <p:nvPicPr>
          <p:cNvPr id="433157" name="Picture 11"/>
          <p:cNvPicPr>
            <a:picLocks noChangeAspect="1"/>
          </p:cNvPicPr>
          <p:nvPr/>
        </p:nvPicPr>
        <p:blipFill>
          <a:blip r:embed="rId6"/>
          <a:srcRect/>
          <a:stretch>
            <a:fillRect/>
          </a:stretch>
        </p:blipFill>
        <p:spPr bwMode="auto">
          <a:xfrm>
            <a:off x="342900" y="3776663"/>
            <a:ext cx="2652713" cy="2798762"/>
          </a:xfrm>
          <a:prstGeom prst="rect">
            <a:avLst/>
          </a:prstGeom>
          <a:noFill/>
          <a:ln w="9525">
            <a:noFill/>
            <a:miter lim="800000"/>
            <a:headEnd/>
            <a:tailEnd/>
          </a:ln>
        </p:spPr>
      </p:pic>
      <p:pic>
        <p:nvPicPr>
          <p:cNvPr id="433158" name="Picture 12"/>
          <p:cNvPicPr>
            <a:picLocks noChangeAspect="1"/>
          </p:cNvPicPr>
          <p:nvPr/>
        </p:nvPicPr>
        <p:blipFill>
          <a:blip r:embed="rId7"/>
          <a:srcRect/>
          <a:stretch>
            <a:fillRect/>
          </a:stretch>
        </p:blipFill>
        <p:spPr bwMode="auto">
          <a:xfrm>
            <a:off x="6107907" y="3776663"/>
            <a:ext cx="2703910" cy="2798762"/>
          </a:xfrm>
          <a:prstGeom prst="rect">
            <a:avLst/>
          </a:prstGeom>
          <a:noFill/>
          <a:ln w="9525">
            <a:noFill/>
            <a:miter lim="800000"/>
            <a:headEnd/>
            <a:tailEnd/>
          </a:ln>
        </p:spPr>
      </p:pic>
    </p:spTree>
    <p:extLst>
      <p:ext uri="{BB962C8B-B14F-4D97-AF65-F5344CB8AC3E}">
        <p14:creationId xmlns:p14="http://schemas.microsoft.com/office/powerpoint/2010/main" val="648565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10464" y="117986"/>
            <a:ext cx="3668091"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VẬN DỤNG</a:t>
            </a:r>
          </a:p>
        </p:txBody>
      </p:sp>
      <p:sp>
        <p:nvSpPr>
          <p:cNvPr id="466946" name="Rectangle 5"/>
          <p:cNvSpPr>
            <a:spLocks noChangeArrowheads="1"/>
          </p:cNvSpPr>
          <p:nvPr/>
        </p:nvSpPr>
        <p:spPr bwMode="auto">
          <a:xfrm>
            <a:off x="842962" y="1343026"/>
            <a:ext cx="1531188" cy="523220"/>
          </a:xfrm>
          <a:prstGeom prst="rect">
            <a:avLst/>
          </a:prstGeom>
          <a:noFill/>
          <a:ln w="9525">
            <a:noFill/>
            <a:miter lim="800000"/>
            <a:headEnd/>
            <a:tailEnd/>
          </a:ln>
        </p:spPr>
        <p:txBody>
          <a:bodyPr wrap="none">
            <a:spAutoFit/>
          </a:bodyPr>
          <a:lstStyle/>
          <a:p>
            <a:r>
              <a:rPr lang="en-US" sz="2800" b="1">
                <a:latin typeface="Times New Roman" pitchFamily="18" charset="0"/>
                <a:cs typeface="Times New Roman" pitchFamily="18" charset="0"/>
              </a:rPr>
              <a:t>1. Đề bài</a:t>
            </a:r>
            <a:endParaRPr lang="en-US" sz="2800">
              <a:latin typeface="Times New Roman" pitchFamily="18" charset="0"/>
              <a:cs typeface="Times New Roman" pitchFamily="18" charset="0"/>
            </a:endParaRPr>
          </a:p>
        </p:txBody>
      </p:sp>
      <p:pic>
        <p:nvPicPr>
          <p:cNvPr id="466947" name="Picture 6"/>
          <p:cNvPicPr>
            <a:picLocks noChangeAspect="1"/>
          </p:cNvPicPr>
          <p:nvPr/>
        </p:nvPicPr>
        <p:blipFill>
          <a:blip r:embed="rId2"/>
          <a:srcRect/>
          <a:stretch>
            <a:fillRect/>
          </a:stretch>
        </p:blipFill>
        <p:spPr bwMode="auto">
          <a:xfrm>
            <a:off x="2082404" y="1000125"/>
            <a:ext cx="4723209" cy="4210050"/>
          </a:xfrm>
          <a:prstGeom prst="rect">
            <a:avLst/>
          </a:prstGeom>
          <a:noFill/>
          <a:ln w="9525">
            <a:noFill/>
            <a:miter lim="800000"/>
            <a:headEnd/>
            <a:tailEnd/>
          </a:ln>
        </p:spPr>
      </p:pic>
      <p:sp>
        <p:nvSpPr>
          <p:cNvPr id="466948" name="Rectangle 7"/>
          <p:cNvSpPr>
            <a:spLocks noChangeArrowheads="1"/>
          </p:cNvSpPr>
          <p:nvPr/>
        </p:nvSpPr>
        <p:spPr bwMode="auto">
          <a:xfrm>
            <a:off x="2709863" y="2073276"/>
            <a:ext cx="3705225" cy="3046988"/>
          </a:xfrm>
          <a:prstGeom prst="rect">
            <a:avLst/>
          </a:prstGeom>
          <a:noFill/>
          <a:ln w="9525">
            <a:noFill/>
            <a:miter lim="800000"/>
            <a:headEnd/>
            <a:tailEnd/>
          </a:ln>
        </p:spPr>
        <p:txBody>
          <a:bodyPr>
            <a:spAutoFit/>
          </a:bodyPr>
          <a:lstStyle/>
          <a:p>
            <a:r>
              <a:rPr lang="en-US" sz="3200">
                <a:solidFill>
                  <a:srgbClr val="385723"/>
                </a:solidFill>
                <a:latin typeface="Times New Roman" pitchFamily="18" charset="0"/>
                <a:cs typeface="Times New Roman" pitchFamily="18" charset="0"/>
              </a:rPr>
              <a:t>Tưởng tượng và viết đoạn văn (khoảng 5-7 câu) miêu tả cảm xúc của nhân vật cáo sau khi từ biệt hoàng tử bé.</a:t>
            </a:r>
          </a:p>
        </p:txBody>
      </p:sp>
      <p:pic>
        <p:nvPicPr>
          <p:cNvPr id="466949" name="Picture 8"/>
          <p:cNvPicPr>
            <a:picLocks noChangeAspect="1"/>
          </p:cNvPicPr>
          <p:nvPr/>
        </p:nvPicPr>
        <p:blipFill>
          <a:blip r:embed="rId3"/>
          <a:srcRect/>
          <a:stretch>
            <a:fillRect/>
          </a:stretch>
        </p:blipFill>
        <p:spPr bwMode="auto">
          <a:xfrm>
            <a:off x="6659166" y="1604964"/>
            <a:ext cx="2289572" cy="2967037"/>
          </a:xfrm>
          <a:prstGeom prst="rect">
            <a:avLst/>
          </a:prstGeom>
          <a:noFill/>
          <a:ln w="9525">
            <a:noFill/>
            <a:miter lim="800000"/>
            <a:headEnd/>
            <a:tailEnd/>
          </a:ln>
        </p:spPr>
      </p:pic>
    </p:spTree>
    <p:extLst>
      <p:ext uri="{BB962C8B-B14F-4D97-AF65-F5344CB8AC3E}">
        <p14:creationId xmlns:p14="http://schemas.microsoft.com/office/powerpoint/2010/main" val="25431086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0464" y="117986"/>
            <a:ext cx="3668091"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VẬN DỤNG</a:t>
            </a:r>
          </a:p>
        </p:txBody>
      </p:sp>
      <p:graphicFrame>
        <p:nvGraphicFramePr>
          <p:cNvPr id="5" name="Diagram 4"/>
          <p:cNvGraphicFramePr/>
          <p:nvPr/>
        </p:nvGraphicFramePr>
        <p:xfrm>
          <a:off x="1501877" y="1120879"/>
          <a:ext cx="6096000" cy="4454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29362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0464" y="117986"/>
            <a:ext cx="3668091"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HOẠT ĐỘNG VẬN DỤNG</a:t>
            </a:r>
          </a:p>
        </p:txBody>
      </p:sp>
      <p:graphicFrame>
        <p:nvGraphicFramePr>
          <p:cNvPr id="5" name="Diagram 4"/>
          <p:cNvGraphicFramePr/>
          <p:nvPr/>
        </p:nvGraphicFramePr>
        <p:xfrm>
          <a:off x="763230" y="988143"/>
          <a:ext cx="7610167" cy="5456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27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80975" y="1127126"/>
            <a:ext cx="6143625" cy="633413"/>
          </a:xfrm>
          <a:prstGeom prst="plaqu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0000"/>
                </a:solidFill>
                <a:latin typeface="Times New Roman" pitchFamily="18" charset="0"/>
                <a:cs typeface="Times New Roman" pitchFamily="18" charset="0"/>
              </a:rPr>
              <a:t>Tác giả:</a:t>
            </a:r>
            <a:r>
              <a:rPr lang="en-US" sz="3200">
                <a:solidFill>
                  <a:srgbClr val="000000"/>
                </a:solidFill>
                <a:latin typeface="Times New Roman" pitchFamily="18" charset="0"/>
                <a:cs typeface="Times New Roman" pitchFamily="18" charset="0"/>
              </a:rPr>
              <a:t> </a:t>
            </a:r>
            <a:r>
              <a:rPr lang="en-US" sz="3200" i="1">
                <a:solidFill>
                  <a:srgbClr val="FFFFFF"/>
                </a:solidFill>
                <a:latin typeface="Times New Roman" pitchFamily="18" charset="0"/>
                <a:cs typeface="Times New Roman" pitchFamily="18" charset="0"/>
              </a:rPr>
              <a:t>Ăng- toan- đơ Xanh-tơ Ê-xu-be-ri</a:t>
            </a:r>
            <a:endParaRPr lang="en-US" sz="3200" b="1">
              <a:solidFill>
                <a:srgbClr val="000000"/>
              </a:solidFill>
              <a:latin typeface="Times New Roman" pitchFamily="18" charset="0"/>
              <a:cs typeface="Times New Roman" pitchFamily="18" charset="0"/>
            </a:endParaRPr>
          </a:p>
        </p:txBody>
      </p:sp>
      <p:sp>
        <p:nvSpPr>
          <p:cNvPr id="5" name="Plaque 4"/>
          <p:cNvSpPr/>
          <p:nvPr/>
        </p:nvSpPr>
        <p:spPr>
          <a:xfrm>
            <a:off x="3429000" y="2092326"/>
            <a:ext cx="5454254" cy="4283075"/>
          </a:xfrm>
          <a:prstGeom prst="plaqu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Ông là phi công và hầu hết các tác phẩm của ông đều lấy đề tài, cảm hứng từ những chuyến bay và cuộc sống của người phi công.</a:t>
            </a:r>
            <a:endParaRPr lang="en-US" sz="2800">
              <a:solidFill>
                <a:srgbClr val="385723"/>
              </a:solidFill>
              <a:latin typeface="Times New Roman" pitchFamily="18" charset="0"/>
              <a:cs typeface="Calibri" pitchFamily="34" charset="0"/>
            </a:endParaRPr>
          </a:p>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Ngòi bút của nhà văn đậm chất trữ tình, trong trẻo và giàu cảm hứng lãng mạn.</a:t>
            </a:r>
            <a:endParaRPr lang="en-US" sz="2800">
              <a:solidFill>
                <a:srgbClr val="385723"/>
              </a:solidFill>
              <a:latin typeface="Times New Roman" pitchFamily="18" charset="0"/>
              <a:cs typeface="Calibri" pitchFamily="34" charset="0"/>
            </a:endParaRPr>
          </a:p>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Tác phẩm tiêu biểu: Hoàng tử bé, Bay đêm, Cõi người  ta,...</a:t>
            </a:r>
            <a:endParaRPr lang="en-US" sz="2800">
              <a:solidFill>
                <a:srgbClr val="385723"/>
              </a:solidFill>
              <a:latin typeface="Times New Roman" pitchFamily="18" charset="0"/>
              <a:cs typeface="Calibri" pitchFamily="34" charset="0"/>
            </a:endParaRPr>
          </a:p>
        </p:txBody>
      </p:sp>
      <p:sp>
        <p:nvSpPr>
          <p:cNvPr id="6" name="Plaque 5"/>
          <p:cNvSpPr/>
          <p:nvPr/>
        </p:nvSpPr>
        <p:spPr>
          <a:xfrm>
            <a:off x="2828925" y="211138"/>
            <a:ext cx="3817144" cy="633412"/>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4000" b="1" dirty="0" err="1">
                <a:solidFill>
                  <a:srgbClr val="C00000"/>
                </a:solidFill>
                <a:latin typeface="Times New Roman" panose="02020603050405020304" pitchFamily="18" charset="0"/>
                <a:cs typeface="Times New Roman" panose="02020603050405020304" pitchFamily="18" charset="0"/>
              </a:rPr>
              <a:t>Khám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kiến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thức</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bwMode="auto">
          <a:xfrm>
            <a:off x="347663" y="2216150"/>
            <a:ext cx="2639616" cy="3005138"/>
          </a:xfrm>
          <a:prstGeom prst="rect">
            <a:avLst/>
          </a:prstGeom>
          <a:noFill/>
          <a:ln w="9525">
            <a:noFill/>
            <a:miter lim="800000"/>
            <a:headEnd/>
            <a:tailEnd/>
          </a:ln>
        </p:spPr>
      </p:pic>
      <p:sp>
        <p:nvSpPr>
          <p:cNvPr id="7" name="Plaque 6"/>
          <p:cNvSpPr/>
          <p:nvPr/>
        </p:nvSpPr>
        <p:spPr>
          <a:xfrm>
            <a:off x="180975" y="5503863"/>
            <a:ext cx="2906316" cy="995362"/>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i="1">
                <a:solidFill>
                  <a:srgbClr val="FF0000"/>
                </a:solidFill>
                <a:latin typeface="Times New Roman" pitchFamily="18" charset="0"/>
                <a:cs typeface="Times New Roman" pitchFamily="18" charset="0"/>
              </a:rPr>
              <a:t>(1900-1944) là nhà văn lớn của nước Pháp</a:t>
            </a:r>
            <a:endParaRPr lang="en-US" sz="2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659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4950"/>
            <a:ext cx="4252913" cy="7683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eaLnBrk="1" hangingPunct="1"/>
            <a:r>
              <a:rPr lang="en-US" sz="3600" b="1" smtClean="0">
                <a:solidFill>
                  <a:srgbClr val="C00000"/>
                </a:solidFill>
                <a:latin typeface="Times New Roman" pitchFamily="18" charset="0"/>
                <a:cs typeface="Times New Roman" pitchFamily="18" charset="0"/>
              </a:rPr>
              <a:t>I. Đọc, tìm hiểu chung</a:t>
            </a:r>
          </a:p>
        </p:txBody>
      </p:sp>
      <p:sp>
        <p:nvSpPr>
          <p:cNvPr id="5" name="Title 3"/>
          <p:cNvSpPr>
            <a:spLocks noGrp="1"/>
          </p:cNvSpPr>
          <p:nvPr>
            <p:ph idx="1"/>
          </p:nvPr>
        </p:nvSpPr>
        <p:spPr>
          <a:xfrm>
            <a:off x="127397" y="1047751"/>
            <a:ext cx="4252913" cy="71437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7500" lnSpcReduction="20000"/>
          </a:bodyPr>
          <a:lstStyle/>
          <a:p>
            <a:pPr marL="0" indent="0" eaLnBrk="1" fontAlgn="auto" hangingPunct="1">
              <a:lnSpc>
                <a:spcPct val="107000"/>
              </a:lnSpc>
              <a:spcBef>
                <a:spcPts val="0"/>
              </a:spcBef>
              <a:spcAft>
                <a:spcPts val="0"/>
              </a:spcAft>
              <a:buFont typeface="Arial" panose="020B0604020202020204" pitchFamily="34" charset="0"/>
              <a:buNone/>
              <a:tabLst>
                <a:tab pos="1386840" algn="l"/>
              </a:tabLst>
              <a:defRPr/>
            </a:pPr>
            <a:r>
              <a:rPr lang="en-US" sz="4000" b="1" dirty="0" smtClean="0">
                <a:solidFill>
                  <a:schemeClr val="tx1"/>
                </a:solidFill>
                <a:latin typeface="Times New Roman" panose="02020603050405020304" pitchFamily="18" charset="0"/>
                <a:cs typeface="Times New Roman" panose="02020603050405020304" pitchFamily="18" charset="0"/>
              </a:rPr>
              <a:t>1.</a:t>
            </a:r>
            <a:r>
              <a:rPr lang="en-US" sz="4000" b="1" dirty="0">
                <a:solidFill>
                  <a:schemeClr val="tx1"/>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Tác</a:t>
            </a:r>
            <a:r>
              <a:rPr lang="en-US" sz="4000" b="1" dirty="0">
                <a:solidFill>
                  <a:srgbClr val="0D0D0D"/>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phẩm</a:t>
            </a:r>
            <a:r>
              <a:rPr lang="en-US" sz="4000" b="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Hoàng</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tử</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bé</a:t>
            </a:r>
            <a:endParaRPr lang="en-US" sz="3600" i="1" dirty="0">
              <a:latin typeface="Times New Roman" panose="02020603050405020304" pitchFamily="18" charset="0"/>
              <a:ea typeface="Times New Roman" panose="02020603050405020304" pitchFamily="18" charset="0"/>
            </a:endParaRPr>
          </a:p>
        </p:txBody>
      </p:sp>
      <p:pic>
        <p:nvPicPr>
          <p:cNvPr id="436227" name="Picture 1"/>
          <p:cNvPicPr>
            <a:picLocks noChangeAspect="1"/>
          </p:cNvPicPr>
          <p:nvPr/>
        </p:nvPicPr>
        <p:blipFill>
          <a:blip r:embed="rId2"/>
          <a:srcRect/>
          <a:stretch>
            <a:fillRect/>
          </a:stretch>
        </p:blipFill>
        <p:spPr bwMode="auto">
          <a:xfrm>
            <a:off x="1448991" y="1962150"/>
            <a:ext cx="6537722" cy="4497388"/>
          </a:xfrm>
          <a:prstGeom prst="rect">
            <a:avLst/>
          </a:prstGeom>
          <a:noFill/>
          <a:ln w="9525">
            <a:noFill/>
            <a:miter lim="800000"/>
            <a:headEnd/>
            <a:tailEnd/>
          </a:ln>
        </p:spPr>
      </p:pic>
    </p:spTree>
    <p:extLst>
      <p:ext uri="{BB962C8B-B14F-4D97-AF65-F5344CB8AC3E}">
        <p14:creationId xmlns:p14="http://schemas.microsoft.com/office/powerpoint/2010/main" val="17608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731" y="206376"/>
            <a:ext cx="4554141" cy="811213"/>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fontScale="90000"/>
          </a:bodyPr>
          <a:lstStyle/>
          <a:p>
            <a:pPr eaLnBrk="1" fontAlgn="auto" hangingPunct="1">
              <a:lnSpc>
                <a:spcPct val="107000"/>
              </a:lnSpc>
              <a:spcBef>
                <a:spcPts val="0"/>
              </a:spcBef>
              <a:spcAft>
                <a:spcPts val="0"/>
              </a:spcAft>
              <a:tabLst>
                <a:tab pos="1386840" algn="l"/>
              </a:tabLst>
              <a:defRPr/>
            </a:pPr>
            <a:r>
              <a:rPr lang="en-US" sz="4000" b="1" dirty="0" smtClean="0">
                <a:solidFill>
                  <a:schemeClr val="tx1"/>
                </a:solidFill>
                <a:latin typeface="Times New Roman" panose="02020603050405020304" pitchFamily="18" charset="0"/>
                <a:cs typeface="Times New Roman" panose="02020603050405020304" pitchFamily="18" charset="0"/>
              </a:rPr>
              <a:t>1.</a:t>
            </a:r>
            <a:r>
              <a:rPr lang="en-US" sz="4000" b="1" dirty="0">
                <a:solidFill>
                  <a:schemeClr val="tx1"/>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Tác</a:t>
            </a:r>
            <a:r>
              <a:rPr lang="en-US" sz="4000" b="1" dirty="0">
                <a:solidFill>
                  <a:srgbClr val="0D0D0D"/>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phẩm</a:t>
            </a:r>
            <a:r>
              <a:rPr lang="en-US" sz="4000" b="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Hoàng</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tử</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bé</a:t>
            </a:r>
            <a:endParaRPr lang="en-US" sz="3600" i="1" dirty="0">
              <a:latin typeface="Times New Roman" panose="02020603050405020304" pitchFamily="18" charset="0"/>
              <a:ea typeface="Times New Roman" panose="02020603050405020304" pitchFamily="18" charset="0"/>
            </a:endParaRPr>
          </a:p>
        </p:txBody>
      </p:sp>
      <p:sp>
        <p:nvSpPr>
          <p:cNvPr id="5" name="Rectangle 4"/>
          <p:cNvSpPr>
            <a:spLocks noChangeArrowheads="1"/>
          </p:cNvSpPr>
          <p:nvPr/>
        </p:nvSpPr>
        <p:spPr bwMode="auto">
          <a:xfrm>
            <a:off x="-552368" y="1181100"/>
            <a:ext cx="6598281" cy="609398"/>
          </a:xfrm>
          <a:prstGeom prst="rect">
            <a:avLst/>
          </a:prstGeom>
          <a:noFill/>
          <a:ln w="9525">
            <a:noFill/>
            <a:miter lim="800000"/>
            <a:headEnd/>
            <a:tailEnd/>
          </a:ln>
        </p:spPr>
        <p:txBody>
          <a:bodyPr wrap="none">
            <a:spAutoFit/>
          </a:bodyPr>
          <a:lstStyle/>
          <a:p>
            <a:pPr algn="just">
              <a:lnSpc>
                <a:spcPct val="120000"/>
              </a:lnSpc>
              <a:spcBef>
                <a:spcPts val="1000"/>
              </a:spcBef>
            </a:pPr>
            <a:r>
              <a:rPr lang="vi-VN" sz="2800" b="1">
                <a:solidFill>
                  <a:srgbClr val="385723"/>
                </a:solidFill>
                <a:latin typeface="Times New Roman" pitchFamily="18" charset="0"/>
                <a:cs typeface="Calibri" pitchFamily="34" charset="0"/>
              </a:rPr>
              <a:t>Tác phẩm là cuốn tiểu thuyết (27 chương)</a:t>
            </a:r>
          </a:p>
        </p:txBody>
      </p:sp>
      <p:graphicFrame>
        <p:nvGraphicFramePr>
          <p:cNvPr id="6" name="Diagram 5"/>
          <p:cNvGraphicFramePr/>
          <p:nvPr/>
        </p:nvGraphicFramePr>
        <p:xfrm>
          <a:off x="519881" y="1954471"/>
          <a:ext cx="8340213" cy="4343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488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p:cNvPicPr>
            <a:picLocks noChangeAspect="1"/>
          </p:cNvPicPr>
          <p:nvPr/>
        </p:nvPicPr>
        <p:blipFill>
          <a:blip r:embed="rId3"/>
          <a:srcRect/>
          <a:stretch>
            <a:fillRect/>
          </a:stretch>
        </p:blipFill>
        <p:spPr bwMode="auto">
          <a:xfrm>
            <a:off x="553642" y="887414"/>
            <a:ext cx="7631906" cy="6015037"/>
          </a:xfrm>
          <a:prstGeom prst="rect">
            <a:avLst/>
          </a:prstGeom>
          <a:noFill/>
          <a:ln w="9525">
            <a:noFill/>
            <a:miter lim="800000"/>
            <a:headEnd/>
            <a:tailEnd/>
          </a:ln>
        </p:spPr>
      </p:pic>
      <p:sp>
        <p:nvSpPr>
          <p:cNvPr id="8" name="Hexagon 7"/>
          <p:cNvSpPr/>
          <p:nvPr/>
        </p:nvSpPr>
        <p:spPr>
          <a:xfrm>
            <a:off x="153591" y="107951"/>
            <a:ext cx="7684294" cy="792163"/>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3200" b="1">
                <a:solidFill>
                  <a:srgbClr val="FF0000"/>
                </a:solidFill>
                <a:latin typeface="Times New Roman" pitchFamily="18" charset="0"/>
                <a:cs typeface="Times New Roman" pitchFamily="18" charset="0"/>
              </a:rPr>
              <a:t>2. Đoạn trích: </a:t>
            </a:r>
            <a:r>
              <a:rPr lang="en-US" sz="32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sp>
        <p:nvSpPr>
          <p:cNvPr id="9" name="Rounded Rectangle 8"/>
          <p:cNvSpPr/>
          <p:nvPr/>
        </p:nvSpPr>
        <p:spPr>
          <a:xfrm>
            <a:off x="1971675" y="2251075"/>
            <a:ext cx="5018485" cy="3289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giải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từ</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khó</a:t>
            </a:r>
            <a:endParaRPr lang="en-US" sz="2800" b="1" dirty="0">
              <a:solidFill>
                <a:srgbClr val="0D0D0D"/>
              </a:solidFill>
              <a:latin typeface="Times New Roman" panose="02020603050405020304" pitchFamily="18" charset="0"/>
              <a:ea typeface="MS Mincho"/>
            </a:endParaRP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phân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vai</a:t>
            </a:r>
            <a:r>
              <a:rPr lang="en-US" sz="2800" b="1" dirty="0">
                <a:solidFill>
                  <a:prstClr val="black"/>
                </a:solidFill>
                <a:latin typeface="Times New Roman" panose="02020603050405020304" pitchFamily="18" charset="0"/>
                <a:ea typeface="MS Mincho"/>
              </a:rPr>
              <a:t>:</a:t>
            </a:r>
            <a:r>
              <a:rPr lang="en-US" sz="2800" dirty="0">
                <a:solidFill>
                  <a:prstClr val="white"/>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một</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em</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đóng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vai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hoàng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tử</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bé</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một</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em</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đóng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vai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cáo</a:t>
            </a:r>
            <a:r>
              <a:rPr lang="en-US" sz="2800" dirty="0">
                <a:solidFill>
                  <a:prstClr val="black"/>
                </a:solidFill>
                <a:latin typeface="Times New Roman" panose="02020603050405020304" pitchFamily="18" charset="0"/>
                <a:ea typeface="MS Mincho"/>
              </a:rPr>
              <a:t>.</a:t>
            </a:r>
            <a:r>
              <a:rPr lang="en-US" sz="2800" dirty="0">
                <a:solidFill>
                  <a:prstClr val="white"/>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b="1" dirty="0" err="1">
                <a:solidFill>
                  <a:schemeClr val="tx1"/>
                </a:solidFill>
                <a:latin typeface="Times New Roman" panose="02020603050405020304" pitchFamily="18" charset="0"/>
                <a:ea typeface="MS Mincho"/>
              </a:rPr>
              <a:t>Giải</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thích</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nghĩa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của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từ</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cảm</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hóa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mắt</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trần</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cốt</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lõi</a:t>
            </a:r>
            <a:r>
              <a:rPr lang="en-US" sz="2800" b="1" dirty="0">
                <a:solidFill>
                  <a:schemeClr val="tx1"/>
                </a:solidFill>
                <a:latin typeface="Times New Roman" panose="02020603050405020304" pitchFamily="18" charset="0"/>
                <a:ea typeface="MS Mincho"/>
              </a:rPr>
              <a:t>?</a:t>
            </a:r>
            <a:endParaRPr lang="en-US" sz="2800" b="1" dirty="0">
              <a:solidFill>
                <a:schemeClr val="tx1"/>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Kể</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tóm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tắt</a:t>
            </a:r>
            <a:r>
              <a:rPr lang="en-US" sz="2800" b="1" dirty="0">
                <a:solidFill>
                  <a:srgbClr val="0D0D0D"/>
                </a:solidFill>
                <a:latin typeface="Times New Roman" panose="02020603050405020304" pitchFamily="18" charset="0"/>
                <a:ea typeface="MS Mincho"/>
              </a:rPr>
              <a:t> </a:t>
            </a:r>
            <a:endParaRPr lang="en-US" sz="28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1200"/>
              </a:spcAft>
              <a:defRPr/>
            </a:pPr>
            <a:endParaRPr lang="en-US" sz="20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124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4"/>
          <p:cNvPicPr>
            <a:picLocks noChangeAspect="1"/>
          </p:cNvPicPr>
          <p:nvPr/>
        </p:nvPicPr>
        <p:blipFill>
          <a:blip r:embed="rId3"/>
          <a:srcRect/>
          <a:stretch>
            <a:fillRect/>
          </a:stretch>
        </p:blipFill>
        <p:spPr bwMode="auto">
          <a:xfrm>
            <a:off x="608410" y="650876"/>
            <a:ext cx="8041481" cy="6207125"/>
          </a:xfrm>
          <a:prstGeom prst="rect">
            <a:avLst/>
          </a:prstGeom>
          <a:noFill/>
          <a:ln w="9525">
            <a:noFill/>
            <a:miter lim="800000"/>
            <a:headEnd/>
            <a:tailEnd/>
          </a:ln>
        </p:spPr>
      </p:pic>
      <p:sp>
        <p:nvSpPr>
          <p:cNvPr id="8" name="Hexagon 7"/>
          <p:cNvSpPr/>
          <p:nvPr/>
        </p:nvSpPr>
        <p:spPr>
          <a:xfrm>
            <a:off x="153591" y="107950"/>
            <a:ext cx="7684294" cy="733425"/>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3200" b="1">
                <a:solidFill>
                  <a:srgbClr val="FF0000"/>
                </a:solidFill>
                <a:latin typeface="Times New Roman" pitchFamily="18" charset="0"/>
                <a:cs typeface="Times New Roman" pitchFamily="18" charset="0"/>
              </a:rPr>
              <a:t>2. Đoạn trích: </a:t>
            </a:r>
            <a:r>
              <a:rPr lang="en-US" sz="32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sp>
        <p:nvSpPr>
          <p:cNvPr id="9" name="Rounded Rectangle 8"/>
          <p:cNvSpPr/>
          <p:nvPr/>
        </p:nvSpPr>
        <p:spPr>
          <a:xfrm>
            <a:off x="1952625" y="2058988"/>
            <a:ext cx="535305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1200"/>
              </a:spcAft>
              <a:defRPr/>
            </a:pPr>
            <a:r>
              <a:rPr lang="en-US" sz="2800" b="1">
                <a:solidFill>
                  <a:srgbClr val="000000"/>
                </a:solidFill>
                <a:latin typeface="Times New Roman" pitchFamily="18" charset="0"/>
                <a:cs typeface="Calibri" pitchFamily="34" charset="0"/>
              </a:rPr>
              <a:t>c. </a:t>
            </a:r>
            <a:r>
              <a:rPr lang="vi-VN" sz="2800" b="1">
                <a:solidFill>
                  <a:srgbClr val="000000"/>
                </a:solidFill>
                <a:latin typeface="Times New Roman" pitchFamily="18" charset="0"/>
                <a:cs typeface="Calibri" pitchFamily="34" charset="0"/>
              </a:rPr>
              <a:t>Thể loại</a:t>
            </a:r>
            <a:r>
              <a:rPr lang="vi-VN" sz="2800">
                <a:solidFill>
                  <a:srgbClr val="000000"/>
                </a:solidFill>
                <a:latin typeface="Times New Roman" pitchFamily="18" charset="0"/>
                <a:cs typeface="Calibri" pitchFamily="34" charset="0"/>
              </a:rPr>
              <a:t>: Truyện đồng thoại.</a:t>
            </a:r>
            <a:endParaRPr lang="en-US" sz="2800">
              <a:solidFill>
                <a:srgbClr val="000000"/>
              </a:solidFill>
              <a:latin typeface="Times New Roman" pitchFamily="18" charset="0"/>
              <a:cs typeface="Calibri" pitchFamily="34" charset="0"/>
            </a:endParaRPr>
          </a:p>
          <a:p>
            <a:pPr>
              <a:spcAft>
                <a:spcPts val="1200"/>
              </a:spcAft>
              <a:defRPr/>
            </a:pPr>
            <a:r>
              <a:rPr lang="vi-VN" sz="2800" b="1">
                <a:solidFill>
                  <a:srgbClr val="000000"/>
                </a:solidFill>
                <a:latin typeface="Times New Roman" pitchFamily="18" charset="0"/>
                <a:cs typeface="Calibri" pitchFamily="34" charset="0"/>
              </a:rPr>
              <a:t>d. Phương thức biểu đạt chính</a:t>
            </a:r>
            <a:r>
              <a:rPr lang="vi-VN" sz="2800">
                <a:solidFill>
                  <a:srgbClr val="000000"/>
                </a:solidFill>
                <a:latin typeface="Times New Roman" pitchFamily="18" charset="0"/>
                <a:cs typeface="Calibri" pitchFamily="34" charset="0"/>
              </a:rPr>
              <a:t>: Tự sự</a:t>
            </a:r>
            <a:endParaRPr lang="en-US" sz="2800">
              <a:solidFill>
                <a:srgbClr val="000000"/>
              </a:solidFill>
              <a:latin typeface="Times New Roman" pitchFamily="18" charset="0"/>
              <a:cs typeface="Calibri" pitchFamily="34" charset="0"/>
            </a:endParaRPr>
          </a:p>
          <a:p>
            <a:pPr>
              <a:spcAft>
                <a:spcPts val="1200"/>
              </a:spcAft>
              <a:defRPr/>
            </a:pPr>
            <a:r>
              <a:rPr lang="en-US" sz="2800" b="1">
                <a:solidFill>
                  <a:srgbClr val="000000"/>
                </a:solidFill>
                <a:latin typeface="Times New Roman" pitchFamily="18" charset="0"/>
                <a:cs typeface="Calibri" pitchFamily="34" charset="0"/>
              </a:rPr>
              <a:t>đ. Ngôi kể</a:t>
            </a:r>
            <a:r>
              <a:rPr lang="en-US" sz="2800">
                <a:solidFill>
                  <a:srgbClr val="000000"/>
                </a:solidFill>
                <a:latin typeface="Times New Roman" pitchFamily="18" charset="0"/>
                <a:cs typeface="Calibri" pitchFamily="34" charset="0"/>
              </a:rPr>
              <a:t>: thứ nhất (người kể xưng tôi)</a:t>
            </a:r>
            <a:r>
              <a:rPr lang="vi-VN" sz="2800">
                <a:solidFill>
                  <a:srgbClr val="000000"/>
                </a:solidFill>
                <a:latin typeface="Times New Roman" pitchFamily="18" charset="0"/>
                <a:cs typeface="Calibri" pitchFamily="34" charset="0"/>
              </a:rPr>
              <a:t>.</a:t>
            </a:r>
            <a:endParaRPr lang="en-US" sz="2800">
              <a:solidFill>
                <a:srgbClr val="000000"/>
              </a:solidFill>
              <a:latin typeface="Times New Roman" pitchFamily="18" charset="0"/>
              <a:cs typeface="Calibri" pitchFamily="34" charset="0"/>
            </a:endParaRPr>
          </a:p>
          <a:p>
            <a:pPr>
              <a:lnSpc>
                <a:spcPct val="107000"/>
              </a:lnSpc>
              <a:defRPr/>
            </a:pPr>
            <a:r>
              <a:rPr lang="en-US" sz="2800" b="1">
                <a:solidFill>
                  <a:srgbClr val="000000"/>
                </a:solidFill>
                <a:latin typeface="Times New Roman" pitchFamily="18" charset="0"/>
                <a:ea typeface="MS Mincho" pitchFamily="49" charset="-128"/>
                <a:cs typeface="Arial" charset="0"/>
              </a:rPr>
              <a:t>e</a:t>
            </a:r>
            <a:r>
              <a:rPr lang="en-US" sz="2800">
                <a:solidFill>
                  <a:srgbClr val="000000"/>
                </a:solidFill>
                <a:latin typeface="Times New Roman" pitchFamily="18" charset="0"/>
                <a:ea typeface="MS Mincho" pitchFamily="49" charset="-128"/>
                <a:cs typeface="Arial" charset="0"/>
              </a:rPr>
              <a:t>.</a:t>
            </a:r>
            <a:r>
              <a:rPr lang="en-US" sz="2800" b="1">
                <a:solidFill>
                  <a:srgbClr val="000000"/>
                </a:solidFill>
                <a:latin typeface="Times New Roman" pitchFamily="18" charset="0"/>
                <a:cs typeface="Times New Roman" pitchFamily="18" charset="0"/>
              </a:rPr>
              <a:t>Vị trí</a:t>
            </a:r>
            <a:r>
              <a:rPr lang="en-US" sz="2800">
                <a:solidFill>
                  <a:srgbClr val="000000"/>
                </a:solidFill>
                <a:latin typeface="Times New Roman" pitchFamily="18" charset="0"/>
                <a:cs typeface="Times New Roman" pitchFamily="18" charset="0"/>
              </a:rPr>
              <a:t>: chương XXI của tác phẩm </a:t>
            </a:r>
            <a:r>
              <a:rPr lang="en-US" sz="2800">
                <a:solidFill>
                  <a:srgbClr val="FF0000"/>
                </a:solidFill>
                <a:latin typeface="Times New Roman" pitchFamily="18" charset="0"/>
                <a:ea typeface="MS Mincho" pitchFamily="49" charset="-128"/>
                <a:cs typeface="Arial" charset="0"/>
              </a:rPr>
              <a:t>Đoạn trích kể về cuộc gặp gỡ bất ngờ giữa hoàng tử bé và con cáo trên Trái Đất. Cuộc gặp gỡ đã mang lại cho cả hai món quà quý giá.</a:t>
            </a:r>
            <a:endParaRPr lang="en-US" sz="280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309950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p:cNvSpPr/>
          <p:nvPr/>
        </p:nvSpPr>
        <p:spPr>
          <a:xfrm>
            <a:off x="684610" y="180976"/>
            <a:ext cx="6748463" cy="733425"/>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2800" b="1">
                <a:solidFill>
                  <a:srgbClr val="FF0000"/>
                </a:solidFill>
                <a:latin typeface="Times New Roman" pitchFamily="18" charset="0"/>
                <a:cs typeface="Times New Roman" pitchFamily="18" charset="0"/>
              </a:rPr>
              <a:t>2. Đoạn trích: </a:t>
            </a:r>
            <a:r>
              <a:rPr lang="en-US" sz="28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pic>
        <p:nvPicPr>
          <p:cNvPr id="442370" name="Picture 8"/>
          <p:cNvPicPr>
            <a:picLocks noChangeAspect="1"/>
          </p:cNvPicPr>
          <p:nvPr/>
        </p:nvPicPr>
        <p:blipFill>
          <a:blip r:embed="rId3"/>
          <a:srcRect/>
          <a:stretch>
            <a:fillRect/>
          </a:stretch>
        </p:blipFill>
        <p:spPr bwMode="auto">
          <a:xfrm>
            <a:off x="1769269" y="1050925"/>
            <a:ext cx="4779169" cy="5194300"/>
          </a:xfrm>
          <a:prstGeom prst="rect">
            <a:avLst/>
          </a:prstGeom>
          <a:noFill/>
          <a:ln w="9525">
            <a:noFill/>
            <a:miter lim="800000"/>
            <a:headEnd/>
            <a:tailEnd/>
          </a:ln>
        </p:spPr>
      </p:pic>
      <p:sp>
        <p:nvSpPr>
          <p:cNvPr id="13" name="Rounded Rectangle 12"/>
          <p:cNvSpPr/>
          <p:nvPr/>
        </p:nvSpPr>
        <p:spPr>
          <a:xfrm>
            <a:off x="2997994" y="2701925"/>
            <a:ext cx="2521744" cy="2292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800" dirty="0" err="1">
                <a:solidFill>
                  <a:srgbClr val="002060"/>
                </a:solidFill>
                <a:latin typeface="Times New Roman" panose="02020603050405020304" pitchFamily="18" charset="0"/>
                <a:ea typeface="MS Mincho"/>
              </a:rPr>
              <a:t>Hình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thức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đọc</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phân</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vai</a:t>
            </a:r>
            <a:r>
              <a:rPr lang="en-US" sz="2800" b="1" dirty="0">
                <a:solidFill>
                  <a:srgbClr val="002060"/>
                </a:solidFill>
                <a:latin typeface="Times New Roman" panose="02020603050405020304" pitchFamily="18" charset="0"/>
                <a:ea typeface="MS Mincho"/>
              </a:rPr>
              <a: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một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em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đóng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vai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hoàng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tử</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bé</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một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em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đóng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vai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cáo</a:t>
            </a:r>
            <a:r>
              <a:rPr lang="en-US" sz="2800" dirty="0">
                <a:solidFill>
                  <a:srgbClr val="002060"/>
                </a:solidFill>
                <a:latin typeface="Times New Roman" panose="02020603050405020304" pitchFamily="18" charset="0"/>
                <a:ea typeface="MS Mincho"/>
              </a:rPr>
              <a:t>.</a:t>
            </a:r>
            <a:endParaRPr lang="en-US" sz="24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46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2343</Words>
  <Application>Microsoft Office PowerPoint</Application>
  <PresentationFormat>On-screen Show (4:3)</PresentationFormat>
  <Paragraphs>160</Paragraphs>
  <Slides>32</Slides>
  <Notes>6</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I. Đọc, tìm hiểu chung</vt:lpstr>
      <vt:lpstr>1. Tác phẩm: Hoàng tử bé</vt:lpstr>
      <vt:lpstr>PowerPoint Presentation</vt:lpstr>
      <vt:lpstr>PowerPoint Presentation</vt:lpstr>
      <vt:lpstr>PowerPoint Presentation</vt:lpstr>
      <vt:lpstr>PowerPoint Presentation</vt:lpstr>
      <vt:lpstr>PowerPoint Presentation</vt:lpstr>
      <vt:lpstr>HOẠT ĐỘNG NHÓM:  NHÓM 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MSII</dc:creator>
  <cp:lastModifiedBy>MSII</cp:lastModifiedBy>
  <cp:revision>1</cp:revision>
  <dcterms:created xsi:type="dcterms:W3CDTF">2021-09-29T03:03:31Z</dcterms:created>
  <dcterms:modified xsi:type="dcterms:W3CDTF">2021-09-29T03:03:39Z</dcterms:modified>
</cp:coreProperties>
</file>