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426" y="-7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diagrams/_rels/data10.xml.rels><?xml version="1.0" encoding="UTF-8" standalone="yes"?>
<Relationships xmlns="http://schemas.openxmlformats.org/package/2006/relationships"><Relationship Id="rId1" Type="http://schemas.openxmlformats.org/officeDocument/2006/relationships/image" Target="../media/image9.png"/></Relationships>
</file>

<file path=ppt/diagrams/_rels/data11.xml.rels><?xml version="1.0" encoding="UTF-8" standalone="yes"?>
<Relationships xmlns="http://schemas.openxmlformats.org/package/2006/relationships"><Relationship Id="rId1" Type="http://schemas.openxmlformats.org/officeDocument/2006/relationships/image" Target="../media/image14.png"/></Relationships>
</file>

<file path=ppt/diagrams/_rels/data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diagrams/_rels/data3.xml.rels><?xml version="1.0" encoding="UTF-8" standalone="yes"?>
<Relationships xmlns="http://schemas.openxmlformats.org/package/2006/relationships"><Relationship Id="rId1" Type="http://schemas.openxmlformats.org/officeDocument/2006/relationships/image" Target="../media/image14.png"/></Relationships>
</file>

<file path=ppt/diagrams/_rels/data4.xml.rels><?xml version="1.0" encoding="UTF-8" standalone="yes"?>
<Relationships xmlns="http://schemas.openxmlformats.org/package/2006/relationships"><Relationship Id="rId1" Type="http://schemas.openxmlformats.org/officeDocument/2006/relationships/image" Target="../media/image27.png"/></Relationships>
</file>

<file path=ppt/diagrams/_rels/data7.xml.rels><?xml version="1.0" encoding="UTF-8" standalone="yes"?>
<Relationships xmlns="http://schemas.openxmlformats.org/package/2006/relationships"><Relationship Id="rId1" Type="http://schemas.openxmlformats.org/officeDocument/2006/relationships/image" Target="../media/image33.png"/></Relationships>
</file>

<file path=ppt/diagrams/_rels/data8.xml.rels><?xml version="1.0" encoding="UTF-8" standalone="yes"?>
<Relationships xmlns="http://schemas.openxmlformats.org/package/2006/relationships"><Relationship Id="rId1" Type="http://schemas.openxmlformats.org/officeDocument/2006/relationships/image" Target="../media/image9.png"/></Relationships>
</file>

<file path=ppt/diagrams/_rels/data9.xml.rels><?xml version="1.0" encoding="UTF-8" standalone="yes"?>
<Relationships xmlns="http://schemas.openxmlformats.org/package/2006/relationships"><Relationship Id="rId1" Type="http://schemas.openxmlformats.org/officeDocument/2006/relationships/image" Target="../media/image3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9.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14.png"/></Relationships>
</file>

<file path=ppt/diagrams/_rels/drawing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diagrams/_rels/drawing3.xml.rels><?xml version="1.0" encoding="UTF-8" standalone="yes"?>
<Relationships xmlns="http://schemas.openxmlformats.org/package/2006/relationships"><Relationship Id="rId1" Type="http://schemas.openxmlformats.org/officeDocument/2006/relationships/image" Target="../media/image14.png"/></Relationships>
</file>

<file path=ppt/diagrams/_rels/drawing4.xml.rels><?xml version="1.0" encoding="UTF-8" standalone="yes"?>
<Relationships xmlns="http://schemas.openxmlformats.org/package/2006/relationships"><Relationship Id="rId1" Type="http://schemas.openxmlformats.org/officeDocument/2006/relationships/image" Target="../media/image27.png"/></Relationships>
</file>

<file path=ppt/diagrams/_rels/drawing7.xml.rels><?xml version="1.0" encoding="UTF-8" standalone="yes"?>
<Relationships xmlns="http://schemas.openxmlformats.org/package/2006/relationships"><Relationship Id="rId1" Type="http://schemas.openxmlformats.org/officeDocument/2006/relationships/image" Target="../media/image33.png"/></Relationships>
</file>

<file path=ppt/diagrams/_rels/drawing8.xml.rels><?xml version="1.0" encoding="UTF-8" standalone="yes"?>
<Relationships xmlns="http://schemas.openxmlformats.org/package/2006/relationships"><Relationship Id="rId1" Type="http://schemas.openxmlformats.org/officeDocument/2006/relationships/image" Target="../media/image9.png"/></Relationships>
</file>

<file path=ppt/diagrams/_rels/drawing9.xml.rels><?xml version="1.0" encoding="UTF-8" standalone="yes"?>
<Relationships xmlns="http://schemas.openxmlformats.org/package/2006/relationships"><Relationship Id="rId1"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9">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10">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4">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5">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6">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7">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8">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882D06-EEA0-414B-93DD-CD4E50A7DE54}" type="doc">
      <dgm:prSet loTypeId="urn:microsoft.com/office/officeart/2008/layout/VerticalCurvedList" loCatId="list" qsTypeId="urn:microsoft.com/office/officeart/2005/8/quickstyle/simple1#2" qsCatId="simple" csTypeId="urn:microsoft.com/office/officeart/2005/8/colors/colorful3" csCatId="colorful" phldr="1"/>
      <dgm:spPr/>
      <dgm:t>
        <a:bodyPr/>
        <a:lstStyle/>
        <a:p>
          <a:endParaRPr lang="en-US"/>
        </a:p>
      </dgm:t>
    </dgm:pt>
    <dgm:pt modelId="{6E6FDE31-61A0-4530-A662-1CCFC8ED8E3E}">
      <dgm:prSet phldrT="[Text]" custT="1"/>
      <dgm:spPr>
        <a:solidFill>
          <a:schemeClr val="accent6">
            <a:lumMod val="50000"/>
          </a:schemeClr>
        </a:solidFill>
      </dgm:spPr>
      <dgm:t>
        <a:bodyPr/>
        <a:lstStyle/>
        <a:p>
          <a:r>
            <a:rPr lang="en-US" sz="3600" b="1" dirty="0" smtClean="0">
              <a:solidFill>
                <a:schemeClr val="bg1"/>
              </a:solidFill>
              <a:effectLst/>
              <a:latin typeface="Times New Roman" panose="02020603050405020304" pitchFamily="18" charset="0"/>
              <a:ea typeface="Times New Roman" panose="02020603050405020304" pitchFamily="18" charset="0"/>
            </a:rPr>
            <a:t>a. </a:t>
          </a:r>
          <a:r>
            <a:rPr lang="en-US" sz="3600" b="1" dirty="0" err="1" smtClean="0">
              <a:solidFill>
                <a:schemeClr val="bg1"/>
              </a:solidFill>
              <a:effectLst/>
              <a:latin typeface="Times New Roman" panose="02020603050405020304" pitchFamily="18" charset="0"/>
              <a:ea typeface="Times New Roman" panose="02020603050405020304" pitchFamily="18" charset="0"/>
            </a:rPr>
            <a:t>Vị</a:t>
          </a:r>
          <a:r>
            <a:rPr lang="en-US" sz="3600" b="1" dirty="0" smtClean="0">
              <a:solidFill>
                <a:schemeClr val="bg1"/>
              </a:solidFill>
              <a:effectLst/>
              <a:latin typeface="Times New Roman" panose="02020603050405020304" pitchFamily="18" charset="0"/>
              <a:ea typeface="Times New Roman" panose="02020603050405020304" pitchFamily="18" charset="0"/>
            </a:rPr>
            <a:t> </a:t>
          </a:r>
          <a:r>
            <a:rPr lang="en-US" sz="3600" b="1" dirty="0" err="1" smtClean="0">
              <a:solidFill>
                <a:schemeClr val="bg1"/>
              </a:solidFill>
              <a:effectLst/>
              <a:latin typeface="Times New Roman" panose="02020603050405020304" pitchFamily="18" charset="0"/>
              <a:ea typeface="Times New Roman" panose="02020603050405020304" pitchFamily="18" charset="0"/>
            </a:rPr>
            <a:t>trí</a:t>
          </a:r>
          <a:r>
            <a:rPr lang="en-US" sz="3600" b="1" dirty="0" smtClean="0">
              <a:solidFill>
                <a:schemeClr val="bg1"/>
              </a:solidFill>
              <a:effectLst/>
              <a:latin typeface="Times New Roman" panose="02020603050405020304" pitchFamily="18" charset="0"/>
              <a:ea typeface="Times New Roman" panose="02020603050405020304" pitchFamily="18" charset="0"/>
            </a:rPr>
            <a:t>: </a:t>
          </a:r>
          <a:r>
            <a:rPr lang="en-US" sz="3600" b="1" dirty="0" err="1" smtClean="0">
              <a:solidFill>
                <a:schemeClr val="bg1"/>
              </a:solidFill>
              <a:effectLst/>
              <a:latin typeface="Times New Roman" panose="02020603050405020304" pitchFamily="18" charset="0"/>
              <a:ea typeface="Times New Roman" panose="02020603050405020304" pitchFamily="18" charset="0"/>
            </a:rPr>
            <a:t>Chương</a:t>
          </a:r>
          <a:r>
            <a:rPr lang="en-US" sz="3600" b="1" dirty="0" smtClean="0">
              <a:solidFill>
                <a:schemeClr val="bg1"/>
              </a:solidFill>
              <a:effectLst/>
              <a:latin typeface="Times New Roman" panose="02020603050405020304" pitchFamily="18" charset="0"/>
              <a:ea typeface="Times New Roman" panose="02020603050405020304" pitchFamily="18" charset="0"/>
            </a:rPr>
            <a:t> 1 </a:t>
          </a:r>
          <a:endParaRPr lang="en-US" sz="3600" dirty="0">
            <a:solidFill>
              <a:schemeClr val="bg1"/>
            </a:solidFill>
            <a:latin typeface="Times New Roman" panose="02020603050405020304" pitchFamily="18" charset="0"/>
            <a:cs typeface="Times New Roman" panose="02020603050405020304" pitchFamily="18" charset="0"/>
          </a:endParaRPr>
        </a:p>
      </dgm:t>
    </dgm:pt>
    <dgm:pt modelId="{33462089-32F3-4D03-B9FC-AF09BF3AE33C}" type="parTrans" cxnId="{C7B72A3D-887A-4275-AD48-DE46F2E07AB4}">
      <dgm:prSet/>
      <dgm:spPr/>
      <dgm:t>
        <a:bodyPr/>
        <a:lstStyle/>
        <a:p>
          <a:endParaRPr lang="en-US"/>
        </a:p>
      </dgm:t>
    </dgm:pt>
    <dgm:pt modelId="{95AD63EA-AEFC-4A64-BBD2-02345340BC7C}" type="sibTrans" cxnId="{C7B72A3D-887A-4275-AD48-DE46F2E07AB4}">
      <dgm:prSet/>
      <dgm:spPr/>
      <dgm:t>
        <a:bodyPr/>
        <a:lstStyle/>
        <a:p>
          <a:endParaRPr lang="en-US"/>
        </a:p>
      </dgm:t>
    </dgm:pt>
    <dgm:pt modelId="{1A663F07-A386-44A9-A683-C24B034FC073}">
      <dgm:prSet phldrT="[Text]" custT="1"/>
      <dgm:spPr/>
      <dgm:t>
        <a:bodyPr/>
        <a:lstStyle/>
        <a:p>
          <a:r>
            <a:rPr lang="en-US" sz="3600" b="1" dirty="0" smtClean="0">
              <a:solidFill>
                <a:schemeClr val="bg1"/>
              </a:solidFill>
              <a:effectLst/>
              <a:latin typeface="Times New Roman" panose="02020603050405020304" pitchFamily="18" charset="0"/>
              <a:ea typeface="MS Mincho"/>
            </a:rPr>
            <a:t>b. </a:t>
          </a:r>
          <a:r>
            <a:rPr lang="en-US" sz="3600" b="1" dirty="0" err="1" smtClean="0">
              <a:solidFill>
                <a:schemeClr val="bg1"/>
              </a:solidFill>
              <a:effectLst/>
              <a:latin typeface="Times New Roman" panose="02020603050405020304" pitchFamily="18" charset="0"/>
              <a:ea typeface="MS Mincho"/>
            </a:rPr>
            <a:t>Đọc</a:t>
          </a:r>
          <a:r>
            <a:rPr lang="en-US" sz="3600" b="1" dirty="0" smtClean="0">
              <a:solidFill>
                <a:schemeClr val="bg1"/>
              </a:solidFill>
              <a:effectLst/>
              <a:latin typeface="Times New Roman" panose="02020603050405020304" pitchFamily="18" charset="0"/>
              <a:ea typeface="MS Mincho"/>
            </a:rPr>
            <a:t>- </a:t>
          </a:r>
          <a:r>
            <a:rPr lang="en-US" sz="3600" b="1" dirty="0" err="1" smtClean="0">
              <a:solidFill>
                <a:schemeClr val="bg1"/>
              </a:solidFill>
              <a:effectLst/>
              <a:latin typeface="Times New Roman" panose="02020603050405020304" pitchFamily="18" charset="0"/>
              <a:ea typeface="MS Mincho"/>
            </a:rPr>
            <a:t>kể</a:t>
          </a:r>
          <a:r>
            <a:rPr lang="en-US" sz="3600" b="1" dirty="0" smtClean="0">
              <a:solidFill>
                <a:schemeClr val="bg1"/>
              </a:solidFill>
              <a:effectLst/>
              <a:latin typeface="Times New Roman" panose="02020603050405020304" pitchFamily="18" charset="0"/>
              <a:ea typeface="MS Mincho"/>
            </a:rPr>
            <a:t> </a:t>
          </a:r>
          <a:r>
            <a:rPr lang="en-US" sz="3600" b="1" dirty="0" err="1" smtClean="0">
              <a:solidFill>
                <a:schemeClr val="bg1"/>
              </a:solidFill>
              <a:effectLst/>
              <a:latin typeface="Times New Roman" panose="02020603050405020304" pitchFamily="18" charset="0"/>
              <a:ea typeface="MS Mincho"/>
            </a:rPr>
            <a:t>tóm</a:t>
          </a:r>
          <a:r>
            <a:rPr lang="en-US" sz="3600" b="1" dirty="0" smtClean="0">
              <a:solidFill>
                <a:schemeClr val="bg1"/>
              </a:solidFill>
              <a:effectLst/>
              <a:latin typeface="Times New Roman" panose="02020603050405020304" pitchFamily="18" charset="0"/>
              <a:ea typeface="MS Mincho"/>
            </a:rPr>
            <a:t> </a:t>
          </a:r>
          <a:r>
            <a:rPr lang="en-US" sz="3600" b="1" dirty="0" err="1" smtClean="0">
              <a:solidFill>
                <a:schemeClr val="bg1"/>
              </a:solidFill>
              <a:effectLst/>
              <a:latin typeface="Times New Roman" panose="02020603050405020304" pitchFamily="18" charset="0"/>
              <a:ea typeface="MS Mincho"/>
            </a:rPr>
            <a:t>tắt</a:t>
          </a:r>
          <a:endParaRPr lang="en-US" sz="3600" dirty="0">
            <a:solidFill>
              <a:schemeClr val="bg1"/>
            </a:solidFill>
            <a:latin typeface="Times New Roman" panose="02020603050405020304" pitchFamily="18" charset="0"/>
            <a:cs typeface="Times New Roman" panose="02020603050405020304" pitchFamily="18" charset="0"/>
          </a:endParaRPr>
        </a:p>
      </dgm:t>
    </dgm:pt>
    <dgm:pt modelId="{757546C4-B584-487F-98A3-DED61C3B12C3}" type="parTrans" cxnId="{1471AD0E-2FA9-4D51-A1D8-F964C3EDB486}">
      <dgm:prSet/>
      <dgm:spPr/>
      <dgm:t>
        <a:bodyPr/>
        <a:lstStyle/>
        <a:p>
          <a:endParaRPr lang="en-US"/>
        </a:p>
      </dgm:t>
    </dgm:pt>
    <dgm:pt modelId="{07B8CDA8-77DB-4F40-8DAB-3D81FDC908C4}" type="sibTrans" cxnId="{1471AD0E-2FA9-4D51-A1D8-F964C3EDB486}">
      <dgm:prSet/>
      <dgm:spPr/>
      <dgm:t>
        <a:bodyPr/>
        <a:lstStyle/>
        <a:p>
          <a:endParaRPr lang="en-US"/>
        </a:p>
      </dgm:t>
    </dgm:pt>
    <dgm:pt modelId="{521EAA67-BCE1-42E4-8509-7AD627CB7B13}">
      <dgm:prSet phldrT="[Text]" custT="1"/>
      <dgm:spPr/>
      <dgm:t>
        <a:bodyPr/>
        <a:lstStyle/>
        <a:p>
          <a:r>
            <a:rPr lang="en-US" sz="3600" dirty="0" smtClean="0">
              <a:solidFill>
                <a:schemeClr val="bg1"/>
              </a:solidFill>
              <a:latin typeface="Times New Roman" panose="02020603050405020304" pitchFamily="18" charset="0"/>
              <a:cs typeface="Times New Roman" panose="02020603050405020304" pitchFamily="18" charset="0"/>
            </a:rPr>
            <a:t>c. </a:t>
          </a:r>
          <a:r>
            <a:rPr lang="en-US" sz="3600" dirty="0" err="1" smtClean="0">
              <a:solidFill>
                <a:schemeClr val="bg1"/>
              </a:solidFill>
              <a:latin typeface="Times New Roman" panose="02020603050405020304" pitchFamily="18" charset="0"/>
              <a:cs typeface="Times New Roman" panose="02020603050405020304" pitchFamily="18" charset="0"/>
            </a:rPr>
            <a:t>Bố</a:t>
          </a:r>
          <a:r>
            <a:rPr lang="en-US" sz="3600" dirty="0" smtClean="0">
              <a:solidFill>
                <a:schemeClr val="bg1"/>
              </a:solidFill>
              <a:latin typeface="Times New Roman" panose="02020603050405020304" pitchFamily="18" charset="0"/>
              <a:cs typeface="Times New Roman" panose="02020603050405020304" pitchFamily="18" charset="0"/>
            </a:rPr>
            <a:t> </a:t>
          </a:r>
          <a:r>
            <a:rPr lang="en-US" sz="3600" dirty="0" err="1" smtClean="0">
              <a:solidFill>
                <a:schemeClr val="bg1"/>
              </a:solidFill>
              <a:latin typeface="Times New Roman" panose="02020603050405020304" pitchFamily="18" charset="0"/>
              <a:cs typeface="Times New Roman" panose="02020603050405020304" pitchFamily="18" charset="0"/>
            </a:rPr>
            <a:t>cục</a:t>
          </a:r>
          <a:endParaRPr lang="en-US" sz="3600" dirty="0">
            <a:solidFill>
              <a:schemeClr val="bg1"/>
            </a:solidFill>
            <a:latin typeface="Times New Roman" panose="02020603050405020304" pitchFamily="18" charset="0"/>
            <a:cs typeface="Times New Roman" panose="02020603050405020304" pitchFamily="18" charset="0"/>
          </a:endParaRPr>
        </a:p>
      </dgm:t>
    </dgm:pt>
    <dgm:pt modelId="{EE324276-6144-4825-8416-2EC202065767}" type="parTrans" cxnId="{80F96A86-53D2-401C-9166-D1032D7502F9}">
      <dgm:prSet/>
      <dgm:spPr/>
      <dgm:t>
        <a:bodyPr/>
        <a:lstStyle/>
        <a:p>
          <a:endParaRPr lang="en-US"/>
        </a:p>
      </dgm:t>
    </dgm:pt>
    <dgm:pt modelId="{34ABAA61-3CC2-4353-98CA-4B19A8F49B6C}" type="sibTrans" cxnId="{80F96A86-53D2-401C-9166-D1032D7502F9}">
      <dgm:prSet/>
      <dgm:spPr/>
      <dgm:t>
        <a:bodyPr/>
        <a:lstStyle/>
        <a:p>
          <a:endParaRPr lang="en-US"/>
        </a:p>
      </dgm:t>
    </dgm:pt>
    <dgm:pt modelId="{E89930AF-3A6B-430F-8263-2499AD90F720}" type="pres">
      <dgm:prSet presAssocID="{0B882D06-EEA0-414B-93DD-CD4E50A7DE54}" presName="Name0" presStyleCnt="0">
        <dgm:presLayoutVars>
          <dgm:chMax val="7"/>
          <dgm:chPref val="7"/>
          <dgm:dir/>
        </dgm:presLayoutVars>
      </dgm:prSet>
      <dgm:spPr/>
      <dgm:t>
        <a:bodyPr/>
        <a:lstStyle/>
        <a:p>
          <a:endParaRPr lang="en-US"/>
        </a:p>
      </dgm:t>
    </dgm:pt>
    <dgm:pt modelId="{C2153630-24FB-4C2B-9037-E613A45E30AF}" type="pres">
      <dgm:prSet presAssocID="{0B882D06-EEA0-414B-93DD-CD4E50A7DE54}" presName="Name1" presStyleCnt="0"/>
      <dgm:spPr/>
    </dgm:pt>
    <dgm:pt modelId="{9AA2FC9F-A6AE-4E70-9E81-9691D3B0EB78}" type="pres">
      <dgm:prSet presAssocID="{0B882D06-EEA0-414B-93DD-CD4E50A7DE54}" presName="cycle" presStyleCnt="0"/>
      <dgm:spPr/>
    </dgm:pt>
    <dgm:pt modelId="{612E5851-B5E3-4175-8E9D-CD3F0407ED09}" type="pres">
      <dgm:prSet presAssocID="{0B882D06-EEA0-414B-93DD-CD4E50A7DE54}" presName="srcNode" presStyleLbl="node1" presStyleIdx="0" presStyleCnt="3"/>
      <dgm:spPr/>
    </dgm:pt>
    <dgm:pt modelId="{A3DDF549-9E92-4876-97C3-F4A58E58245B}" type="pres">
      <dgm:prSet presAssocID="{0B882D06-EEA0-414B-93DD-CD4E50A7DE54}" presName="conn" presStyleLbl="parChTrans1D2" presStyleIdx="0" presStyleCnt="1"/>
      <dgm:spPr/>
      <dgm:t>
        <a:bodyPr/>
        <a:lstStyle/>
        <a:p>
          <a:endParaRPr lang="en-US"/>
        </a:p>
      </dgm:t>
    </dgm:pt>
    <dgm:pt modelId="{DCF5FAC9-F5E5-47F8-96D2-09D59807F41A}" type="pres">
      <dgm:prSet presAssocID="{0B882D06-EEA0-414B-93DD-CD4E50A7DE54}" presName="extraNode" presStyleLbl="node1" presStyleIdx="0" presStyleCnt="3"/>
      <dgm:spPr/>
    </dgm:pt>
    <dgm:pt modelId="{3241D034-D78B-4B47-96BC-49780BC4E35E}" type="pres">
      <dgm:prSet presAssocID="{0B882D06-EEA0-414B-93DD-CD4E50A7DE54}" presName="dstNode" presStyleLbl="node1" presStyleIdx="0" presStyleCnt="3"/>
      <dgm:spPr/>
    </dgm:pt>
    <dgm:pt modelId="{FE4D7480-AB42-4945-83D9-57E39ADA501A}" type="pres">
      <dgm:prSet presAssocID="{6E6FDE31-61A0-4530-A662-1CCFC8ED8E3E}" presName="text_1" presStyleLbl="node1" presStyleIdx="0" presStyleCnt="3" custLinFactNeighborX="1723" custLinFactNeighborY="-13333">
        <dgm:presLayoutVars>
          <dgm:bulletEnabled val="1"/>
        </dgm:presLayoutVars>
      </dgm:prSet>
      <dgm:spPr/>
      <dgm:t>
        <a:bodyPr/>
        <a:lstStyle/>
        <a:p>
          <a:endParaRPr lang="en-US"/>
        </a:p>
      </dgm:t>
    </dgm:pt>
    <dgm:pt modelId="{E88BBCC0-3A0E-48DF-8D50-6BD22A42676C}" type="pres">
      <dgm:prSet presAssocID="{6E6FDE31-61A0-4530-A662-1CCFC8ED8E3E}" presName="accent_1" presStyleCnt="0"/>
      <dgm:spPr/>
    </dgm:pt>
    <dgm:pt modelId="{21CD3139-BC1B-4B72-B6F8-D0BE8D1B5FAD}" type="pres">
      <dgm:prSet presAssocID="{6E6FDE31-61A0-4530-A662-1CCFC8ED8E3E}" presName="accentRepeatNode" presStyleLbl="solidFgAcc1" presStyleIdx="0" presStyleCnt="3" custLinFactX="-52189" custLinFactNeighborX="-100000" custLinFactNeighborY="-17571"/>
      <dgm:spPr>
        <a:blipFill rotWithShape="0">
          <a:blip xmlns:r="http://schemas.openxmlformats.org/officeDocument/2006/relationships" r:embed="rId1"/>
          <a:stretch>
            <a:fillRect/>
          </a:stretch>
        </a:blipFill>
      </dgm:spPr>
      <dgm:t>
        <a:bodyPr/>
        <a:lstStyle/>
        <a:p>
          <a:endParaRPr lang="en-US"/>
        </a:p>
      </dgm:t>
    </dgm:pt>
    <dgm:pt modelId="{F24EC7E7-4062-4599-A93D-7C35C2019620}" type="pres">
      <dgm:prSet presAssocID="{1A663F07-A386-44A9-A683-C24B034FC073}" presName="text_2" presStyleLbl="node1" presStyleIdx="1" presStyleCnt="3" custScaleX="102584" custLinFactNeighborX="-201" custLinFactNeighborY="-8710">
        <dgm:presLayoutVars>
          <dgm:bulletEnabled val="1"/>
        </dgm:presLayoutVars>
      </dgm:prSet>
      <dgm:spPr/>
      <dgm:t>
        <a:bodyPr/>
        <a:lstStyle/>
        <a:p>
          <a:endParaRPr lang="en-US"/>
        </a:p>
      </dgm:t>
    </dgm:pt>
    <dgm:pt modelId="{B5789615-2070-4EFD-89F3-82384EE493BF}" type="pres">
      <dgm:prSet presAssocID="{1A663F07-A386-44A9-A683-C24B034FC073}" presName="accent_2" presStyleCnt="0"/>
      <dgm:spPr/>
    </dgm:pt>
    <dgm:pt modelId="{AC1B5E25-BDEB-4AA9-BAF2-6E55D2F87DFE}" type="pres">
      <dgm:prSet presAssocID="{1A663F07-A386-44A9-A683-C24B034FC073}" presName="accentRepeatNode" presStyleLbl="solidFgAcc1" presStyleIdx="1" presStyleCnt="3" custLinFactNeighborX="-30514" custLinFactNeighborY="-12550"/>
      <dgm:spPr>
        <a:blipFill rotWithShape="0">
          <a:blip xmlns:r="http://schemas.openxmlformats.org/officeDocument/2006/relationships" r:embed="rId2"/>
          <a:stretch>
            <a:fillRect/>
          </a:stretch>
        </a:blipFill>
      </dgm:spPr>
      <dgm:t>
        <a:bodyPr/>
        <a:lstStyle/>
        <a:p>
          <a:endParaRPr lang="en-US"/>
        </a:p>
      </dgm:t>
    </dgm:pt>
    <dgm:pt modelId="{05ED5960-D66B-4D97-8936-2FCD8497DE26}" type="pres">
      <dgm:prSet presAssocID="{521EAA67-BCE1-42E4-8509-7AD627CB7B13}" presName="text_3" presStyleLbl="node1" presStyleIdx="2" presStyleCnt="3">
        <dgm:presLayoutVars>
          <dgm:bulletEnabled val="1"/>
        </dgm:presLayoutVars>
      </dgm:prSet>
      <dgm:spPr/>
      <dgm:t>
        <a:bodyPr/>
        <a:lstStyle/>
        <a:p>
          <a:endParaRPr lang="en-US"/>
        </a:p>
      </dgm:t>
    </dgm:pt>
    <dgm:pt modelId="{A2710012-6CFE-4E33-9690-70944AB5EDAC}" type="pres">
      <dgm:prSet presAssocID="{521EAA67-BCE1-42E4-8509-7AD627CB7B13}" presName="accent_3" presStyleCnt="0"/>
      <dgm:spPr/>
    </dgm:pt>
    <dgm:pt modelId="{6AA16954-C6C6-4C6E-A284-61D959C57881}" type="pres">
      <dgm:prSet presAssocID="{521EAA67-BCE1-42E4-8509-7AD627CB7B13}"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824C69C-594B-4EED-99C7-2BB459552499}" type="presOf" srcId="{6E6FDE31-61A0-4530-A662-1CCFC8ED8E3E}" destId="{FE4D7480-AB42-4945-83D9-57E39ADA501A}" srcOrd="0" destOrd="0" presId="urn:microsoft.com/office/officeart/2008/layout/VerticalCurvedList"/>
    <dgm:cxn modelId="{80F96A86-53D2-401C-9166-D1032D7502F9}" srcId="{0B882D06-EEA0-414B-93DD-CD4E50A7DE54}" destId="{521EAA67-BCE1-42E4-8509-7AD627CB7B13}" srcOrd="2" destOrd="0" parTransId="{EE324276-6144-4825-8416-2EC202065767}" sibTransId="{34ABAA61-3CC2-4353-98CA-4B19A8F49B6C}"/>
    <dgm:cxn modelId="{1471AD0E-2FA9-4D51-A1D8-F964C3EDB486}" srcId="{0B882D06-EEA0-414B-93DD-CD4E50A7DE54}" destId="{1A663F07-A386-44A9-A683-C24B034FC073}" srcOrd="1" destOrd="0" parTransId="{757546C4-B584-487F-98A3-DED61C3B12C3}" sibTransId="{07B8CDA8-77DB-4F40-8DAB-3D81FDC908C4}"/>
    <dgm:cxn modelId="{C7B72A3D-887A-4275-AD48-DE46F2E07AB4}" srcId="{0B882D06-EEA0-414B-93DD-CD4E50A7DE54}" destId="{6E6FDE31-61A0-4530-A662-1CCFC8ED8E3E}" srcOrd="0" destOrd="0" parTransId="{33462089-32F3-4D03-B9FC-AF09BF3AE33C}" sibTransId="{95AD63EA-AEFC-4A64-BBD2-02345340BC7C}"/>
    <dgm:cxn modelId="{7F1CCB3D-5946-498A-B783-91130AC68FED}" type="presOf" srcId="{95AD63EA-AEFC-4A64-BBD2-02345340BC7C}" destId="{A3DDF549-9E92-4876-97C3-F4A58E58245B}" srcOrd="0" destOrd="0" presId="urn:microsoft.com/office/officeart/2008/layout/VerticalCurvedList"/>
    <dgm:cxn modelId="{605FDEC3-2FAE-4D42-9ADD-21DD432336A3}" type="presOf" srcId="{521EAA67-BCE1-42E4-8509-7AD627CB7B13}" destId="{05ED5960-D66B-4D97-8936-2FCD8497DE26}" srcOrd="0" destOrd="0" presId="urn:microsoft.com/office/officeart/2008/layout/VerticalCurvedList"/>
    <dgm:cxn modelId="{E600BEC2-7E16-4BB9-B52F-B38B3C7D7A94}" type="presOf" srcId="{0B882D06-EEA0-414B-93DD-CD4E50A7DE54}" destId="{E89930AF-3A6B-430F-8263-2499AD90F720}" srcOrd="0" destOrd="0" presId="urn:microsoft.com/office/officeart/2008/layout/VerticalCurvedList"/>
    <dgm:cxn modelId="{B1149FCF-3963-437A-85BC-712FBC479443}" type="presOf" srcId="{1A663F07-A386-44A9-A683-C24B034FC073}" destId="{F24EC7E7-4062-4599-A93D-7C35C2019620}" srcOrd="0" destOrd="0" presId="urn:microsoft.com/office/officeart/2008/layout/VerticalCurvedList"/>
    <dgm:cxn modelId="{379F994E-F9D4-4A22-AC51-6E28109C97F3}" type="presParOf" srcId="{E89930AF-3A6B-430F-8263-2499AD90F720}" destId="{C2153630-24FB-4C2B-9037-E613A45E30AF}" srcOrd="0" destOrd="0" presId="urn:microsoft.com/office/officeart/2008/layout/VerticalCurvedList"/>
    <dgm:cxn modelId="{652B83A1-85A3-4B7F-81B3-4EA4C4FE36CA}" type="presParOf" srcId="{C2153630-24FB-4C2B-9037-E613A45E30AF}" destId="{9AA2FC9F-A6AE-4E70-9E81-9691D3B0EB78}" srcOrd="0" destOrd="0" presId="urn:microsoft.com/office/officeart/2008/layout/VerticalCurvedList"/>
    <dgm:cxn modelId="{E92EFFFE-EC04-49D2-8750-3277DEACBF40}" type="presParOf" srcId="{9AA2FC9F-A6AE-4E70-9E81-9691D3B0EB78}" destId="{612E5851-B5E3-4175-8E9D-CD3F0407ED09}" srcOrd="0" destOrd="0" presId="urn:microsoft.com/office/officeart/2008/layout/VerticalCurvedList"/>
    <dgm:cxn modelId="{23FA27DF-00A4-4A59-8312-D118207736AF}" type="presParOf" srcId="{9AA2FC9F-A6AE-4E70-9E81-9691D3B0EB78}" destId="{A3DDF549-9E92-4876-97C3-F4A58E58245B}" srcOrd="1" destOrd="0" presId="urn:microsoft.com/office/officeart/2008/layout/VerticalCurvedList"/>
    <dgm:cxn modelId="{DA18A7C0-0BD3-43B4-B57F-B6C7CB155399}" type="presParOf" srcId="{9AA2FC9F-A6AE-4E70-9E81-9691D3B0EB78}" destId="{DCF5FAC9-F5E5-47F8-96D2-09D59807F41A}" srcOrd="2" destOrd="0" presId="urn:microsoft.com/office/officeart/2008/layout/VerticalCurvedList"/>
    <dgm:cxn modelId="{6BC010B0-7FB8-44D5-92AB-08E0AA5BD3A1}" type="presParOf" srcId="{9AA2FC9F-A6AE-4E70-9E81-9691D3B0EB78}" destId="{3241D034-D78B-4B47-96BC-49780BC4E35E}" srcOrd="3" destOrd="0" presId="urn:microsoft.com/office/officeart/2008/layout/VerticalCurvedList"/>
    <dgm:cxn modelId="{A4DB641B-6695-44FC-B1D6-3317CF6A021F}" type="presParOf" srcId="{C2153630-24FB-4C2B-9037-E613A45E30AF}" destId="{FE4D7480-AB42-4945-83D9-57E39ADA501A}" srcOrd="1" destOrd="0" presId="urn:microsoft.com/office/officeart/2008/layout/VerticalCurvedList"/>
    <dgm:cxn modelId="{7D5FDDA0-3548-4AE5-AAB9-1D2B22F86D3D}" type="presParOf" srcId="{C2153630-24FB-4C2B-9037-E613A45E30AF}" destId="{E88BBCC0-3A0E-48DF-8D50-6BD22A42676C}" srcOrd="2" destOrd="0" presId="urn:microsoft.com/office/officeart/2008/layout/VerticalCurvedList"/>
    <dgm:cxn modelId="{7DBF734B-1482-41BA-9ADE-FE4E12A60336}" type="presParOf" srcId="{E88BBCC0-3A0E-48DF-8D50-6BD22A42676C}" destId="{21CD3139-BC1B-4B72-B6F8-D0BE8D1B5FAD}" srcOrd="0" destOrd="0" presId="urn:microsoft.com/office/officeart/2008/layout/VerticalCurvedList"/>
    <dgm:cxn modelId="{B2652FC8-D2C4-4C43-9786-D6C082CA68C3}" type="presParOf" srcId="{C2153630-24FB-4C2B-9037-E613A45E30AF}" destId="{F24EC7E7-4062-4599-A93D-7C35C2019620}" srcOrd="3" destOrd="0" presId="urn:microsoft.com/office/officeart/2008/layout/VerticalCurvedList"/>
    <dgm:cxn modelId="{07FCA347-74EB-4855-8085-8734E166A693}" type="presParOf" srcId="{C2153630-24FB-4C2B-9037-E613A45E30AF}" destId="{B5789615-2070-4EFD-89F3-82384EE493BF}" srcOrd="4" destOrd="0" presId="urn:microsoft.com/office/officeart/2008/layout/VerticalCurvedList"/>
    <dgm:cxn modelId="{B24C7241-F88A-442C-B71C-CB31495A27DF}" type="presParOf" srcId="{B5789615-2070-4EFD-89F3-82384EE493BF}" destId="{AC1B5E25-BDEB-4AA9-BAF2-6E55D2F87DFE}" srcOrd="0" destOrd="0" presId="urn:microsoft.com/office/officeart/2008/layout/VerticalCurvedList"/>
    <dgm:cxn modelId="{0E7137AC-E276-4865-90B2-7B833A668DB2}" type="presParOf" srcId="{C2153630-24FB-4C2B-9037-E613A45E30AF}" destId="{05ED5960-D66B-4D97-8936-2FCD8497DE26}" srcOrd="5" destOrd="0" presId="urn:microsoft.com/office/officeart/2008/layout/VerticalCurvedList"/>
    <dgm:cxn modelId="{4F1D61A2-7D59-4047-B47B-374221F695C2}" type="presParOf" srcId="{C2153630-24FB-4C2B-9037-E613A45E30AF}" destId="{A2710012-6CFE-4E33-9690-70944AB5EDAC}" srcOrd="6" destOrd="0" presId="urn:microsoft.com/office/officeart/2008/layout/VerticalCurvedList"/>
    <dgm:cxn modelId="{285A0F5C-2F72-4A14-8326-AFFF72D8AF46}" type="presParOf" srcId="{A2710012-6CFE-4E33-9690-70944AB5EDAC}" destId="{6AA16954-C6C6-4C6E-A284-61D959C5788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34C9079-A879-446A-820D-067E238CABB4}" type="doc">
      <dgm:prSet loTypeId="urn:microsoft.com/office/officeart/2008/layout/PictureStrips" loCatId="list" qsTypeId="urn:microsoft.com/office/officeart/2005/8/quickstyle/simple1#11" qsCatId="simple" csTypeId="urn:microsoft.com/office/officeart/2005/8/colors/accent1_2#9" csCatId="accent1" phldr="1"/>
      <dgm:spPr/>
      <dgm:t>
        <a:bodyPr/>
        <a:lstStyle/>
        <a:p>
          <a:endParaRPr lang="en-US"/>
        </a:p>
      </dgm:t>
    </dgm:pt>
    <dgm:pt modelId="{AB707764-A6CB-43E3-BD6E-CA8422990FA3}">
      <dgm:prSet phldrT="[Text]" custT="1"/>
      <dgm:spPr>
        <a:ln w="28575">
          <a:solidFill>
            <a:schemeClr val="accent5">
              <a:lumMod val="50000"/>
            </a:schemeClr>
          </a:solidFill>
        </a:ln>
      </dgm:spPr>
      <dgm:t>
        <a:bodyPr/>
        <a:lstStyle/>
        <a:p>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Việc</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tác</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giả</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sử</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dụng</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ngôi</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kể</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thứ</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nhất</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cho</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Dế</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Mèn</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tự</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kể</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lại</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câu</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chuyện</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của</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mình</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đã</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khiến</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câu</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chuyện</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trở</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nên</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chân</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thực</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khách</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quan</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nhân</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vật</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có</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thể</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bộc</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lộ</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rõ</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nhất</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tâm</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trạng</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cảm</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xúc</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của</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mình</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khi</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trải</a:t>
          </a:r>
          <a:r>
            <a:rPr lang="en-US" sz="2800" dirty="0" smtClean="0">
              <a:solidFill>
                <a:srgbClr val="000000"/>
              </a:solidFill>
              <a:effectLst/>
              <a:latin typeface="Times New Roman" panose="02020603050405020304" pitchFamily="18" charset="0"/>
              <a:ea typeface="Times New Roman" panose="02020603050405020304" pitchFamily="18" charset="0"/>
            </a:rPr>
            <a:t> qua.</a:t>
          </a:r>
          <a:endParaRPr lang="en-US" sz="2800" dirty="0">
            <a:solidFill>
              <a:schemeClr val="accent6">
                <a:lumMod val="50000"/>
              </a:schemeClr>
            </a:solidFill>
          </a:endParaRPr>
        </a:p>
      </dgm:t>
    </dgm:pt>
    <dgm:pt modelId="{23439029-C5C1-404E-ABEE-431CBA128067}" type="parTrans" cxnId="{C00AD685-C8BC-405A-95B7-4450E979CD0D}">
      <dgm:prSet/>
      <dgm:spPr/>
      <dgm:t>
        <a:bodyPr/>
        <a:lstStyle/>
        <a:p>
          <a:endParaRPr lang="en-US"/>
        </a:p>
      </dgm:t>
    </dgm:pt>
    <dgm:pt modelId="{8D162DD0-25A4-4C6E-835C-A222107E3CBF}" type="sibTrans" cxnId="{C00AD685-C8BC-405A-95B7-4450E979CD0D}">
      <dgm:prSet/>
      <dgm:spPr/>
      <dgm:t>
        <a:bodyPr/>
        <a:lstStyle/>
        <a:p>
          <a:endParaRPr lang="en-US"/>
        </a:p>
      </dgm:t>
    </dgm:pt>
    <dgm:pt modelId="{A62B5BBA-4703-4DA9-BDD3-85957511D5B9}" type="pres">
      <dgm:prSet presAssocID="{A34C9079-A879-446A-820D-067E238CABB4}" presName="Name0" presStyleCnt="0">
        <dgm:presLayoutVars>
          <dgm:dir/>
          <dgm:resizeHandles val="exact"/>
        </dgm:presLayoutVars>
      </dgm:prSet>
      <dgm:spPr/>
      <dgm:t>
        <a:bodyPr/>
        <a:lstStyle/>
        <a:p>
          <a:endParaRPr lang="en-US"/>
        </a:p>
      </dgm:t>
    </dgm:pt>
    <dgm:pt modelId="{94C4717E-5199-441D-9B56-CA9CFBD8BDFA}" type="pres">
      <dgm:prSet presAssocID="{AB707764-A6CB-43E3-BD6E-CA8422990FA3}" presName="composite" presStyleCnt="0"/>
      <dgm:spPr/>
    </dgm:pt>
    <dgm:pt modelId="{545498A1-03CC-4611-90E3-90B86A21061A}" type="pres">
      <dgm:prSet presAssocID="{AB707764-A6CB-43E3-BD6E-CA8422990FA3}" presName="rect1" presStyleLbl="trAlignAcc1" presStyleIdx="0" presStyleCnt="1" custScaleX="156674" custScaleY="87162">
        <dgm:presLayoutVars>
          <dgm:bulletEnabled val="1"/>
        </dgm:presLayoutVars>
      </dgm:prSet>
      <dgm:spPr/>
      <dgm:t>
        <a:bodyPr/>
        <a:lstStyle/>
        <a:p>
          <a:endParaRPr lang="en-US"/>
        </a:p>
      </dgm:t>
    </dgm:pt>
    <dgm:pt modelId="{1C8447A2-570A-482D-ADC4-47298F67FD24}" type="pres">
      <dgm:prSet presAssocID="{AB707764-A6CB-43E3-BD6E-CA8422990FA3}" presName="rect2" presStyleLbl="fgImgPlace1" presStyleIdx="0" presStyleCnt="1" custScaleY="61239" custLinFactX="-30461" custLinFactNeighborX="-100000" custLinFactNeighborY="-6972"/>
      <dgm:spPr>
        <a:blipFill rotWithShape="1">
          <a:blip xmlns:r="http://schemas.openxmlformats.org/officeDocument/2006/relationships" r:embed="rId1"/>
          <a:stretch>
            <a:fillRect/>
          </a:stretch>
        </a:blipFill>
      </dgm:spPr>
      <dgm:t>
        <a:bodyPr/>
        <a:lstStyle/>
        <a:p>
          <a:endParaRPr lang="en-US"/>
        </a:p>
      </dgm:t>
    </dgm:pt>
  </dgm:ptLst>
  <dgm:cxnLst>
    <dgm:cxn modelId="{714C7813-196D-4848-B4FB-B5A5C1258344}" type="presOf" srcId="{AB707764-A6CB-43E3-BD6E-CA8422990FA3}" destId="{545498A1-03CC-4611-90E3-90B86A21061A}" srcOrd="0" destOrd="0" presId="urn:microsoft.com/office/officeart/2008/layout/PictureStrips"/>
    <dgm:cxn modelId="{C00AD685-C8BC-405A-95B7-4450E979CD0D}" srcId="{A34C9079-A879-446A-820D-067E238CABB4}" destId="{AB707764-A6CB-43E3-BD6E-CA8422990FA3}" srcOrd="0" destOrd="0" parTransId="{23439029-C5C1-404E-ABEE-431CBA128067}" sibTransId="{8D162DD0-25A4-4C6E-835C-A222107E3CBF}"/>
    <dgm:cxn modelId="{1FDF5E67-2F6C-4089-933D-101EA4A977C8}" type="presOf" srcId="{A34C9079-A879-446A-820D-067E238CABB4}" destId="{A62B5BBA-4703-4DA9-BDD3-85957511D5B9}" srcOrd="0" destOrd="0" presId="urn:microsoft.com/office/officeart/2008/layout/PictureStrips"/>
    <dgm:cxn modelId="{20DC228E-C195-4C8E-AD3E-0411026A73A4}" type="presParOf" srcId="{A62B5BBA-4703-4DA9-BDD3-85957511D5B9}" destId="{94C4717E-5199-441D-9B56-CA9CFBD8BDFA}" srcOrd="0" destOrd="0" presId="urn:microsoft.com/office/officeart/2008/layout/PictureStrips"/>
    <dgm:cxn modelId="{B19E128A-879A-4106-92C8-B6C91F385293}" type="presParOf" srcId="{94C4717E-5199-441D-9B56-CA9CFBD8BDFA}" destId="{545498A1-03CC-4611-90E3-90B86A21061A}" srcOrd="0" destOrd="0" presId="urn:microsoft.com/office/officeart/2008/layout/PictureStrips"/>
    <dgm:cxn modelId="{A6089E67-B45E-4982-AFFB-52095522537B}" type="presParOf" srcId="{94C4717E-5199-441D-9B56-CA9CFBD8BDFA}" destId="{1C8447A2-570A-482D-ADC4-47298F67FD24}" srcOrd="1" destOrd="0" presId="urn:microsoft.com/office/officeart/2008/layout/PictureStrip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F16739B-F0C1-4813-A183-C1D25B097C74}" type="doc">
      <dgm:prSet loTypeId="urn:microsoft.com/office/officeart/2011/layout/CircleProcess" loCatId="process" qsTypeId="urn:microsoft.com/office/officeart/2005/8/quickstyle/simple1#12" qsCatId="simple" csTypeId="urn:microsoft.com/office/officeart/2005/8/colors/accent1_2#10" csCatId="accent1" phldr="1"/>
      <dgm:spPr/>
      <dgm:t>
        <a:bodyPr/>
        <a:lstStyle/>
        <a:p>
          <a:endParaRPr lang="en-US"/>
        </a:p>
      </dgm:t>
    </dgm:pt>
    <dgm:pt modelId="{2473AC6D-05BE-46CD-AEE1-F1EFF470A55D}">
      <dgm:prSet phldrT="[Text]" phldr="1"/>
      <dgm:spPr>
        <a:blipFill rotWithShape="0">
          <a:blip xmlns:r="http://schemas.openxmlformats.org/officeDocument/2006/relationships" r:embed="rId1"/>
          <a:stretch>
            <a:fillRect/>
          </a:stretch>
        </a:blipFill>
      </dgm:spPr>
      <dgm:t>
        <a:bodyPr/>
        <a:lstStyle/>
        <a:p>
          <a:endParaRPr lang="en-US" dirty="0"/>
        </a:p>
      </dgm:t>
    </dgm:pt>
    <dgm:pt modelId="{925A65EB-4B47-4138-98E3-5604182B04AA}" type="parTrans" cxnId="{C281A667-5646-4E4E-BDA3-683B19859F79}">
      <dgm:prSet/>
      <dgm:spPr/>
      <dgm:t>
        <a:bodyPr/>
        <a:lstStyle/>
        <a:p>
          <a:endParaRPr lang="en-US"/>
        </a:p>
      </dgm:t>
    </dgm:pt>
    <dgm:pt modelId="{187BD490-E2CF-4E43-B8A5-7C065D393AA9}" type="sibTrans" cxnId="{C281A667-5646-4E4E-BDA3-683B19859F79}">
      <dgm:prSet/>
      <dgm:spPr/>
      <dgm:t>
        <a:bodyPr/>
        <a:lstStyle/>
        <a:p>
          <a:endParaRPr lang="en-US"/>
        </a:p>
      </dgm:t>
    </dgm:pt>
    <dgm:pt modelId="{3BC9F503-2D7A-4DC6-95A6-26835E71F71F}">
      <dgm:prSet phldrT="[Text]" custT="1"/>
      <dgm:spPr/>
      <dgm:t>
        <a:bodyPr/>
        <a:lstStyle/>
        <a:p>
          <a:r>
            <a:rPr lang="en-US" sz="3200" dirty="0" err="1" smtClean="0">
              <a:latin typeface="Times New Roman" panose="02020603050405020304" pitchFamily="18" charset="0"/>
              <a:cs typeface="Times New Roman" panose="02020603050405020304" pitchFamily="18" charset="0"/>
            </a:rPr>
            <a:t>Hoạt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nhóm</a:t>
          </a:r>
          <a:endParaRPr lang="en-US" sz="3200" dirty="0">
            <a:latin typeface="Times New Roman" panose="02020603050405020304" pitchFamily="18" charset="0"/>
            <a:cs typeface="Times New Roman" panose="02020603050405020304" pitchFamily="18" charset="0"/>
          </a:endParaRPr>
        </a:p>
      </dgm:t>
    </dgm:pt>
    <dgm:pt modelId="{0D86545C-B875-42AD-B9F7-F87FA3A38285}" type="parTrans" cxnId="{5408DADB-3B42-4B15-BF2A-ACFEC8656244}">
      <dgm:prSet/>
      <dgm:spPr/>
      <dgm:t>
        <a:bodyPr/>
        <a:lstStyle/>
        <a:p>
          <a:endParaRPr lang="en-US"/>
        </a:p>
      </dgm:t>
    </dgm:pt>
    <dgm:pt modelId="{00267EE9-35B0-4F6B-B449-92E9FB1D5BFA}" type="sibTrans" cxnId="{5408DADB-3B42-4B15-BF2A-ACFEC8656244}">
      <dgm:prSet/>
      <dgm:spPr/>
      <dgm:t>
        <a:bodyPr/>
        <a:lstStyle/>
        <a:p>
          <a:endParaRPr lang="en-US"/>
        </a:p>
      </dgm:t>
    </dgm:pt>
    <dgm:pt modelId="{0E337C8A-1CE2-433D-85E9-2720D8068238}">
      <dgm:prSet phldrT="[Text]"/>
      <dgm:spPr>
        <a:ln w="38100">
          <a:solidFill>
            <a:schemeClr val="accent2">
              <a:lumMod val="50000"/>
            </a:schemeClr>
          </a:solidFill>
        </a:ln>
      </dgm:spPr>
      <dgm:t>
        <a:bodyPr/>
        <a:lstStyle/>
        <a:p>
          <a:r>
            <a:rPr lang="en-US" dirty="0" err="1" smtClean="0">
              <a:latin typeface="Times New Roman" panose="02020603050405020304" pitchFamily="18" charset="0"/>
              <a:cs typeface="Times New Roman" panose="02020603050405020304" pitchFamily="18" charset="0"/>
            </a:rPr>
            <a:t>Trả</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lời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câu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hỏi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sau</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dgm:t>
    </dgm:pt>
    <dgm:pt modelId="{6871A32A-D3AE-4450-8F8F-597F014C86A1}" type="sibTrans" cxnId="{856AD9B5-2C59-4E34-B9AF-C817F3231673}">
      <dgm:prSet/>
      <dgm:spPr/>
      <dgm:t>
        <a:bodyPr/>
        <a:lstStyle/>
        <a:p>
          <a:endParaRPr lang="en-US"/>
        </a:p>
      </dgm:t>
    </dgm:pt>
    <dgm:pt modelId="{DDC846E3-9D28-4A45-A61C-ED98B00F8B15}" type="parTrans" cxnId="{856AD9B5-2C59-4E34-B9AF-C817F3231673}">
      <dgm:prSet/>
      <dgm:spPr/>
      <dgm:t>
        <a:bodyPr/>
        <a:lstStyle/>
        <a:p>
          <a:endParaRPr lang="en-US"/>
        </a:p>
      </dgm:t>
    </dgm:pt>
    <dgm:pt modelId="{275E3C05-5228-452A-8687-F155D2412D7F}" type="pres">
      <dgm:prSet presAssocID="{5F16739B-F0C1-4813-A183-C1D25B097C74}" presName="Name0" presStyleCnt="0">
        <dgm:presLayoutVars>
          <dgm:chMax val="11"/>
          <dgm:chPref val="11"/>
          <dgm:dir/>
          <dgm:resizeHandles/>
        </dgm:presLayoutVars>
      </dgm:prSet>
      <dgm:spPr/>
      <dgm:t>
        <a:bodyPr/>
        <a:lstStyle/>
        <a:p>
          <a:endParaRPr lang="en-US"/>
        </a:p>
      </dgm:t>
    </dgm:pt>
    <dgm:pt modelId="{B1069ACA-5468-4143-83D5-12CBD800CCA0}" type="pres">
      <dgm:prSet presAssocID="{0E337C8A-1CE2-433D-85E9-2720D8068238}" presName="Accent3" presStyleCnt="0"/>
      <dgm:spPr/>
    </dgm:pt>
    <dgm:pt modelId="{5957A5FD-B21F-4245-B099-B7A0452147E9}" type="pres">
      <dgm:prSet presAssocID="{0E337C8A-1CE2-433D-85E9-2720D8068238}" presName="Accent" presStyleLbl="node1" presStyleIdx="0" presStyleCnt="3"/>
      <dgm:spPr/>
    </dgm:pt>
    <dgm:pt modelId="{D76CAB41-D5E0-457A-B571-B5E351E599AD}" type="pres">
      <dgm:prSet presAssocID="{0E337C8A-1CE2-433D-85E9-2720D8068238}" presName="ParentBackground3" presStyleCnt="0"/>
      <dgm:spPr/>
    </dgm:pt>
    <dgm:pt modelId="{75CA8447-CF3F-4AE6-A6C1-7EEBD42FC9BA}" type="pres">
      <dgm:prSet presAssocID="{0E337C8A-1CE2-433D-85E9-2720D8068238}" presName="ParentBackground" presStyleLbl="fgAcc1" presStyleIdx="0" presStyleCnt="3" custScaleX="80521" custScaleY="80503" custLinFactNeighborX="-571" custLinFactNeighborY="532"/>
      <dgm:spPr/>
      <dgm:t>
        <a:bodyPr/>
        <a:lstStyle/>
        <a:p>
          <a:endParaRPr lang="en-US"/>
        </a:p>
      </dgm:t>
    </dgm:pt>
    <dgm:pt modelId="{7EE3A3CA-8D4D-4EBC-A8BC-2E19AA1E673B}" type="pres">
      <dgm:prSet presAssocID="{0E337C8A-1CE2-433D-85E9-2720D8068238}" presName="Parent3" presStyleLbl="revTx" presStyleIdx="0" presStyleCnt="0">
        <dgm:presLayoutVars>
          <dgm:chMax val="1"/>
          <dgm:chPref val="1"/>
          <dgm:bulletEnabled val="1"/>
        </dgm:presLayoutVars>
      </dgm:prSet>
      <dgm:spPr/>
      <dgm:t>
        <a:bodyPr/>
        <a:lstStyle/>
        <a:p>
          <a:endParaRPr lang="en-US"/>
        </a:p>
      </dgm:t>
    </dgm:pt>
    <dgm:pt modelId="{3A0A3F87-0B10-4F33-B3C5-DA6319772CD5}" type="pres">
      <dgm:prSet presAssocID="{3BC9F503-2D7A-4DC6-95A6-26835E71F71F}" presName="Accent2" presStyleCnt="0"/>
      <dgm:spPr/>
    </dgm:pt>
    <dgm:pt modelId="{889ABDBE-4D99-4E50-8D5C-D0029BC708E8}" type="pres">
      <dgm:prSet presAssocID="{3BC9F503-2D7A-4DC6-95A6-26835E71F71F}" presName="Accent" presStyleLbl="node1" presStyleIdx="1" presStyleCnt="3"/>
      <dgm:spPr/>
    </dgm:pt>
    <dgm:pt modelId="{B258C3B5-6F76-442E-819A-2E5D1AABEBFE}" type="pres">
      <dgm:prSet presAssocID="{3BC9F503-2D7A-4DC6-95A6-26835E71F71F}" presName="ParentBackground2" presStyleCnt="0"/>
      <dgm:spPr/>
    </dgm:pt>
    <dgm:pt modelId="{3DCE348F-4E67-4C05-A708-244CAA77E39A}" type="pres">
      <dgm:prSet presAssocID="{3BC9F503-2D7A-4DC6-95A6-26835E71F71F}" presName="ParentBackground" presStyleLbl="fgAcc1" presStyleIdx="1" presStyleCnt="3"/>
      <dgm:spPr/>
      <dgm:t>
        <a:bodyPr/>
        <a:lstStyle/>
        <a:p>
          <a:endParaRPr lang="en-US"/>
        </a:p>
      </dgm:t>
    </dgm:pt>
    <dgm:pt modelId="{42A5D0C6-1F63-4DDD-97D1-D26F1FF9E00B}" type="pres">
      <dgm:prSet presAssocID="{3BC9F503-2D7A-4DC6-95A6-26835E71F71F}" presName="Parent2" presStyleLbl="revTx" presStyleIdx="0" presStyleCnt="0">
        <dgm:presLayoutVars>
          <dgm:chMax val="1"/>
          <dgm:chPref val="1"/>
          <dgm:bulletEnabled val="1"/>
        </dgm:presLayoutVars>
      </dgm:prSet>
      <dgm:spPr/>
      <dgm:t>
        <a:bodyPr/>
        <a:lstStyle/>
        <a:p>
          <a:endParaRPr lang="en-US"/>
        </a:p>
      </dgm:t>
    </dgm:pt>
    <dgm:pt modelId="{16B9D495-42A4-45A8-9651-2AE07A26E168}" type="pres">
      <dgm:prSet presAssocID="{2473AC6D-05BE-46CD-AEE1-F1EFF470A55D}" presName="Accent1" presStyleCnt="0"/>
      <dgm:spPr/>
    </dgm:pt>
    <dgm:pt modelId="{1D9D486B-BD2C-4EC2-9143-850B57558B31}" type="pres">
      <dgm:prSet presAssocID="{2473AC6D-05BE-46CD-AEE1-F1EFF470A55D}" presName="Accent" presStyleLbl="node1" presStyleIdx="2" presStyleCnt="3"/>
      <dgm:spPr/>
    </dgm:pt>
    <dgm:pt modelId="{16048118-7BF1-4510-9BD0-0C687004F4F2}" type="pres">
      <dgm:prSet presAssocID="{2473AC6D-05BE-46CD-AEE1-F1EFF470A55D}" presName="ParentBackground1" presStyleCnt="0"/>
      <dgm:spPr/>
    </dgm:pt>
    <dgm:pt modelId="{DC8B4FC4-5A4A-4906-9F53-A1303C1615D7}" type="pres">
      <dgm:prSet presAssocID="{2473AC6D-05BE-46CD-AEE1-F1EFF470A55D}" presName="ParentBackground" presStyleLbl="fgAcc1" presStyleIdx="2" presStyleCnt="3"/>
      <dgm:spPr/>
      <dgm:t>
        <a:bodyPr/>
        <a:lstStyle/>
        <a:p>
          <a:endParaRPr lang="en-US"/>
        </a:p>
      </dgm:t>
    </dgm:pt>
    <dgm:pt modelId="{12E59804-1710-4138-95AB-915311535003}" type="pres">
      <dgm:prSet presAssocID="{2473AC6D-05BE-46CD-AEE1-F1EFF470A55D}" presName="Parent1" presStyleLbl="revTx" presStyleIdx="0" presStyleCnt="0">
        <dgm:presLayoutVars>
          <dgm:chMax val="1"/>
          <dgm:chPref val="1"/>
          <dgm:bulletEnabled val="1"/>
        </dgm:presLayoutVars>
      </dgm:prSet>
      <dgm:spPr/>
      <dgm:t>
        <a:bodyPr/>
        <a:lstStyle/>
        <a:p>
          <a:endParaRPr lang="en-US"/>
        </a:p>
      </dgm:t>
    </dgm:pt>
  </dgm:ptLst>
  <dgm:cxnLst>
    <dgm:cxn modelId="{6F08B6BC-81AD-4E66-869E-0628F36816D7}" type="presOf" srcId="{2473AC6D-05BE-46CD-AEE1-F1EFF470A55D}" destId="{DC8B4FC4-5A4A-4906-9F53-A1303C1615D7}" srcOrd="0" destOrd="0" presId="urn:microsoft.com/office/officeart/2011/layout/CircleProcess"/>
    <dgm:cxn modelId="{5408DADB-3B42-4B15-BF2A-ACFEC8656244}" srcId="{5F16739B-F0C1-4813-A183-C1D25B097C74}" destId="{3BC9F503-2D7A-4DC6-95A6-26835E71F71F}" srcOrd="1" destOrd="0" parTransId="{0D86545C-B875-42AD-B9F7-F87FA3A38285}" sibTransId="{00267EE9-35B0-4F6B-B449-92E9FB1D5BFA}"/>
    <dgm:cxn modelId="{856AD9B5-2C59-4E34-B9AF-C817F3231673}" srcId="{5F16739B-F0C1-4813-A183-C1D25B097C74}" destId="{0E337C8A-1CE2-433D-85E9-2720D8068238}" srcOrd="2" destOrd="0" parTransId="{DDC846E3-9D28-4A45-A61C-ED98B00F8B15}" sibTransId="{6871A32A-D3AE-4450-8F8F-597F014C86A1}"/>
    <dgm:cxn modelId="{EEF0F9D2-FC12-43A2-AED7-518131D9FF41}" type="presOf" srcId="{0E337C8A-1CE2-433D-85E9-2720D8068238}" destId="{75CA8447-CF3F-4AE6-A6C1-7EEBD42FC9BA}" srcOrd="0" destOrd="0" presId="urn:microsoft.com/office/officeart/2011/layout/CircleProcess"/>
    <dgm:cxn modelId="{44CE8384-8DBA-48D6-BC41-5ABC8D82F2F0}" type="presOf" srcId="{5F16739B-F0C1-4813-A183-C1D25B097C74}" destId="{275E3C05-5228-452A-8687-F155D2412D7F}" srcOrd="0" destOrd="0" presId="urn:microsoft.com/office/officeart/2011/layout/CircleProcess"/>
    <dgm:cxn modelId="{F8FD7FD9-DB3E-4306-915A-363E7FEF2D12}" type="presOf" srcId="{2473AC6D-05BE-46CD-AEE1-F1EFF470A55D}" destId="{12E59804-1710-4138-95AB-915311535003}" srcOrd="1" destOrd="0" presId="urn:microsoft.com/office/officeart/2011/layout/CircleProcess"/>
    <dgm:cxn modelId="{38721030-7DD8-4766-8CB8-81C2F5FA24A1}" type="presOf" srcId="{3BC9F503-2D7A-4DC6-95A6-26835E71F71F}" destId="{3DCE348F-4E67-4C05-A708-244CAA77E39A}" srcOrd="0" destOrd="0" presId="urn:microsoft.com/office/officeart/2011/layout/CircleProcess"/>
    <dgm:cxn modelId="{C281A667-5646-4E4E-BDA3-683B19859F79}" srcId="{5F16739B-F0C1-4813-A183-C1D25B097C74}" destId="{2473AC6D-05BE-46CD-AEE1-F1EFF470A55D}" srcOrd="0" destOrd="0" parTransId="{925A65EB-4B47-4138-98E3-5604182B04AA}" sibTransId="{187BD490-E2CF-4E43-B8A5-7C065D393AA9}"/>
    <dgm:cxn modelId="{C5F6AAE9-A711-4B87-A9D7-1E78129E08C4}" type="presOf" srcId="{3BC9F503-2D7A-4DC6-95A6-26835E71F71F}" destId="{42A5D0C6-1F63-4DDD-97D1-D26F1FF9E00B}" srcOrd="1" destOrd="0" presId="urn:microsoft.com/office/officeart/2011/layout/CircleProcess"/>
    <dgm:cxn modelId="{41D7FEFD-F0B5-45B0-BAEC-5C641E083570}" type="presOf" srcId="{0E337C8A-1CE2-433D-85E9-2720D8068238}" destId="{7EE3A3CA-8D4D-4EBC-A8BC-2E19AA1E673B}" srcOrd="1" destOrd="0" presId="urn:microsoft.com/office/officeart/2011/layout/CircleProcess"/>
    <dgm:cxn modelId="{5F345085-98EF-4375-B519-B73F619A08A5}" type="presParOf" srcId="{275E3C05-5228-452A-8687-F155D2412D7F}" destId="{B1069ACA-5468-4143-83D5-12CBD800CCA0}" srcOrd="0" destOrd="0" presId="urn:microsoft.com/office/officeart/2011/layout/CircleProcess"/>
    <dgm:cxn modelId="{FBC057F2-9F6B-43CF-A66F-EEEF6D06C9D8}" type="presParOf" srcId="{B1069ACA-5468-4143-83D5-12CBD800CCA0}" destId="{5957A5FD-B21F-4245-B099-B7A0452147E9}" srcOrd="0" destOrd="0" presId="urn:microsoft.com/office/officeart/2011/layout/CircleProcess"/>
    <dgm:cxn modelId="{3F1E95D9-CEA9-4B1F-A6F8-8C36E5858B1A}" type="presParOf" srcId="{275E3C05-5228-452A-8687-F155D2412D7F}" destId="{D76CAB41-D5E0-457A-B571-B5E351E599AD}" srcOrd="1" destOrd="0" presId="urn:microsoft.com/office/officeart/2011/layout/CircleProcess"/>
    <dgm:cxn modelId="{26C4B93A-390E-4428-B5A1-E7EFF49BD4D7}" type="presParOf" srcId="{D76CAB41-D5E0-457A-B571-B5E351E599AD}" destId="{75CA8447-CF3F-4AE6-A6C1-7EEBD42FC9BA}" srcOrd="0" destOrd="0" presId="urn:microsoft.com/office/officeart/2011/layout/CircleProcess"/>
    <dgm:cxn modelId="{FDD367A8-2187-49E9-9F26-FBC00F6BC056}" type="presParOf" srcId="{275E3C05-5228-452A-8687-F155D2412D7F}" destId="{7EE3A3CA-8D4D-4EBC-A8BC-2E19AA1E673B}" srcOrd="2" destOrd="0" presId="urn:microsoft.com/office/officeart/2011/layout/CircleProcess"/>
    <dgm:cxn modelId="{BCEE219A-9324-4B33-BF74-ABA1085A1DBB}" type="presParOf" srcId="{275E3C05-5228-452A-8687-F155D2412D7F}" destId="{3A0A3F87-0B10-4F33-B3C5-DA6319772CD5}" srcOrd="3" destOrd="0" presId="urn:microsoft.com/office/officeart/2011/layout/CircleProcess"/>
    <dgm:cxn modelId="{5A9A30D7-978D-4497-A86A-5B6E7E6C2031}" type="presParOf" srcId="{3A0A3F87-0B10-4F33-B3C5-DA6319772CD5}" destId="{889ABDBE-4D99-4E50-8D5C-D0029BC708E8}" srcOrd="0" destOrd="0" presId="urn:microsoft.com/office/officeart/2011/layout/CircleProcess"/>
    <dgm:cxn modelId="{4163D7DC-4D27-4ECD-8FEB-BD5EDE500FEA}" type="presParOf" srcId="{275E3C05-5228-452A-8687-F155D2412D7F}" destId="{B258C3B5-6F76-442E-819A-2E5D1AABEBFE}" srcOrd="4" destOrd="0" presId="urn:microsoft.com/office/officeart/2011/layout/CircleProcess"/>
    <dgm:cxn modelId="{6B1CFA61-BA66-46BA-991F-DBB74DF60FE8}" type="presParOf" srcId="{B258C3B5-6F76-442E-819A-2E5D1AABEBFE}" destId="{3DCE348F-4E67-4C05-A708-244CAA77E39A}" srcOrd="0" destOrd="0" presId="urn:microsoft.com/office/officeart/2011/layout/CircleProcess"/>
    <dgm:cxn modelId="{F6DD1707-CAB5-4D96-A444-C1B7E06FE76C}" type="presParOf" srcId="{275E3C05-5228-452A-8687-F155D2412D7F}" destId="{42A5D0C6-1F63-4DDD-97D1-D26F1FF9E00B}" srcOrd="5" destOrd="0" presId="urn:microsoft.com/office/officeart/2011/layout/CircleProcess"/>
    <dgm:cxn modelId="{F0A94419-6428-4FD3-B50B-CEF2C0B3E612}" type="presParOf" srcId="{275E3C05-5228-452A-8687-F155D2412D7F}" destId="{16B9D495-42A4-45A8-9651-2AE07A26E168}" srcOrd="6" destOrd="0" presId="urn:microsoft.com/office/officeart/2011/layout/CircleProcess"/>
    <dgm:cxn modelId="{4E98A45F-39CB-46E5-BC01-D6F96C208A22}" type="presParOf" srcId="{16B9D495-42A4-45A8-9651-2AE07A26E168}" destId="{1D9D486B-BD2C-4EC2-9143-850B57558B31}" srcOrd="0" destOrd="0" presId="urn:microsoft.com/office/officeart/2011/layout/CircleProcess"/>
    <dgm:cxn modelId="{66C28850-3FD7-41D5-9121-3AADD18F7A43}" type="presParOf" srcId="{275E3C05-5228-452A-8687-F155D2412D7F}" destId="{16048118-7BF1-4510-9BD0-0C687004F4F2}" srcOrd="7" destOrd="0" presId="urn:microsoft.com/office/officeart/2011/layout/CircleProcess"/>
    <dgm:cxn modelId="{3868F177-1960-4333-AB4F-A02444511390}" type="presParOf" srcId="{16048118-7BF1-4510-9BD0-0C687004F4F2}" destId="{DC8B4FC4-5A4A-4906-9F53-A1303C1615D7}" srcOrd="0" destOrd="0" presId="urn:microsoft.com/office/officeart/2011/layout/CircleProcess"/>
    <dgm:cxn modelId="{19B0526F-999C-4182-886A-24233298F718}" type="presParOf" srcId="{275E3C05-5228-452A-8687-F155D2412D7F}" destId="{12E59804-1710-4138-95AB-915311535003}" srcOrd="8"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02B26F5-6EAC-4FD1-B8BC-A6B632698DFD}" type="doc">
      <dgm:prSet loTypeId="urn:microsoft.com/office/officeart/2005/8/layout/hierarchy3" loCatId="hierarchy" qsTypeId="urn:microsoft.com/office/officeart/2005/8/quickstyle/simple1#13" qsCatId="simple" csTypeId="urn:microsoft.com/office/officeart/2005/8/colors/colorful3" csCatId="colorful" phldr="1"/>
      <dgm:spPr/>
      <dgm:t>
        <a:bodyPr/>
        <a:lstStyle/>
        <a:p>
          <a:endParaRPr lang="en-US"/>
        </a:p>
      </dgm:t>
    </dgm:pt>
    <dgm:pt modelId="{28415BDF-B950-4AF7-8F43-FCD2C3AAC0E2}">
      <dgm:prSet phldrT="[Text]"/>
      <dgm:spPr>
        <a:solidFill>
          <a:schemeClr val="accent4">
            <a:lumMod val="50000"/>
          </a:schemeClr>
        </a:solidFill>
      </dgm:spPr>
      <dgm:t>
        <a:bodyPr/>
        <a:lstStyle/>
        <a:p>
          <a:r>
            <a:rPr lang="pt-BR" b="1" dirty="0" smtClean="0">
              <a:effectLst/>
              <a:latin typeface="Times New Roman" panose="02020603050405020304" pitchFamily="18" charset="0"/>
              <a:ea typeface="Times New Roman" panose="02020603050405020304" pitchFamily="18" charset="0"/>
              <a:cs typeface="Times New Roman" panose="02020603050405020304" pitchFamily="18" charset="0"/>
            </a:rPr>
            <a:t>Lời kể của Dế Mèn</a:t>
          </a:r>
          <a:endParaRPr lang="en-US" dirty="0"/>
        </a:p>
      </dgm:t>
    </dgm:pt>
    <dgm:pt modelId="{6583928A-F24F-4E68-AD26-DF07FF0BA9E4}" type="parTrans" cxnId="{91D981C6-14E6-4673-A1BA-53FA47FD4C0B}">
      <dgm:prSet/>
      <dgm:spPr/>
      <dgm:t>
        <a:bodyPr/>
        <a:lstStyle/>
        <a:p>
          <a:endParaRPr lang="en-US"/>
        </a:p>
      </dgm:t>
    </dgm:pt>
    <dgm:pt modelId="{86687983-4CB6-413F-9592-17E6151CF3CA}" type="sibTrans" cxnId="{91D981C6-14E6-4673-A1BA-53FA47FD4C0B}">
      <dgm:prSet/>
      <dgm:spPr/>
      <dgm:t>
        <a:bodyPr/>
        <a:lstStyle/>
        <a:p>
          <a:endParaRPr lang="en-US"/>
        </a:p>
      </dgm:t>
    </dgm:pt>
    <dgm:pt modelId="{A45338E7-E762-4204-98B2-FCA736ACE9E0}">
      <dgm:prSet phldrT="[Text]" custT="1"/>
      <dgm:spPr>
        <a:ln w="28575"/>
      </dgm:spPr>
      <dgm:t>
        <a:bodyPr/>
        <a:lstStyle/>
        <a:p>
          <a:pPr algn="l"/>
          <a:r>
            <a:rPr lang="vi-VN" sz="2400" dirty="0" smtClean="0">
              <a:effectLst/>
              <a:latin typeface="Times New Roman" panose="02020603050405020304" pitchFamily="18" charset="0"/>
              <a:ea typeface="Times New Roman" panose="02020603050405020304" pitchFamily="18" charset="0"/>
              <a:cs typeface="Times New Roman" panose="02020603050405020304" pitchFamily="18" charset="0"/>
            </a:rPr>
            <a:t>Tôi tợn lắm. Dám cà khịa với tất cả mọi bà con trong xóm.</a:t>
          </a:r>
          <a:endParaRPr lang="en-US" sz="2400" dirty="0"/>
        </a:p>
      </dgm:t>
    </dgm:pt>
    <dgm:pt modelId="{78E71C8C-A606-4D1C-83A0-001D7273EB9F}" type="parTrans" cxnId="{9957FE4A-1EE6-4D63-950C-DD875AE6AB4A}">
      <dgm:prSet/>
      <dgm:spPr/>
      <dgm:t>
        <a:bodyPr/>
        <a:lstStyle/>
        <a:p>
          <a:endParaRPr lang="en-US"/>
        </a:p>
      </dgm:t>
    </dgm:pt>
    <dgm:pt modelId="{3FAD05A8-1AAD-4C81-80F2-EFACCF9C054B}" type="sibTrans" cxnId="{9957FE4A-1EE6-4D63-950C-DD875AE6AB4A}">
      <dgm:prSet/>
      <dgm:spPr/>
      <dgm:t>
        <a:bodyPr/>
        <a:lstStyle/>
        <a:p>
          <a:endParaRPr lang="en-US"/>
        </a:p>
      </dgm:t>
    </dgm:pt>
    <dgm:pt modelId="{2261C51B-1E90-4682-AAA3-1A804C658A3A}">
      <dgm:prSet phldrT="[Text]"/>
      <dgm:spPr>
        <a:ln w="28575"/>
      </dgm:spPr>
      <dgm:t>
        <a:bodyPr/>
        <a:lstStyle/>
        <a:p>
          <a:pPr algn="l"/>
          <a:r>
            <a:rPr lang="vi-VN" dirty="0" smtClean="0">
              <a:effectLst/>
              <a:latin typeface="Times New Roman" panose="02020603050405020304" pitchFamily="18" charset="0"/>
              <a:ea typeface="Times New Roman" panose="02020603050405020304" pitchFamily="18" charset="0"/>
              <a:cs typeface="Times New Roman" panose="02020603050405020304" pitchFamily="18" charset="0"/>
            </a:rPr>
            <a:t>Ngẫm ra thì tôi chỉ nói lấy sướng miệng thôi. Còn Dế Choắt than thở thế nào, tôi không để tai. Hồi ấy, tôi có tính tự đắc, cứ miệng mình nói tai mình nghe chứ không biết ai nghe, thậm chí cũng chẳng để ý có ai nghe mình không.</a:t>
          </a:r>
          <a:endParaRPr lang="en-US" dirty="0"/>
        </a:p>
      </dgm:t>
    </dgm:pt>
    <dgm:pt modelId="{A48E60AC-0925-4BC2-A7F3-D9A9AB9EF1A6}" type="parTrans" cxnId="{FCA473C8-684F-49ED-B436-26735595A68E}">
      <dgm:prSet/>
      <dgm:spPr/>
      <dgm:t>
        <a:bodyPr/>
        <a:lstStyle/>
        <a:p>
          <a:endParaRPr lang="en-US"/>
        </a:p>
      </dgm:t>
    </dgm:pt>
    <dgm:pt modelId="{3918A136-DB93-4167-9C4F-7EADB88CCF11}" type="sibTrans" cxnId="{FCA473C8-684F-49ED-B436-26735595A68E}">
      <dgm:prSet/>
      <dgm:spPr/>
      <dgm:t>
        <a:bodyPr/>
        <a:lstStyle/>
        <a:p>
          <a:endParaRPr lang="en-US"/>
        </a:p>
      </dgm:t>
    </dgm:pt>
    <dgm:pt modelId="{56A3E949-05C9-4EB4-ADC8-40CBDD534500}" type="pres">
      <dgm:prSet presAssocID="{202B26F5-6EAC-4FD1-B8BC-A6B632698DFD}" presName="diagram" presStyleCnt="0">
        <dgm:presLayoutVars>
          <dgm:chPref val="1"/>
          <dgm:dir/>
          <dgm:animOne val="branch"/>
          <dgm:animLvl val="lvl"/>
          <dgm:resizeHandles/>
        </dgm:presLayoutVars>
      </dgm:prSet>
      <dgm:spPr/>
      <dgm:t>
        <a:bodyPr/>
        <a:lstStyle/>
        <a:p>
          <a:endParaRPr lang="en-US"/>
        </a:p>
      </dgm:t>
    </dgm:pt>
    <dgm:pt modelId="{633B9062-E266-4F64-8036-9A325EBC13DF}" type="pres">
      <dgm:prSet presAssocID="{28415BDF-B950-4AF7-8F43-FCD2C3AAC0E2}" presName="root" presStyleCnt="0"/>
      <dgm:spPr/>
    </dgm:pt>
    <dgm:pt modelId="{549ABF67-E1E4-458F-BCD8-3E81D3C0ED88}" type="pres">
      <dgm:prSet presAssocID="{28415BDF-B950-4AF7-8F43-FCD2C3AAC0E2}" presName="rootComposite" presStyleCnt="0"/>
      <dgm:spPr/>
    </dgm:pt>
    <dgm:pt modelId="{BC149B72-B8C1-4240-A991-4D5B282EB41E}" type="pres">
      <dgm:prSet presAssocID="{28415BDF-B950-4AF7-8F43-FCD2C3AAC0E2}" presName="rootText" presStyleLbl="node1" presStyleIdx="0" presStyleCnt="1" custScaleY="75367"/>
      <dgm:spPr/>
      <dgm:t>
        <a:bodyPr/>
        <a:lstStyle/>
        <a:p>
          <a:endParaRPr lang="en-US"/>
        </a:p>
      </dgm:t>
    </dgm:pt>
    <dgm:pt modelId="{068F50E2-3ED1-4DF1-9B3F-55DCFAFCBE73}" type="pres">
      <dgm:prSet presAssocID="{28415BDF-B950-4AF7-8F43-FCD2C3AAC0E2}" presName="rootConnector" presStyleLbl="node1" presStyleIdx="0" presStyleCnt="1"/>
      <dgm:spPr/>
      <dgm:t>
        <a:bodyPr/>
        <a:lstStyle/>
        <a:p>
          <a:endParaRPr lang="en-US"/>
        </a:p>
      </dgm:t>
    </dgm:pt>
    <dgm:pt modelId="{94027B3D-B884-491F-A178-EF846DEE4994}" type="pres">
      <dgm:prSet presAssocID="{28415BDF-B950-4AF7-8F43-FCD2C3AAC0E2}" presName="childShape" presStyleCnt="0"/>
      <dgm:spPr/>
    </dgm:pt>
    <dgm:pt modelId="{E0A24E67-EA96-4E73-8C9A-D8064089D2C4}" type="pres">
      <dgm:prSet presAssocID="{78E71C8C-A606-4D1C-83A0-001D7273EB9F}" presName="Name13" presStyleLbl="parChTrans1D2" presStyleIdx="0" presStyleCnt="2"/>
      <dgm:spPr/>
      <dgm:t>
        <a:bodyPr/>
        <a:lstStyle/>
        <a:p>
          <a:endParaRPr lang="en-US"/>
        </a:p>
      </dgm:t>
    </dgm:pt>
    <dgm:pt modelId="{BFCC617D-2F21-49A2-BD2F-792E66CCD262}" type="pres">
      <dgm:prSet presAssocID="{A45338E7-E762-4204-98B2-FCA736ACE9E0}" presName="childText" presStyleLbl="bgAcc1" presStyleIdx="0" presStyleCnt="2" custScaleX="258945" custLinFactNeighborX="1588" custLinFactNeighborY="-10159">
        <dgm:presLayoutVars>
          <dgm:bulletEnabled val="1"/>
        </dgm:presLayoutVars>
      </dgm:prSet>
      <dgm:spPr/>
      <dgm:t>
        <a:bodyPr/>
        <a:lstStyle/>
        <a:p>
          <a:endParaRPr lang="en-US"/>
        </a:p>
      </dgm:t>
    </dgm:pt>
    <dgm:pt modelId="{7045F3DC-2124-4807-B07E-15A0CDBEC07E}" type="pres">
      <dgm:prSet presAssocID="{A48E60AC-0925-4BC2-A7F3-D9A9AB9EF1A6}" presName="Name13" presStyleLbl="parChTrans1D2" presStyleIdx="1" presStyleCnt="2"/>
      <dgm:spPr/>
      <dgm:t>
        <a:bodyPr/>
        <a:lstStyle/>
        <a:p>
          <a:endParaRPr lang="en-US"/>
        </a:p>
      </dgm:t>
    </dgm:pt>
    <dgm:pt modelId="{094B8676-3451-4187-8870-8B98F669EB11}" type="pres">
      <dgm:prSet presAssocID="{2261C51B-1E90-4682-AAA3-1A804C658A3A}" presName="childText" presStyleLbl="bgAcc1" presStyleIdx="1" presStyleCnt="2" custScaleX="266461" custScaleY="175690" custLinFactNeighborY="-20320">
        <dgm:presLayoutVars>
          <dgm:bulletEnabled val="1"/>
        </dgm:presLayoutVars>
      </dgm:prSet>
      <dgm:spPr/>
      <dgm:t>
        <a:bodyPr/>
        <a:lstStyle/>
        <a:p>
          <a:endParaRPr lang="en-US"/>
        </a:p>
      </dgm:t>
    </dgm:pt>
  </dgm:ptLst>
  <dgm:cxnLst>
    <dgm:cxn modelId="{C00C009F-8384-4CF1-9D22-9C6BBD20944F}" type="presOf" srcId="{78E71C8C-A606-4D1C-83A0-001D7273EB9F}" destId="{E0A24E67-EA96-4E73-8C9A-D8064089D2C4}" srcOrd="0" destOrd="0" presId="urn:microsoft.com/office/officeart/2005/8/layout/hierarchy3"/>
    <dgm:cxn modelId="{2F7305F5-2D31-42A6-BA7B-8FB08193F37C}" type="presOf" srcId="{202B26F5-6EAC-4FD1-B8BC-A6B632698DFD}" destId="{56A3E949-05C9-4EB4-ADC8-40CBDD534500}" srcOrd="0" destOrd="0" presId="urn:microsoft.com/office/officeart/2005/8/layout/hierarchy3"/>
    <dgm:cxn modelId="{9957FE4A-1EE6-4D63-950C-DD875AE6AB4A}" srcId="{28415BDF-B950-4AF7-8F43-FCD2C3AAC0E2}" destId="{A45338E7-E762-4204-98B2-FCA736ACE9E0}" srcOrd="0" destOrd="0" parTransId="{78E71C8C-A606-4D1C-83A0-001D7273EB9F}" sibTransId="{3FAD05A8-1AAD-4C81-80F2-EFACCF9C054B}"/>
    <dgm:cxn modelId="{90BBDFBD-695D-4E6A-AF71-FD5C1E5AB1D3}" type="presOf" srcId="{A45338E7-E762-4204-98B2-FCA736ACE9E0}" destId="{BFCC617D-2F21-49A2-BD2F-792E66CCD262}" srcOrd="0" destOrd="0" presId="urn:microsoft.com/office/officeart/2005/8/layout/hierarchy3"/>
    <dgm:cxn modelId="{FCA473C8-684F-49ED-B436-26735595A68E}" srcId="{28415BDF-B950-4AF7-8F43-FCD2C3AAC0E2}" destId="{2261C51B-1E90-4682-AAA3-1A804C658A3A}" srcOrd="1" destOrd="0" parTransId="{A48E60AC-0925-4BC2-A7F3-D9A9AB9EF1A6}" sibTransId="{3918A136-DB93-4167-9C4F-7EADB88CCF11}"/>
    <dgm:cxn modelId="{A4ACAB35-F032-4283-B5B3-99A4ECC48B8E}" type="presOf" srcId="{28415BDF-B950-4AF7-8F43-FCD2C3AAC0E2}" destId="{068F50E2-3ED1-4DF1-9B3F-55DCFAFCBE73}" srcOrd="1" destOrd="0" presId="urn:microsoft.com/office/officeart/2005/8/layout/hierarchy3"/>
    <dgm:cxn modelId="{91D981C6-14E6-4673-A1BA-53FA47FD4C0B}" srcId="{202B26F5-6EAC-4FD1-B8BC-A6B632698DFD}" destId="{28415BDF-B950-4AF7-8F43-FCD2C3AAC0E2}" srcOrd="0" destOrd="0" parTransId="{6583928A-F24F-4E68-AD26-DF07FF0BA9E4}" sibTransId="{86687983-4CB6-413F-9592-17E6151CF3CA}"/>
    <dgm:cxn modelId="{874E755C-FA78-4188-8EBA-9C7C75A984C8}" type="presOf" srcId="{A48E60AC-0925-4BC2-A7F3-D9A9AB9EF1A6}" destId="{7045F3DC-2124-4807-B07E-15A0CDBEC07E}" srcOrd="0" destOrd="0" presId="urn:microsoft.com/office/officeart/2005/8/layout/hierarchy3"/>
    <dgm:cxn modelId="{27163DD2-731C-4FBC-AE04-248FB528324A}" type="presOf" srcId="{2261C51B-1E90-4682-AAA3-1A804C658A3A}" destId="{094B8676-3451-4187-8870-8B98F669EB11}" srcOrd="0" destOrd="0" presId="urn:microsoft.com/office/officeart/2005/8/layout/hierarchy3"/>
    <dgm:cxn modelId="{889D9745-0CE1-4ACA-962A-5DDC9C79EB1C}" type="presOf" srcId="{28415BDF-B950-4AF7-8F43-FCD2C3AAC0E2}" destId="{BC149B72-B8C1-4240-A991-4D5B282EB41E}" srcOrd="0" destOrd="0" presId="urn:microsoft.com/office/officeart/2005/8/layout/hierarchy3"/>
    <dgm:cxn modelId="{18E2D79E-748F-4DC7-9234-43672114A251}" type="presParOf" srcId="{56A3E949-05C9-4EB4-ADC8-40CBDD534500}" destId="{633B9062-E266-4F64-8036-9A325EBC13DF}" srcOrd="0" destOrd="0" presId="urn:microsoft.com/office/officeart/2005/8/layout/hierarchy3"/>
    <dgm:cxn modelId="{F0E5AF7D-A100-4E18-9128-D9991E9C542B}" type="presParOf" srcId="{633B9062-E266-4F64-8036-9A325EBC13DF}" destId="{549ABF67-E1E4-458F-BCD8-3E81D3C0ED88}" srcOrd="0" destOrd="0" presId="urn:microsoft.com/office/officeart/2005/8/layout/hierarchy3"/>
    <dgm:cxn modelId="{DD34CC5C-6893-4A96-98FF-0C41A1F5BA23}" type="presParOf" srcId="{549ABF67-E1E4-458F-BCD8-3E81D3C0ED88}" destId="{BC149B72-B8C1-4240-A991-4D5B282EB41E}" srcOrd="0" destOrd="0" presId="urn:microsoft.com/office/officeart/2005/8/layout/hierarchy3"/>
    <dgm:cxn modelId="{51BE20FF-30F5-4C82-A686-3C4E63EB2663}" type="presParOf" srcId="{549ABF67-E1E4-458F-BCD8-3E81D3C0ED88}" destId="{068F50E2-3ED1-4DF1-9B3F-55DCFAFCBE73}" srcOrd="1" destOrd="0" presId="urn:microsoft.com/office/officeart/2005/8/layout/hierarchy3"/>
    <dgm:cxn modelId="{6B006413-BD59-41DF-9E5C-5322BF6D03CF}" type="presParOf" srcId="{633B9062-E266-4F64-8036-9A325EBC13DF}" destId="{94027B3D-B884-491F-A178-EF846DEE4994}" srcOrd="1" destOrd="0" presId="urn:microsoft.com/office/officeart/2005/8/layout/hierarchy3"/>
    <dgm:cxn modelId="{B53B9908-BCE3-4AE6-855B-DC14326A828D}" type="presParOf" srcId="{94027B3D-B884-491F-A178-EF846DEE4994}" destId="{E0A24E67-EA96-4E73-8C9A-D8064089D2C4}" srcOrd="0" destOrd="0" presId="urn:microsoft.com/office/officeart/2005/8/layout/hierarchy3"/>
    <dgm:cxn modelId="{F0ACF4CE-1B52-4C02-B6CC-FF4442BD6E36}" type="presParOf" srcId="{94027B3D-B884-491F-A178-EF846DEE4994}" destId="{BFCC617D-2F21-49A2-BD2F-792E66CCD262}" srcOrd="1" destOrd="0" presId="urn:microsoft.com/office/officeart/2005/8/layout/hierarchy3"/>
    <dgm:cxn modelId="{588270A4-6544-4248-A7A1-A410EC0DB218}" type="presParOf" srcId="{94027B3D-B884-491F-A178-EF846DEE4994}" destId="{7045F3DC-2124-4807-B07E-15A0CDBEC07E}" srcOrd="2" destOrd="0" presId="urn:microsoft.com/office/officeart/2005/8/layout/hierarchy3"/>
    <dgm:cxn modelId="{FF5B95C9-C2C6-4BC5-90C4-B1320CCA7A08}" type="presParOf" srcId="{94027B3D-B884-491F-A178-EF846DEE4994}" destId="{094B8676-3451-4187-8870-8B98F669EB11}"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02B26F5-6EAC-4FD1-B8BC-A6B632698DFD}" type="doc">
      <dgm:prSet loTypeId="urn:microsoft.com/office/officeart/2005/8/layout/hierarchy3" loCatId="hierarchy" qsTypeId="urn:microsoft.com/office/officeart/2005/8/quickstyle/simple1#14" qsCatId="simple" csTypeId="urn:microsoft.com/office/officeart/2005/8/colors/colorful3" csCatId="colorful" phldr="1"/>
      <dgm:spPr/>
      <dgm:t>
        <a:bodyPr/>
        <a:lstStyle/>
        <a:p>
          <a:endParaRPr lang="en-US"/>
        </a:p>
      </dgm:t>
    </dgm:pt>
    <dgm:pt modelId="{28415BDF-B950-4AF7-8F43-FCD2C3AAC0E2}">
      <dgm:prSet phldrT="[Text]"/>
      <dgm:spPr>
        <a:solidFill>
          <a:schemeClr val="accent4">
            <a:lumMod val="50000"/>
          </a:schemeClr>
        </a:solidFill>
      </dgm:spPr>
      <dgm:t>
        <a:bodyPr/>
        <a:lstStyle/>
        <a:p>
          <a:r>
            <a:rPr lang="pt-BR"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Lời đối thoại của Dế Mèn</a:t>
          </a:r>
          <a:endParaRPr lang="en-US" dirty="0">
            <a:solidFill>
              <a:schemeClr val="bg1"/>
            </a:solidFill>
          </a:endParaRPr>
        </a:p>
      </dgm:t>
    </dgm:pt>
    <dgm:pt modelId="{6583928A-F24F-4E68-AD26-DF07FF0BA9E4}" type="parTrans" cxnId="{91D981C6-14E6-4673-A1BA-53FA47FD4C0B}">
      <dgm:prSet/>
      <dgm:spPr/>
      <dgm:t>
        <a:bodyPr/>
        <a:lstStyle/>
        <a:p>
          <a:endParaRPr lang="en-US"/>
        </a:p>
      </dgm:t>
    </dgm:pt>
    <dgm:pt modelId="{86687983-4CB6-413F-9592-17E6151CF3CA}" type="sibTrans" cxnId="{91D981C6-14E6-4673-A1BA-53FA47FD4C0B}">
      <dgm:prSet/>
      <dgm:spPr/>
      <dgm:t>
        <a:bodyPr/>
        <a:lstStyle/>
        <a:p>
          <a:endParaRPr lang="en-US"/>
        </a:p>
      </dgm:t>
    </dgm:pt>
    <dgm:pt modelId="{A45338E7-E762-4204-98B2-FCA736ACE9E0}">
      <dgm:prSet phldrT="[Text]" custT="1"/>
      <dgm:spPr>
        <a:ln w="28575"/>
      </dgm:spPr>
      <dgm:t>
        <a:bodyPr/>
        <a:lstStyle/>
        <a:p>
          <a:pPr algn="l"/>
          <a:r>
            <a:rPr lang="vi-VN"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 chú mình cứ nói thẳng thừng ra nào.</a:t>
          </a:r>
          <a:endParaRPr lang="en-US" sz="2400" dirty="0"/>
        </a:p>
      </dgm:t>
    </dgm:pt>
    <dgm:pt modelId="{78E71C8C-A606-4D1C-83A0-001D7273EB9F}" type="parTrans" cxnId="{9957FE4A-1EE6-4D63-950C-DD875AE6AB4A}">
      <dgm:prSet/>
      <dgm:spPr/>
      <dgm:t>
        <a:bodyPr/>
        <a:lstStyle/>
        <a:p>
          <a:endParaRPr lang="en-US"/>
        </a:p>
      </dgm:t>
    </dgm:pt>
    <dgm:pt modelId="{3FAD05A8-1AAD-4C81-80F2-EFACCF9C054B}" type="sibTrans" cxnId="{9957FE4A-1EE6-4D63-950C-DD875AE6AB4A}">
      <dgm:prSet/>
      <dgm:spPr/>
      <dgm:t>
        <a:bodyPr/>
        <a:lstStyle/>
        <a:p>
          <a:endParaRPr lang="en-US"/>
        </a:p>
      </dgm:t>
    </dgm:pt>
    <dgm:pt modelId="{2261C51B-1E90-4682-AAA3-1A804C658A3A}">
      <dgm:prSet phldrT="[Text]" custT="1"/>
      <dgm:spPr>
        <a:ln w="28575"/>
      </dgm:spPr>
      <dgm:t>
        <a:bodyPr/>
        <a:lstStyle/>
        <a:p>
          <a:pPr algn="l"/>
          <a:r>
            <a:rPr lang="vi-VN"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 mình có muốn cùng tớ đùa vui không?</a:t>
          </a:r>
          <a:endParaRPr lang="en-US" sz="2400" dirty="0"/>
        </a:p>
      </dgm:t>
    </dgm:pt>
    <dgm:pt modelId="{A48E60AC-0925-4BC2-A7F3-D9A9AB9EF1A6}" type="parTrans" cxnId="{FCA473C8-684F-49ED-B436-26735595A68E}">
      <dgm:prSet/>
      <dgm:spPr/>
      <dgm:t>
        <a:bodyPr/>
        <a:lstStyle/>
        <a:p>
          <a:endParaRPr lang="en-US"/>
        </a:p>
      </dgm:t>
    </dgm:pt>
    <dgm:pt modelId="{3918A136-DB93-4167-9C4F-7EADB88CCF11}" type="sibTrans" cxnId="{FCA473C8-684F-49ED-B436-26735595A68E}">
      <dgm:prSet/>
      <dgm:spPr/>
      <dgm:t>
        <a:bodyPr/>
        <a:lstStyle/>
        <a:p>
          <a:endParaRPr lang="en-US"/>
        </a:p>
      </dgm:t>
    </dgm:pt>
    <dgm:pt modelId="{E8D08691-158D-445D-91A5-D4FC32CB4513}">
      <dgm:prSet phldrT="[Text]" custT="1"/>
      <dgm:spPr>
        <a:ln w="28575"/>
      </dgm:spPr>
      <dgm:t>
        <a:bodyPr/>
        <a:lstStyle/>
        <a:p>
          <a:pPr algn="l"/>
          <a:r>
            <a:rPr lang="vi-VN"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Hức! Thông ngách sang nhà ta? Dễ nghe nhỉ, chú mày hôi như cú mèo thế này, ta nào chịu được.</a:t>
          </a:r>
          <a:endParaRPr lang="en-US" sz="2400" dirty="0"/>
        </a:p>
      </dgm:t>
    </dgm:pt>
    <dgm:pt modelId="{63D8759C-5B4F-4360-9026-73E104DF49E5}" type="parTrans" cxnId="{AEBA67E0-841D-48A4-83D6-090ED411E85B}">
      <dgm:prSet/>
      <dgm:spPr/>
      <dgm:t>
        <a:bodyPr/>
        <a:lstStyle/>
        <a:p>
          <a:endParaRPr lang="en-US"/>
        </a:p>
      </dgm:t>
    </dgm:pt>
    <dgm:pt modelId="{5EDA5B31-CBD8-419B-BC07-EB9D1549D0EB}" type="sibTrans" cxnId="{AEBA67E0-841D-48A4-83D6-090ED411E85B}">
      <dgm:prSet/>
      <dgm:spPr/>
      <dgm:t>
        <a:bodyPr/>
        <a:lstStyle/>
        <a:p>
          <a:endParaRPr lang="en-US"/>
        </a:p>
      </dgm:t>
    </dgm:pt>
    <dgm:pt modelId="{56A3E949-05C9-4EB4-ADC8-40CBDD534500}" type="pres">
      <dgm:prSet presAssocID="{202B26F5-6EAC-4FD1-B8BC-A6B632698DFD}" presName="diagram" presStyleCnt="0">
        <dgm:presLayoutVars>
          <dgm:chPref val="1"/>
          <dgm:dir/>
          <dgm:animOne val="branch"/>
          <dgm:animLvl val="lvl"/>
          <dgm:resizeHandles/>
        </dgm:presLayoutVars>
      </dgm:prSet>
      <dgm:spPr/>
      <dgm:t>
        <a:bodyPr/>
        <a:lstStyle/>
        <a:p>
          <a:endParaRPr lang="en-US"/>
        </a:p>
      </dgm:t>
    </dgm:pt>
    <dgm:pt modelId="{633B9062-E266-4F64-8036-9A325EBC13DF}" type="pres">
      <dgm:prSet presAssocID="{28415BDF-B950-4AF7-8F43-FCD2C3AAC0E2}" presName="root" presStyleCnt="0"/>
      <dgm:spPr/>
    </dgm:pt>
    <dgm:pt modelId="{549ABF67-E1E4-458F-BCD8-3E81D3C0ED88}" type="pres">
      <dgm:prSet presAssocID="{28415BDF-B950-4AF7-8F43-FCD2C3AAC0E2}" presName="rootComposite" presStyleCnt="0"/>
      <dgm:spPr/>
    </dgm:pt>
    <dgm:pt modelId="{BC149B72-B8C1-4240-A991-4D5B282EB41E}" type="pres">
      <dgm:prSet presAssocID="{28415BDF-B950-4AF7-8F43-FCD2C3AAC0E2}" presName="rootText" presStyleLbl="node1" presStyleIdx="0" presStyleCnt="1" custScaleX="153731" custScaleY="87698" custLinFactNeighborX="6566" custLinFactNeighborY="-206"/>
      <dgm:spPr/>
      <dgm:t>
        <a:bodyPr/>
        <a:lstStyle/>
        <a:p>
          <a:endParaRPr lang="en-US"/>
        </a:p>
      </dgm:t>
    </dgm:pt>
    <dgm:pt modelId="{068F50E2-3ED1-4DF1-9B3F-55DCFAFCBE73}" type="pres">
      <dgm:prSet presAssocID="{28415BDF-B950-4AF7-8F43-FCD2C3AAC0E2}" presName="rootConnector" presStyleLbl="node1" presStyleIdx="0" presStyleCnt="1"/>
      <dgm:spPr/>
      <dgm:t>
        <a:bodyPr/>
        <a:lstStyle/>
        <a:p>
          <a:endParaRPr lang="en-US"/>
        </a:p>
      </dgm:t>
    </dgm:pt>
    <dgm:pt modelId="{94027B3D-B884-491F-A178-EF846DEE4994}" type="pres">
      <dgm:prSet presAssocID="{28415BDF-B950-4AF7-8F43-FCD2C3AAC0E2}" presName="childShape" presStyleCnt="0"/>
      <dgm:spPr/>
    </dgm:pt>
    <dgm:pt modelId="{E0A24E67-EA96-4E73-8C9A-D8064089D2C4}" type="pres">
      <dgm:prSet presAssocID="{78E71C8C-A606-4D1C-83A0-001D7273EB9F}" presName="Name13" presStyleLbl="parChTrans1D2" presStyleIdx="0" presStyleCnt="3"/>
      <dgm:spPr/>
      <dgm:t>
        <a:bodyPr/>
        <a:lstStyle/>
        <a:p>
          <a:endParaRPr lang="en-US"/>
        </a:p>
      </dgm:t>
    </dgm:pt>
    <dgm:pt modelId="{BFCC617D-2F21-49A2-BD2F-792E66CCD262}" type="pres">
      <dgm:prSet presAssocID="{A45338E7-E762-4204-98B2-FCA736ACE9E0}" presName="childText" presStyleLbl="bgAcc1" presStyleIdx="0" presStyleCnt="3" custScaleX="258945" custLinFactNeighborX="1588" custLinFactNeighborY="-10159">
        <dgm:presLayoutVars>
          <dgm:bulletEnabled val="1"/>
        </dgm:presLayoutVars>
      </dgm:prSet>
      <dgm:spPr/>
      <dgm:t>
        <a:bodyPr/>
        <a:lstStyle/>
        <a:p>
          <a:endParaRPr lang="en-US"/>
        </a:p>
      </dgm:t>
    </dgm:pt>
    <dgm:pt modelId="{6D2FF70E-8A81-4C57-A556-CA421ED4FCFB}" type="pres">
      <dgm:prSet presAssocID="{63D8759C-5B4F-4360-9026-73E104DF49E5}" presName="Name13" presStyleLbl="parChTrans1D2" presStyleIdx="1" presStyleCnt="3"/>
      <dgm:spPr/>
      <dgm:t>
        <a:bodyPr/>
        <a:lstStyle/>
        <a:p>
          <a:endParaRPr lang="en-US"/>
        </a:p>
      </dgm:t>
    </dgm:pt>
    <dgm:pt modelId="{B2DC6515-CB84-4854-A17F-9241A5D17C57}" type="pres">
      <dgm:prSet presAssocID="{E8D08691-158D-445D-91A5-D4FC32CB4513}" presName="childText" presStyleLbl="bgAcc1" presStyleIdx="1" presStyleCnt="3" custScaleX="261502" custLinFactNeighborY="-21747">
        <dgm:presLayoutVars>
          <dgm:bulletEnabled val="1"/>
        </dgm:presLayoutVars>
      </dgm:prSet>
      <dgm:spPr/>
      <dgm:t>
        <a:bodyPr/>
        <a:lstStyle/>
        <a:p>
          <a:endParaRPr lang="en-US"/>
        </a:p>
      </dgm:t>
    </dgm:pt>
    <dgm:pt modelId="{7045F3DC-2124-4807-B07E-15A0CDBEC07E}" type="pres">
      <dgm:prSet presAssocID="{A48E60AC-0925-4BC2-A7F3-D9A9AB9EF1A6}" presName="Name13" presStyleLbl="parChTrans1D2" presStyleIdx="2" presStyleCnt="3"/>
      <dgm:spPr/>
      <dgm:t>
        <a:bodyPr/>
        <a:lstStyle/>
        <a:p>
          <a:endParaRPr lang="en-US"/>
        </a:p>
      </dgm:t>
    </dgm:pt>
    <dgm:pt modelId="{094B8676-3451-4187-8870-8B98F669EB11}" type="pres">
      <dgm:prSet presAssocID="{2261C51B-1E90-4682-AAA3-1A804C658A3A}" presName="childText" presStyleLbl="bgAcc1" presStyleIdx="2" presStyleCnt="3" custScaleX="266461" custScaleY="104360" custLinFactNeighborX="-800" custLinFactNeighborY="-34391">
        <dgm:presLayoutVars>
          <dgm:bulletEnabled val="1"/>
        </dgm:presLayoutVars>
      </dgm:prSet>
      <dgm:spPr/>
      <dgm:t>
        <a:bodyPr/>
        <a:lstStyle/>
        <a:p>
          <a:endParaRPr lang="en-US"/>
        </a:p>
      </dgm:t>
    </dgm:pt>
  </dgm:ptLst>
  <dgm:cxnLst>
    <dgm:cxn modelId="{0A721970-93D3-4408-A1A0-00D7CC8ED7C1}" type="presOf" srcId="{E8D08691-158D-445D-91A5-D4FC32CB4513}" destId="{B2DC6515-CB84-4854-A17F-9241A5D17C57}" srcOrd="0" destOrd="0" presId="urn:microsoft.com/office/officeart/2005/8/layout/hierarchy3"/>
    <dgm:cxn modelId="{C3DC1280-942A-44DA-95ED-08DBB5F89B85}" type="presOf" srcId="{202B26F5-6EAC-4FD1-B8BC-A6B632698DFD}" destId="{56A3E949-05C9-4EB4-ADC8-40CBDD534500}" srcOrd="0" destOrd="0" presId="urn:microsoft.com/office/officeart/2005/8/layout/hierarchy3"/>
    <dgm:cxn modelId="{AEBA67E0-841D-48A4-83D6-090ED411E85B}" srcId="{28415BDF-B950-4AF7-8F43-FCD2C3AAC0E2}" destId="{E8D08691-158D-445D-91A5-D4FC32CB4513}" srcOrd="1" destOrd="0" parTransId="{63D8759C-5B4F-4360-9026-73E104DF49E5}" sibTransId="{5EDA5B31-CBD8-419B-BC07-EB9D1549D0EB}"/>
    <dgm:cxn modelId="{D80DD93F-9890-4D3E-88CE-1EE96786C008}" type="presOf" srcId="{78E71C8C-A606-4D1C-83A0-001D7273EB9F}" destId="{E0A24E67-EA96-4E73-8C9A-D8064089D2C4}" srcOrd="0" destOrd="0" presId="urn:microsoft.com/office/officeart/2005/8/layout/hierarchy3"/>
    <dgm:cxn modelId="{97EF5764-B7F7-45FE-B324-2B81C69E3271}" type="presOf" srcId="{A48E60AC-0925-4BC2-A7F3-D9A9AB9EF1A6}" destId="{7045F3DC-2124-4807-B07E-15A0CDBEC07E}" srcOrd="0" destOrd="0" presId="urn:microsoft.com/office/officeart/2005/8/layout/hierarchy3"/>
    <dgm:cxn modelId="{9957FE4A-1EE6-4D63-950C-DD875AE6AB4A}" srcId="{28415BDF-B950-4AF7-8F43-FCD2C3AAC0E2}" destId="{A45338E7-E762-4204-98B2-FCA736ACE9E0}" srcOrd="0" destOrd="0" parTransId="{78E71C8C-A606-4D1C-83A0-001D7273EB9F}" sibTransId="{3FAD05A8-1AAD-4C81-80F2-EFACCF9C054B}"/>
    <dgm:cxn modelId="{C035950F-E4B9-48A3-BE56-538953DA77FA}" type="presOf" srcId="{28415BDF-B950-4AF7-8F43-FCD2C3AAC0E2}" destId="{BC149B72-B8C1-4240-A991-4D5B282EB41E}" srcOrd="0" destOrd="0" presId="urn:microsoft.com/office/officeart/2005/8/layout/hierarchy3"/>
    <dgm:cxn modelId="{1774AF0C-4454-4A30-9968-2C406F9F4797}" type="presOf" srcId="{2261C51B-1E90-4682-AAA3-1A804C658A3A}" destId="{094B8676-3451-4187-8870-8B98F669EB11}" srcOrd="0" destOrd="0" presId="urn:microsoft.com/office/officeart/2005/8/layout/hierarchy3"/>
    <dgm:cxn modelId="{FCA473C8-684F-49ED-B436-26735595A68E}" srcId="{28415BDF-B950-4AF7-8F43-FCD2C3AAC0E2}" destId="{2261C51B-1E90-4682-AAA3-1A804C658A3A}" srcOrd="2" destOrd="0" parTransId="{A48E60AC-0925-4BC2-A7F3-D9A9AB9EF1A6}" sibTransId="{3918A136-DB93-4167-9C4F-7EADB88CCF11}"/>
    <dgm:cxn modelId="{CEFDA58A-6D50-4426-B625-655CC536AD2B}" type="presOf" srcId="{A45338E7-E762-4204-98B2-FCA736ACE9E0}" destId="{BFCC617D-2F21-49A2-BD2F-792E66CCD262}" srcOrd="0" destOrd="0" presId="urn:microsoft.com/office/officeart/2005/8/layout/hierarchy3"/>
    <dgm:cxn modelId="{91D981C6-14E6-4673-A1BA-53FA47FD4C0B}" srcId="{202B26F5-6EAC-4FD1-B8BC-A6B632698DFD}" destId="{28415BDF-B950-4AF7-8F43-FCD2C3AAC0E2}" srcOrd="0" destOrd="0" parTransId="{6583928A-F24F-4E68-AD26-DF07FF0BA9E4}" sibTransId="{86687983-4CB6-413F-9592-17E6151CF3CA}"/>
    <dgm:cxn modelId="{2ECAB909-783F-40EA-A0A9-7C382AE14770}" type="presOf" srcId="{63D8759C-5B4F-4360-9026-73E104DF49E5}" destId="{6D2FF70E-8A81-4C57-A556-CA421ED4FCFB}" srcOrd="0" destOrd="0" presId="urn:microsoft.com/office/officeart/2005/8/layout/hierarchy3"/>
    <dgm:cxn modelId="{45FF2B2D-FD06-4AEB-BA5E-08C13A21B742}" type="presOf" srcId="{28415BDF-B950-4AF7-8F43-FCD2C3AAC0E2}" destId="{068F50E2-3ED1-4DF1-9B3F-55DCFAFCBE73}" srcOrd="1" destOrd="0" presId="urn:microsoft.com/office/officeart/2005/8/layout/hierarchy3"/>
    <dgm:cxn modelId="{6F4C18FF-92B7-4EC7-B628-A837DD3FC22E}" type="presParOf" srcId="{56A3E949-05C9-4EB4-ADC8-40CBDD534500}" destId="{633B9062-E266-4F64-8036-9A325EBC13DF}" srcOrd="0" destOrd="0" presId="urn:microsoft.com/office/officeart/2005/8/layout/hierarchy3"/>
    <dgm:cxn modelId="{CAF46AD9-F109-419F-B638-8A05E4FEE98A}" type="presParOf" srcId="{633B9062-E266-4F64-8036-9A325EBC13DF}" destId="{549ABF67-E1E4-458F-BCD8-3E81D3C0ED88}" srcOrd="0" destOrd="0" presId="urn:microsoft.com/office/officeart/2005/8/layout/hierarchy3"/>
    <dgm:cxn modelId="{8CF53F87-A664-46C6-BE90-E1758127C66C}" type="presParOf" srcId="{549ABF67-E1E4-458F-BCD8-3E81D3C0ED88}" destId="{BC149B72-B8C1-4240-A991-4D5B282EB41E}" srcOrd="0" destOrd="0" presId="urn:microsoft.com/office/officeart/2005/8/layout/hierarchy3"/>
    <dgm:cxn modelId="{500F2705-52F8-4CB0-B29B-1685B30A1818}" type="presParOf" srcId="{549ABF67-E1E4-458F-BCD8-3E81D3C0ED88}" destId="{068F50E2-3ED1-4DF1-9B3F-55DCFAFCBE73}" srcOrd="1" destOrd="0" presId="urn:microsoft.com/office/officeart/2005/8/layout/hierarchy3"/>
    <dgm:cxn modelId="{4D4C9C7E-985C-4E64-8E4C-DF16144FF81D}" type="presParOf" srcId="{633B9062-E266-4F64-8036-9A325EBC13DF}" destId="{94027B3D-B884-491F-A178-EF846DEE4994}" srcOrd="1" destOrd="0" presId="urn:microsoft.com/office/officeart/2005/8/layout/hierarchy3"/>
    <dgm:cxn modelId="{56D72AAA-5922-4160-BF25-2C61DDDD868D}" type="presParOf" srcId="{94027B3D-B884-491F-A178-EF846DEE4994}" destId="{E0A24E67-EA96-4E73-8C9A-D8064089D2C4}" srcOrd="0" destOrd="0" presId="urn:microsoft.com/office/officeart/2005/8/layout/hierarchy3"/>
    <dgm:cxn modelId="{ABFB4276-A051-4C24-BD94-8D76EFC88DF8}" type="presParOf" srcId="{94027B3D-B884-491F-A178-EF846DEE4994}" destId="{BFCC617D-2F21-49A2-BD2F-792E66CCD262}" srcOrd="1" destOrd="0" presId="urn:microsoft.com/office/officeart/2005/8/layout/hierarchy3"/>
    <dgm:cxn modelId="{A741BE42-42F7-4440-956D-D5A139B9B66F}" type="presParOf" srcId="{94027B3D-B884-491F-A178-EF846DEE4994}" destId="{6D2FF70E-8A81-4C57-A556-CA421ED4FCFB}" srcOrd="2" destOrd="0" presId="urn:microsoft.com/office/officeart/2005/8/layout/hierarchy3"/>
    <dgm:cxn modelId="{C90A3522-CE66-4BE1-B098-7A2F0FD2F341}" type="presParOf" srcId="{94027B3D-B884-491F-A178-EF846DEE4994}" destId="{B2DC6515-CB84-4854-A17F-9241A5D17C57}" srcOrd="3" destOrd="0" presId="urn:microsoft.com/office/officeart/2005/8/layout/hierarchy3"/>
    <dgm:cxn modelId="{5D72AC4D-D031-4A63-9EEB-4835BEAB4114}" type="presParOf" srcId="{94027B3D-B884-491F-A178-EF846DEE4994}" destId="{7045F3DC-2124-4807-B07E-15A0CDBEC07E}" srcOrd="4" destOrd="0" presId="urn:microsoft.com/office/officeart/2005/8/layout/hierarchy3"/>
    <dgm:cxn modelId="{E9CCE54A-F7D2-4C45-A186-CDA709730DBB}" type="presParOf" srcId="{94027B3D-B884-491F-A178-EF846DEE4994}" destId="{094B8676-3451-4187-8870-8B98F669EB11}" srcOrd="5"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9700A1-2C78-4CC1-B5C0-F39A2A79B16C}" type="doc">
      <dgm:prSet loTypeId="urn:microsoft.com/office/officeart/2008/layout/PictureStrips" loCatId="list" qsTypeId="urn:microsoft.com/office/officeart/2005/8/quickstyle/simple1#3" qsCatId="simple" csTypeId="urn:microsoft.com/office/officeart/2005/8/colors/accent1_2#1" csCatId="accent1" phldr="1"/>
      <dgm:spPr/>
      <dgm:t>
        <a:bodyPr/>
        <a:lstStyle/>
        <a:p>
          <a:endParaRPr lang="en-US"/>
        </a:p>
      </dgm:t>
    </dgm:pt>
    <dgm:pt modelId="{9CC68BFB-9C3E-4AA6-A41C-78901CC95729}">
      <dgm:prSet phldrT="[Text]" custT="1"/>
      <dgm:spPr>
        <a:ln w="28575">
          <a:solidFill>
            <a:schemeClr val="accent6">
              <a:lumMod val="50000"/>
            </a:schemeClr>
          </a:solidFill>
        </a:ln>
      </dgm:spPr>
      <dgm:t>
        <a:bodyPr/>
        <a:lstStyle/>
        <a:p>
          <a:pPr algn="l"/>
          <a:endParaRPr lang="en-US" sz="2800" dirty="0" smtClean="0">
            <a:latin typeface="Times New Roman" panose="02020603050405020304" pitchFamily="18" charset="0"/>
            <a:cs typeface="Times New Roman" panose="02020603050405020304" pitchFamily="18" charset="0"/>
          </a:endParaRPr>
        </a:p>
        <a:p>
          <a:pPr algn="l"/>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Miêu</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tả</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Dế</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Mèn</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Tả</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hình</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dáng</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Tả</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hành</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động</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thói</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50000"/>
                </a:schemeClr>
              </a:solidFill>
              <a:latin typeface="Times New Roman" panose="02020603050405020304" pitchFamily="18" charset="0"/>
              <a:cs typeface="Times New Roman" panose="02020603050405020304" pitchFamily="18" charset="0"/>
            </a:rPr>
            <a:t>quen</a:t>
          </a:r>
          <a:r>
            <a:rPr lang="en-US" sz="2800" dirty="0" smtClean="0">
              <a:solidFill>
                <a:schemeClr val="accent6">
                  <a:lumMod val="50000"/>
                </a:schemeClr>
              </a:solidFill>
              <a:latin typeface="Times New Roman" panose="02020603050405020304" pitchFamily="18" charset="0"/>
              <a:cs typeface="Times New Roman" panose="02020603050405020304" pitchFamily="18" charset="0"/>
            </a:rPr>
            <a:t>.</a:t>
          </a:r>
          <a:br>
            <a:rPr lang="en-US" sz="2800" dirty="0" smtClean="0">
              <a:solidFill>
                <a:schemeClr val="accent6">
                  <a:lumMod val="50000"/>
                </a:schemeClr>
              </a:solidFill>
              <a:latin typeface="Times New Roman" panose="02020603050405020304" pitchFamily="18" charset="0"/>
              <a:cs typeface="Times New Roman" panose="02020603050405020304" pitchFamily="18" charset="0"/>
            </a:rPr>
          </a:br>
          <a:endParaRPr lang="en-US" sz="2800" dirty="0">
            <a:solidFill>
              <a:schemeClr val="accent6">
                <a:lumMod val="50000"/>
              </a:schemeClr>
            </a:solidFill>
            <a:latin typeface="Times New Roman" panose="02020603050405020304" pitchFamily="18" charset="0"/>
            <a:cs typeface="Times New Roman" panose="02020603050405020304" pitchFamily="18" charset="0"/>
          </a:endParaRPr>
        </a:p>
      </dgm:t>
    </dgm:pt>
    <dgm:pt modelId="{8DC2C46C-658D-447F-A3F1-1A68F6BFCB0D}" type="parTrans" cxnId="{E8595DC2-4AE3-4F1A-801A-8420870BCEF0}">
      <dgm:prSet/>
      <dgm:spPr/>
      <dgm:t>
        <a:bodyPr/>
        <a:lstStyle/>
        <a:p>
          <a:endParaRPr lang="en-US"/>
        </a:p>
      </dgm:t>
    </dgm:pt>
    <dgm:pt modelId="{73F9CEF6-8D2A-46E9-BA19-CCF27974AFE7}" type="sibTrans" cxnId="{E8595DC2-4AE3-4F1A-801A-8420870BCEF0}">
      <dgm:prSet/>
      <dgm:spPr/>
      <dgm:t>
        <a:bodyPr/>
        <a:lstStyle/>
        <a:p>
          <a:endParaRPr lang="en-US"/>
        </a:p>
      </dgm:t>
    </dgm:pt>
    <dgm:pt modelId="{817E19BB-5234-4419-A17A-D76AF0E0A923}">
      <dgm:prSet phldrT="[Text]" custT="1"/>
      <dgm:spPr>
        <a:ln w="28575">
          <a:solidFill>
            <a:schemeClr val="accent6">
              <a:lumMod val="50000"/>
            </a:schemeClr>
          </a:solidFill>
        </a:ln>
      </dgm:spPr>
      <dgm:t>
        <a:bodyPr/>
        <a:lstStyle/>
        <a:p>
          <a:r>
            <a:rPr lang="en-US" sz="2600" dirty="0" smtClean="0">
              <a:latin typeface="Times New Roman" panose="02020603050405020304" pitchFamily="18" charset="0"/>
              <a:cs typeface="Times New Roman" panose="02020603050405020304" pitchFamily="18" charset="0"/>
            </a:rPr>
            <a:t> </a:t>
          </a:r>
          <a:r>
            <a:rPr lang="en-US" sz="2600" dirty="0" err="1" smtClean="0">
              <a:solidFill>
                <a:schemeClr val="accent6">
                  <a:lumMod val="50000"/>
                </a:schemeClr>
              </a:solidFill>
              <a:latin typeface="Times New Roman" panose="02020603050405020304" pitchFamily="18" charset="0"/>
              <a:cs typeface="Times New Roman" panose="02020603050405020304" pitchFamily="18" charset="0"/>
            </a:rPr>
            <a:t>Kể</a:t>
          </a:r>
          <a:r>
            <a:rPr lang="en-US" sz="26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smtClean="0">
              <a:solidFill>
                <a:schemeClr val="accent6">
                  <a:lumMod val="50000"/>
                </a:schemeClr>
              </a:solidFill>
              <a:latin typeface="Times New Roman" panose="02020603050405020304" pitchFamily="18" charset="0"/>
              <a:cs typeface="Times New Roman" panose="02020603050405020304" pitchFamily="18" charset="0"/>
            </a:rPr>
            <a:t>về</a:t>
          </a:r>
          <a:r>
            <a:rPr lang="en-US" sz="26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smtClean="0">
              <a:solidFill>
                <a:schemeClr val="accent6">
                  <a:lumMod val="50000"/>
                </a:schemeClr>
              </a:solidFill>
              <a:latin typeface="Times New Roman" panose="02020603050405020304" pitchFamily="18" charset="0"/>
              <a:cs typeface="Times New Roman" panose="02020603050405020304" pitchFamily="18" charset="0"/>
            </a:rPr>
            <a:t>bài</a:t>
          </a:r>
          <a:r>
            <a:rPr lang="en-US" sz="26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smtClean="0">
              <a:solidFill>
                <a:schemeClr val="accent6">
                  <a:lumMod val="50000"/>
                </a:schemeClr>
              </a:solidFill>
              <a:latin typeface="Times New Roman" panose="02020603050405020304" pitchFamily="18" charset="0"/>
              <a:cs typeface="Times New Roman" panose="02020603050405020304" pitchFamily="18" charset="0"/>
            </a:rPr>
            <a:t>học</a:t>
          </a:r>
          <a:r>
            <a:rPr lang="en-US" sz="26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smtClean="0">
              <a:solidFill>
                <a:schemeClr val="accent6">
                  <a:lumMod val="50000"/>
                </a:schemeClr>
              </a:solidFill>
              <a:latin typeface="Times New Roman" panose="02020603050405020304" pitchFamily="18" charset="0"/>
              <a:cs typeface="Times New Roman" panose="02020603050405020304" pitchFamily="18" charset="0"/>
            </a:rPr>
            <a:t>đường</a:t>
          </a:r>
          <a:r>
            <a:rPr lang="en-US" sz="26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smtClean="0">
              <a:solidFill>
                <a:schemeClr val="accent6">
                  <a:lumMod val="50000"/>
                </a:schemeClr>
              </a:solidFill>
              <a:latin typeface="Times New Roman" panose="02020603050405020304" pitchFamily="18" charset="0"/>
              <a:cs typeface="Times New Roman" panose="02020603050405020304" pitchFamily="18" charset="0"/>
            </a:rPr>
            <a:t>đời</a:t>
          </a:r>
          <a:r>
            <a:rPr lang="en-US" sz="26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smtClean="0">
              <a:solidFill>
                <a:schemeClr val="accent6">
                  <a:lumMod val="50000"/>
                </a:schemeClr>
              </a:solidFill>
              <a:latin typeface="Times New Roman" panose="02020603050405020304" pitchFamily="18" charset="0"/>
              <a:cs typeface="Times New Roman" panose="02020603050405020304" pitchFamily="18" charset="0"/>
            </a:rPr>
            <a:t>đầu</a:t>
          </a:r>
          <a:r>
            <a:rPr lang="en-US" sz="26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smtClean="0">
              <a:solidFill>
                <a:schemeClr val="accent6">
                  <a:lumMod val="50000"/>
                </a:schemeClr>
              </a:solidFill>
              <a:latin typeface="Times New Roman" panose="02020603050405020304" pitchFamily="18" charset="0"/>
              <a:cs typeface="Times New Roman" panose="02020603050405020304" pitchFamily="18" charset="0"/>
            </a:rPr>
            <a:t>tiên</a:t>
          </a:r>
          <a:r>
            <a:rPr lang="en-US" sz="26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smtClean="0">
              <a:solidFill>
                <a:schemeClr val="accent6">
                  <a:lumMod val="50000"/>
                </a:schemeClr>
              </a:solidFill>
              <a:latin typeface="Times New Roman" panose="02020603050405020304" pitchFamily="18" charset="0"/>
              <a:cs typeface="Times New Roman" panose="02020603050405020304" pitchFamily="18" charset="0"/>
            </a:rPr>
            <a:t>của</a:t>
          </a:r>
          <a:r>
            <a:rPr lang="en-US" sz="26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smtClean="0">
              <a:solidFill>
                <a:schemeClr val="accent6">
                  <a:lumMod val="50000"/>
                </a:schemeClr>
              </a:solidFill>
              <a:latin typeface="Times New Roman" panose="02020603050405020304" pitchFamily="18" charset="0"/>
              <a:cs typeface="Times New Roman" panose="02020603050405020304" pitchFamily="18" charset="0"/>
            </a:rPr>
            <a:t>Dế</a:t>
          </a:r>
          <a:r>
            <a:rPr lang="en-US" sz="26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smtClean="0">
              <a:solidFill>
                <a:schemeClr val="accent6">
                  <a:lumMod val="50000"/>
                </a:schemeClr>
              </a:solidFill>
              <a:latin typeface="Times New Roman" panose="02020603050405020304" pitchFamily="18" charset="0"/>
              <a:cs typeface="Times New Roman" panose="02020603050405020304" pitchFamily="18" charset="0"/>
            </a:rPr>
            <a:t>Mèn</a:t>
          </a:r>
          <a:r>
            <a:rPr lang="en-US" sz="26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smtClean="0">
              <a:solidFill>
                <a:schemeClr val="accent6">
                  <a:lumMod val="50000"/>
                </a:schemeClr>
              </a:solidFill>
              <a:latin typeface="Times New Roman" panose="02020603050405020304" pitchFamily="18" charset="0"/>
              <a:cs typeface="Times New Roman" panose="02020603050405020304" pitchFamily="18" charset="0"/>
            </a:rPr>
            <a:t>Dế</a:t>
          </a:r>
          <a:r>
            <a:rPr lang="en-US" sz="26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smtClean="0">
              <a:solidFill>
                <a:schemeClr val="accent6">
                  <a:lumMod val="50000"/>
                </a:schemeClr>
              </a:solidFill>
              <a:latin typeface="Times New Roman" panose="02020603050405020304" pitchFamily="18" charset="0"/>
              <a:cs typeface="Times New Roman" panose="02020603050405020304" pitchFamily="18" charset="0"/>
            </a:rPr>
            <a:t>Mèn</a:t>
          </a:r>
          <a:r>
            <a:rPr lang="en-US" sz="26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smtClean="0">
              <a:solidFill>
                <a:schemeClr val="accent6">
                  <a:lumMod val="50000"/>
                </a:schemeClr>
              </a:solidFill>
              <a:latin typeface="Times New Roman" panose="02020603050405020304" pitchFamily="18" charset="0"/>
              <a:cs typeface="Times New Roman" panose="02020603050405020304" pitchFamily="18" charset="0"/>
            </a:rPr>
            <a:t>coi</a:t>
          </a:r>
          <a:r>
            <a:rPr lang="en-US" sz="26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smtClean="0">
              <a:solidFill>
                <a:schemeClr val="accent6">
                  <a:lumMod val="50000"/>
                </a:schemeClr>
              </a:solidFill>
              <a:latin typeface="Times New Roman" panose="02020603050405020304" pitchFamily="18" charset="0"/>
              <a:cs typeface="Times New Roman" panose="02020603050405020304" pitchFamily="18" charset="0"/>
            </a:rPr>
            <a:t>thường</a:t>
          </a:r>
          <a:r>
            <a:rPr lang="en-US" sz="26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smtClean="0">
              <a:solidFill>
                <a:schemeClr val="accent6">
                  <a:lumMod val="50000"/>
                </a:schemeClr>
              </a:solidFill>
              <a:latin typeface="Times New Roman" panose="02020603050405020304" pitchFamily="18" charset="0"/>
              <a:cs typeface="Times New Roman" panose="02020603050405020304" pitchFamily="18" charset="0"/>
            </a:rPr>
            <a:t>Dế</a:t>
          </a:r>
          <a:r>
            <a:rPr lang="en-US" sz="26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smtClean="0">
              <a:solidFill>
                <a:schemeClr val="accent6">
                  <a:lumMod val="50000"/>
                </a:schemeClr>
              </a:solidFill>
              <a:latin typeface="Times New Roman" panose="02020603050405020304" pitchFamily="18" charset="0"/>
              <a:cs typeface="Times New Roman" panose="02020603050405020304" pitchFamily="18" charset="0"/>
            </a:rPr>
            <a:t>Choắt</a:t>
          </a:r>
          <a:r>
            <a:rPr lang="en-US" sz="26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smtClean="0">
              <a:solidFill>
                <a:schemeClr val="accent6">
                  <a:lumMod val="50000"/>
                </a:schemeClr>
              </a:solidFill>
              <a:latin typeface="Times New Roman" panose="02020603050405020304" pitchFamily="18" charset="0"/>
              <a:cs typeface="Times New Roman" panose="02020603050405020304" pitchFamily="18" charset="0"/>
            </a:rPr>
            <a:t>Dế</a:t>
          </a:r>
          <a:r>
            <a:rPr lang="en-US" sz="26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smtClean="0">
              <a:solidFill>
                <a:schemeClr val="accent6">
                  <a:lumMod val="50000"/>
                </a:schemeClr>
              </a:solidFill>
              <a:latin typeface="Times New Roman" panose="02020603050405020304" pitchFamily="18" charset="0"/>
              <a:cs typeface="Times New Roman" panose="02020603050405020304" pitchFamily="18" charset="0"/>
            </a:rPr>
            <a:t>Mèn</a:t>
          </a:r>
          <a:r>
            <a:rPr lang="en-US" sz="26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smtClean="0">
              <a:solidFill>
                <a:schemeClr val="accent6">
                  <a:lumMod val="50000"/>
                </a:schemeClr>
              </a:solidFill>
              <a:latin typeface="Times New Roman" panose="02020603050405020304" pitchFamily="18" charset="0"/>
              <a:cs typeface="Times New Roman" panose="02020603050405020304" pitchFamily="18" charset="0"/>
            </a:rPr>
            <a:t>trêu</a:t>
          </a:r>
          <a:r>
            <a:rPr lang="en-US" sz="26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smtClean="0">
              <a:solidFill>
                <a:schemeClr val="accent6">
                  <a:lumMod val="50000"/>
                </a:schemeClr>
              </a:solidFill>
              <a:latin typeface="Times New Roman" panose="02020603050405020304" pitchFamily="18" charset="0"/>
              <a:cs typeface="Times New Roman" panose="02020603050405020304" pitchFamily="18" charset="0"/>
            </a:rPr>
            <a:t>chị</a:t>
          </a:r>
          <a:r>
            <a:rPr lang="en-US" sz="26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smtClean="0">
              <a:solidFill>
                <a:schemeClr val="accent6">
                  <a:lumMod val="50000"/>
                </a:schemeClr>
              </a:solidFill>
              <a:latin typeface="Times New Roman" panose="02020603050405020304" pitchFamily="18" charset="0"/>
              <a:cs typeface="Times New Roman" panose="02020603050405020304" pitchFamily="18" charset="0"/>
            </a:rPr>
            <a:t>Cốc</a:t>
          </a:r>
          <a:r>
            <a:rPr lang="en-US" sz="26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smtClean="0">
              <a:solidFill>
                <a:schemeClr val="accent6">
                  <a:lumMod val="50000"/>
                </a:schemeClr>
              </a:solidFill>
              <a:latin typeface="Times New Roman" panose="02020603050405020304" pitchFamily="18" charset="0"/>
              <a:cs typeface="Times New Roman" panose="02020603050405020304" pitchFamily="18" charset="0"/>
            </a:rPr>
            <a:t>dẫn</a:t>
          </a:r>
          <a:r>
            <a:rPr lang="en-US" sz="26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smtClean="0">
              <a:solidFill>
                <a:schemeClr val="accent6">
                  <a:lumMod val="50000"/>
                </a:schemeClr>
              </a:solidFill>
              <a:latin typeface="Times New Roman" panose="02020603050405020304" pitchFamily="18" charset="0"/>
              <a:cs typeface="Times New Roman" panose="02020603050405020304" pitchFamily="18" charset="0"/>
            </a:rPr>
            <a:t>đến</a:t>
          </a:r>
          <a:r>
            <a:rPr lang="en-US" sz="26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smtClean="0">
              <a:solidFill>
                <a:schemeClr val="accent6">
                  <a:lumMod val="50000"/>
                </a:schemeClr>
              </a:solidFill>
              <a:latin typeface="Times New Roman" panose="02020603050405020304" pitchFamily="18" charset="0"/>
              <a:cs typeface="Times New Roman" panose="02020603050405020304" pitchFamily="18" charset="0"/>
            </a:rPr>
            <a:t>cái</a:t>
          </a:r>
          <a:r>
            <a:rPr lang="en-US" sz="26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smtClean="0">
              <a:solidFill>
                <a:schemeClr val="accent6">
                  <a:lumMod val="50000"/>
                </a:schemeClr>
              </a:solidFill>
              <a:latin typeface="Times New Roman" panose="02020603050405020304" pitchFamily="18" charset="0"/>
              <a:cs typeface="Times New Roman" panose="02020603050405020304" pitchFamily="18" charset="0"/>
            </a:rPr>
            <a:t>chết</a:t>
          </a:r>
          <a:r>
            <a:rPr lang="en-US" sz="26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smtClean="0">
              <a:solidFill>
                <a:schemeClr val="accent6">
                  <a:lumMod val="50000"/>
                </a:schemeClr>
              </a:solidFill>
              <a:latin typeface="Times New Roman" panose="02020603050405020304" pitchFamily="18" charset="0"/>
              <a:cs typeface="Times New Roman" panose="02020603050405020304" pitchFamily="18" charset="0"/>
            </a:rPr>
            <a:t>của</a:t>
          </a:r>
          <a:r>
            <a:rPr lang="en-US" sz="26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smtClean="0">
              <a:solidFill>
                <a:schemeClr val="accent6">
                  <a:lumMod val="50000"/>
                </a:schemeClr>
              </a:solidFill>
              <a:latin typeface="Times New Roman" panose="02020603050405020304" pitchFamily="18" charset="0"/>
              <a:cs typeface="Times New Roman" panose="02020603050405020304" pitchFamily="18" charset="0"/>
            </a:rPr>
            <a:t>Dế</a:t>
          </a:r>
          <a:r>
            <a:rPr lang="en-US" sz="26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smtClean="0">
              <a:solidFill>
                <a:schemeClr val="accent6">
                  <a:lumMod val="50000"/>
                </a:schemeClr>
              </a:solidFill>
              <a:latin typeface="Times New Roman" panose="02020603050405020304" pitchFamily="18" charset="0"/>
              <a:cs typeface="Times New Roman" panose="02020603050405020304" pitchFamily="18" charset="0"/>
            </a:rPr>
            <a:t>Choắt</a:t>
          </a:r>
          <a:r>
            <a:rPr lang="en-US" sz="2600" dirty="0" smtClean="0">
              <a:solidFill>
                <a:schemeClr val="accent6">
                  <a:lumMod val="50000"/>
                </a:schemeClr>
              </a:solidFill>
            </a:rPr>
            <a:t>.</a:t>
          </a:r>
          <a:endParaRPr lang="en-US" sz="2600" dirty="0">
            <a:solidFill>
              <a:schemeClr val="accent6">
                <a:lumMod val="50000"/>
              </a:schemeClr>
            </a:solidFill>
          </a:endParaRPr>
        </a:p>
      </dgm:t>
    </dgm:pt>
    <dgm:pt modelId="{ADF8FE2A-D02E-4B57-8F2F-D36F44EDC8AA}" type="parTrans" cxnId="{338B889F-B38C-4220-A664-9317FBCA9071}">
      <dgm:prSet/>
      <dgm:spPr/>
      <dgm:t>
        <a:bodyPr/>
        <a:lstStyle/>
        <a:p>
          <a:endParaRPr lang="en-US"/>
        </a:p>
      </dgm:t>
    </dgm:pt>
    <dgm:pt modelId="{00A429F3-0D7C-41A4-B477-32F0BEDF6BA4}" type="sibTrans" cxnId="{338B889F-B38C-4220-A664-9317FBCA9071}">
      <dgm:prSet/>
      <dgm:spPr/>
      <dgm:t>
        <a:bodyPr/>
        <a:lstStyle/>
        <a:p>
          <a:endParaRPr lang="en-US"/>
        </a:p>
      </dgm:t>
    </dgm:pt>
    <dgm:pt modelId="{E578C3B9-09E0-4CC0-9CF5-9265079910F3}" type="pres">
      <dgm:prSet presAssocID="{729700A1-2C78-4CC1-B5C0-F39A2A79B16C}" presName="Name0" presStyleCnt="0">
        <dgm:presLayoutVars>
          <dgm:dir/>
          <dgm:resizeHandles val="exact"/>
        </dgm:presLayoutVars>
      </dgm:prSet>
      <dgm:spPr/>
      <dgm:t>
        <a:bodyPr/>
        <a:lstStyle/>
        <a:p>
          <a:endParaRPr lang="en-US"/>
        </a:p>
      </dgm:t>
    </dgm:pt>
    <dgm:pt modelId="{D4513C07-8FDA-4603-9EE4-20E0EB78D010}" type="pres">
      <dgm:prSet presAssocID="{9CC68BFB-9C3E-4AA6-A41C-78901CC95729}" presName="composite" presStyleCnt="0"/>
      <dgm:spPr/>
    </dgm:pt>
    <dgm:pt modelId="{D6E4C114-78B0-488D-9523-AB7BDBC54DE9}" type="pres">
      <dgm:prSet presAssocID="{9CC68BFB-9C3E-4AA6-A41C-78901CC95729}" presName="rect1" presStyleLbl="trAlignAcc1" presStyleIdx="0" presStyleCnt="2" custScaleX="77970" custLinFactNeighborX="-9602" custLinFactNeighborY="8849">
        <dgm:presLayoutVars>
          <dgm:bulletEnabled val="1"/>
        </dgm:presLayoutVars>
      </dgm:prSet>
      <dgm:spPr/>
      <dgm:t>
        <a:bodyPr/>
        <a:lstStyle/>
        <a:p>
          <a:endParaRPr lang="en-US"/>
        </a:p>
      </dgm:t>
    </dgm:pt>
    <dgm:pt modelId="{FF43FE09-4BD5-4BDA-8FC4-81ACF3A60E67}" type="pres">
      <dgm:prSet presAssocID="{9CC68BFB-9C3E-4AA6-A41C-78901CC95729}" presName="rect2" presStyleLbl="fgImgPlace1" presStyleIdx="0" presStyleCnt="2" custScaleX="104616" custLinFactNeighborX="6909" custLinFactNeighborY="15127"/>
      <dgm:spPr>
        <a:blipFill rotWithShape="1">
          <a:blip xmlns:r="http://schemas.openxmlformats.org/officeDocument/2006/relationships" r:embed="rId1"/>
          <a:stretch>
            <a:fillRect/>
          </a:stretch>
        </a:blipFill>
      </dgm:spPr>
      <dgm:t>
        <a:bodyPr/>
        <a:lstStyle/>
        <a:p>
          <a:endParaRPr lang="en-US"/>
        </a:p>
      </dgm:t>
    </dgm:pt>
    <dgm:pt modelId="{BEC8B958-BE8C-4D5C-A1BD-8E04B83E9B7A}" type="pres">
      <dgm:prSet presAssocID="{73F9CEF6-8D2A-46E9-BA19-CCF27974AFE7}" presName="sibTrans" presStyleCnt="0"/>
      <dgm:spPr/>
    </dgm:pt>
    <dgm:pt modelId="{4729E777-B6DF-4080-B95E-2A303058010F}" type="pres">
      <dgm:prSet presAssocID="{817E19BB-5234-4419-A17A-D76AF0E0A923}" presName="composite" presStyleCnt="0"/>
      <dgm:spPr/>
    </dgm:pt>
    <dgm:pt modelId="{3CDB403C-BEE7-4E10-A1B8-51240C1677C4}" type="pres">
      <dgm:prSet presAssocID="{817E19BB-5234-4419-A17A-D76AF0E0A923}" presName="rect1" presStyleLbl="trAlignAcc1" presStyleIdx="1" presStyleCnt="2" custScaleX="106838" custLinFactNeighborX="-7322" custLinFactNeighborY="10565">
        <dgm:presLayoutVars>
          <dgm:bulletEnabled val="1"/>
        </dgm:presLayoutVars>
      </dgm:prSet>
      <dgm:spPr/>
      <dgm:t>
        <a:bodyPr/>
        <a:lstStyle/>
        <a:p>
          <a:endParaRPr lang="en-US"/>
        </a:p>
      </dgm:t>
    </dgm:pt>
    <dgm:pt modelId="{63494278-D07B-4E58-88A3-B7F6CBCA5227}" type="pres">
      <dgm:prSet presAssocID="{817E19BB-5234-4419-A17A-D76AF0E0A923}" presName="rect2" presStyleLbl="fgImgPlace1" presStyleIdx="1" presStyleCnt="2" custScaleX="103372" custLinFactNeighborX="-47725" custLinFactNeighborY="18662"/>
      <dgm:spPr>
        <a:blipFill rotWithShape="1">
          <a:blip xmlns:r="http://schemas.openxmlformats.org/officeDocument/2006/relationships" r:embed="rId2"/>
          <a:stretch>
            <a:fillRect/>
          </a:stretch>
        </a:blipFill>
      </dgm:spPr>
    </dgm:pt>
  </dgm:ptLst>
  <dgm:cxnLst>
    <dgm:cxn modelId="{338B889F-B38C-4220-A664-9317FBCA9071}" srcId="{729700A1-2C78-4CC1-B5C0-F39A2A79B16C}" destId="{817E19BB-5234-4419-A17A-D76AF0E0A923}" srcOrd="1" destOrd="0" parTransId="{ADF8FE2A-D02E-4B57-8F2F-D36F44EDC8AA}" sibTransId="{00A429F3-0D7C-41A4-B477-32F0BEDF6BA4}"/>
    <dgm:cxn modelId="{E6E16627-8A37-48CD-8762-04848CAE481B}" type="presOf" srcId="{817E19BB-5234-4419-A17A-D76AF0E0A923}" destId="{3CDB403C-BEE7-4E10-A1B8-51240C1677C4}" srcOrd="0" destOrd="0" presId="urn:microsoft.com/office/officeart/2008/layout/PictureStrips"/>
    <dgm:cxn modelId="{E8595DC2-4AE3-4F1A-801A-8420870BCEF0}" srcId="{729700A1-2C78-4CC1-B5C0-F39A2A79B16C}" destId="{9CC68BFB-9C3E-4AA6-A41C-78901CC95729}" srcOrd="0" destOrd="0" parTransId="{8DC2C46C-658D-447F-A3F1-1A68F6BFCB0D}" sibTransId="{73F9CEF6-8D2A-46E9-BA19-CCF27974AFE7}"/>
    <dgm:cxn modelId="{87AC1AFC-14AC-44A6-893D-F892273B06C5}" type="presOf" srcId="{9CC68BFB-9C3E-4AA6-A41C-78901CC95729}" destId="{D6E4C114-78B0-488D-9523-AB7BDBC54DE9}" srcOrd="0" destOrd="0" presId="urn:microsoft.com/office/officeart/2008/layout/PictureStrips"/>
    <dgm:cxn modelId="{BD2A63D7-1C68-472A-80C2-AABC034A5DB2}" type="presOf" srcId="{729700A1-2C78-4CC1-B5C0-F39A2A79B16C}" destId="{E578C3B9-09E0-4CC0-9CF5-9265079910F3}" srcOrd="0" destOrd="0" presId="urn:microsoft.com/office/officeart/2008/layout/PictureStrips"/>
    <dgm:cxn modelId="{247D662B-9A59-4CEE-80B1-A904056DB668}" type="presParOf" srcId="{E578C3B9-09E0-4CC0-9CF5-9265079910F3}" destId="{D4513C07-8FDA-4603-9EE4-20E0EB78D010}" srcOrd="0" destOrd="0" presId="urn:microsoft.com/office/officeart/2008/layout/PictureStrips"/>
    <dgm:cxn modelId="{526A700E-DCE4-4C46-A2FF-809BD4AA83B4}" type="presParOf" srcId="{D4513C07-8FDA-4603-9EE4-20E0EB78D010}" destId="{D6E4C114-78B0-488D-9523-AB7BDBC54DE9}" srcOrd="0" destOrd="0" presId="urn:microsoft.com/office/officeart/2008/layout/PictureStrips"/>
    <dgm:cxn modelId="{CA3512D3-E228-4289-8284-88F6EDA5F3DE}" type="presParOf" srcId="{D4513C07-8FDA-4603-9EE4-20E0EB78D010}" destId="{FF43FE09-4BD5-4BDA-8FC4-81ACF3A60E67}" srcOrd="1" destOrd="0" presId="urn:microsoft.com/office/officeart/2008/layout/PictureStrips"/>
    <dgm:cxn modelId="{48A91A3E-F915-4EC4-949B-160DCBCF9711}" type="presParOf" srcId="{E578C3B9-09E0-4CC0-9CF5-9265079910F3}" destId="{BEC8B958-BE8C-4D5C-A1BD-8E04B83E9B7A}" srcOrd="1" destOrd="0" presId="urn:microsoft.com/office/officeart/2008/layout/PictureStrips"/>
    <dgm:cxn modelId="{50187D5A-17F0-4800-874D-4B84377539AD}" type="presParOf" srcId="{E578C3B9-09E0-4CC0-9CF5-9265079910F3}" destId="{4729E777-B6DF-4080-B95E-2A303058010F}" srcOrd="2" destOrd="0" presId="urn:microsoft.com/office/officeart/2008/layout/PictureStrips"/>
    <dgm:cxn modelId="{92D35D9B-B58D-464B-A769-A62509DD8F02}" type="presParOf" srcId="{4729E777-B6DF-4080-B95E-2A303058010F}" destId="{3CDB403C-BEE7-4E10-A1B8-51240C1677C4}" srcOrd="0" destOrd="0" presId="urn:microsoft.com/office/officeart/2008/layout/PictureStrips"/>
    <dgm:cxn modelId="{3AB02491-2F58-4884-AE6C-83D42CA6EC6C}" type="presParOf" srcId="{4729E777-B6DF-4080-B95E-2A303058010F}" destId="{63494278-D07B-4E58-88A3-B7F6CBCA5227}"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16739B-F0C1-4813-A183-C1D25B097C74}" type="doc">
      <dgm:prSet loTypeId="urn:microsoft.com/office/officeart/2011/layout/CircleProcess" loCatId="process" qsTypeId="urn:microsoft.com/office/officeart/2005/8/quickstyle/simple1#4" qsCatId="simple" csTypeId="urn:microsoft.com/office/officeart/2005/8/colors/accent1_2#2" csCatId="accent1" phldr="1"/>
      <dgm:spPr/>
      <dgm:t>
        <a:bodyPr/>
        <a:lstStyle/>
        <a:p>
          <a:endParaRPr lang="en-US"/>
        </a:p>
      </dgm:t>
    </dgm:pt>
    <dgm:pt modelId="{2473AC6D-05BE-46CD-AEE1-F1EFF470A55D}">
      <dgm:prSet phldrT="[Text]" phldr="1"/>
      <dgm:spPr>
        <a:blipFill rotWithShape="0">
          <a:blip xmlns:r="http://schemas.openxmlformats.org/officeDocument/2006/relationships" r:embed="rId1"/>
          <a:stretch>
            <a:fillRect/>
          </a:stretch>
        </a:blipFill>
      </dgm:spPr>
      <dgm:t>
        <a:bodyPr/>
        <a:lstStyle/>
        <a:p>
          <a:endParaRPr lang="en-US" dirty="0"/>
        </a:p>
      </dgm:t>
    </dgm:pt>
    <dgm:pt modelId="{925A65EB-4B47-4138-98E3-5604182B04AA}" type="parTrans" cxnId="{C281A667-5646-4E4E-BDA3-683B19859F79}">
      <dgm:prSet/>
      <dgm:spPr/>
      <dgm:t>
        <a:bodyPr/>
        <a:lstStyle/>
        <a:p>
          <a:endParaRPr lang="en-US"/>
        </a:p>
      </dgm:t>
    </dgm:pt>
    <dgm:pt modelId="{187BD490-E2CF-4E43-B8A5-7C065D393AA9}" type="sibTrans" cxnId="{C281A667-5646-4E4E-BDA3-683B19859F79}">
      <dgm:prSet/>
      <dgm:spPr/>
      <dgm:t>
        <a:bodyPr/>
        <a:lstStyle/>
        <a:p>
          <a:endParaRPr lang="en-US"/>
        </a:p>
      </dgm:t>
    </dgm:pt>
    <dgm:pt modelId="{3BC9F503-2D7A-4DC6-95A6-26835E71F71F}">
      <dgm:prSet phldrT="[Text]" custT="1"/>
      <dgm:spPr/>
      <dgm:t>
        <a:bodyPr/>
        <a:lstStyle/>
        <a:p>
          <a:r>
            <a:rPr lang="en-US" sz="3200" dirty="0" err="1" smtClean="0">
              <a:latin typeface="Times New Roman" panose="02020603050405020304" pitchFamily="18" charset="0"/>
              <a:cs typeface="Times New Roman" panose="02020603050405020304" pitchFamily="18" charset="0"/>
            </a:rPr>
            <a:t>Hoạt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nhóm</a:t>
          </a:r>
          <a:endParaRPr lang="en-US" sz="3200" dirty="0">
            <a:latin typeface="Times New Roman" panose="02020603050405020304" pitchFamily="18" charset="0"/>
            <a:cs typeface="Times New Roman" panose="02020603050405020304" pitchFamily="18" charset="0"/>
          </a:endParaRPr>
        </a:p>
      </dgm:t>
    </dgm:pt>
    <dgm:pt modelId="{0D86545C-B875-42AD-B9F7-F87FA3A38285}" type="parTrans" cxnId="{5408DADB-3B42-4B15-BF2A-ACFEC8656244}">
      <dgm:prSet/>
      <dgm:spPr/>
      <dgm:t>
        <a:bodyPr/>
        <a:lstStyle/>
        <a:p>
          <a:endParaRPr lang="en-US"/>
        </a:p>
      </dgm:t>
    </dgm:pt>
    <dgm:pt modelId="{00267EE9-35B0-4F6B-B449-92E9FB1D5BFA}" type="sibTrans" cxnId="{5408DADB-3B42-4B15-BF2A-ACFEC8656244}">
      <dgm:prSet/>
      <dgm:spPr/>
      <dgm:t>
        <a:bodyPr/>
        <a:lstStyle/>
        <a:p>
          <a:endParaRPr lang="en-US"/>
        </a:p>
      </dgm:t>
    </dgm:pt>
    <dgm:pt modelId="{0E337C8A-1CE2-433D-85E9-2720D8068238}">
      <dgm:prSet phldrT="[Text]"/>
      <dgm:spPr>
        <a:ln w="38100">
          <a:solidFill>
            <a:schemeClr val="accent2">
              <a:lumMod val="50000"/>
            </a:schemeClr>
          </a:solidFill>
        </a:ln>
      </dgm:spPr>
      <dgm:t>
        <a:bodyPr/>
        <a:lstStyle/>
        <a:p>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nhóm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hoàn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thành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phiếu</a:t>
          </a:r>
          <a:r>
            <a:rPr lang="en-US" dirty="0" smtClean="0">
              <a:latin typeface="Times New Roman" panose="02020603050405020304" pitchFamily="18" charset="0"/>
              <a:cs typeface="Times New Roman" panose="02020603050405020304" pitchFamily="18" charset="0"/>
            </a:rPr>
            <a:t> HT </a:t>
          </a:r>
          <a:r>
            <a:rPr lang="en-US" dirty="0" err="1" smtClean="0">
              <a:latin typeface="Times New Roman" panose="02020603050405020304" pitchFamily="18" charset="0"/>
              <a:cs typeface="Times New Roman" panose="02020603050405020304" pitchFamily="18" charset="0"/>
            </a:rPr>
            <a:t>số</a:t>
          </a:r>
          <a:r>
            <a:rPr lang="en-US" dirty="0" smtClean="0">
              <a:latin typeface="Times New Roman" panose="02020603050405020304" pitchFamily="18" charset="0"/>
              <a:cs typeface="Times New Roman" panose="02020603050405020304" pitchFamily="18" charset="0"/>
            </a:rPr>
            <a:t> 1 </a:t>
          </a:r>
          <a:r>
            <a:rPr lang="en-US" dirty="0" err="1" smtClean="0">
              <a:latin typeface="Times New Roman" panose="02020603050405020304" pitchFamily="18" charset="0"/>
              <a:cs typeface="Times New Roman" panose="02020603050405020304" pitchFamily="18" charset="0"/>
            </a:rPr>
            <a:t>về</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tính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Dế</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Mèn</a:t>
          </a:r>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dgm:t>
    </dgm:pt>
    <dgm:pt modelId="{DDC846E3-9D28-4A45-A61C-ED98B00F8B15}" type="parTrans" cxnId="{856AD9B5-2C59-4E34-B9AF-C817F3231673}">
      <dgm:prSet/>
      <dgm:spPr/>
      <dgm:t>
        <a:bodyPr/>
        <a:lstStyle/>
        <a:p>
          <a:endParaRPr lang="en-US"/>
        </a:p>
      </dgm:t>
    </dgm:pt>
    <dgm:pt modelId="{6871A32A-D3AE-4450-8F8F-597F014C86A1}" type="sibTrans" cxnId="{856AD9B5-2C59-4E34-B9AF-C817F3231673}">
      <dgm:prSet/>
      <dgm:spPr/>
      <dgm:t>
        <a:bodyPr/>
        <a:lstStyle/>
        <a:p>
          <a:endParaRPr lang="en-US"/>
        </a:p>
      </dgm:t>
    </dgm:pt>
    <dgm:pt modelId="{275E3C05-5228-452A-8687-F155D2412D7F}" type="pres">
      <dgm:prSet presAssocID="{5F16739B-F0C1-4813-A183-C1D25B097C74}" presName="Name0" presStyleCnt="0">
        <dgm:presLayoutVars>
          <dgm:chMax val="11"/>
          <dgm:chPref val="11"/>
          <dgm:dir/>
          <dgm:resizeHandles/>
        </dgm:presLayoutVars>
      </dgm:prSet>
      <dgm:spPr/>
      <dgm:t>
        <a:bodyPr/>
        <a:lstStyle/>
        <a:p>
          <a:endParaRPr lang="en-US"/>
        </a:p>
      </dgm:t>
    </dgm:pt>
    <dgm:pt modelId="{B1069ACA-5468-4143-83D5-12CBD800CCA0}" type="pres">
      <dgm:prSet presAssocID="{0E337C8A-1CE2-433D-85E9-2720D8068238}" presName="Accent3" presStyleCnt="0"/>
      <dgm:spPr/>
    </dgm:pt>
    <dgm:pt modelId="{5957A5FD-B21F-4245-B099-B7A0452147E9}" type="pres">
      <dgm:prSet presAssocID="{0E337C8A-1CE2-433D-85E9-2720D8068238}" presName="Accent" presStyleLbl="node1" presStyleIdx="0" presStyleCnt="3"/>
      <dgm:spPr/>
    </dgm:pt>
    <dgm:pt modelId="{D76CAB41-D5E0-457A-B571-B5E351E599AD}" type="pres">
      <dgm:prSet presAssocID="{0E337C8A-1CE2-433D-85E9-2720D8068238}" presName="ParentBackground3" presStyleCnt="0"/>
      <dgm:spPr/>
    </dgm:pt>
    <dgm:pt modelId="{75CA8447-CF3F-4AE6-A6C1-7EEBD42FC9BA}" type="pres">
      <dgm:prSet presAssocID="{0E337C8A-1CE2-433D-85E9-2720D8068238}" presName="ParentBackground" presStyleLbl="fgAcc1" presStyleIdx="0" presStyleCnt="3" custScaleX="135739" custScaleY="141315" custLinFactNeighborX="18102"/>
      <dgm:spPr/>
      <dgm:t>
        <a:bodyPr/>
        <a:lstStyle/>
        <a:p>
          <a:endParaRPr lang="en-US"/>
        </a:p>
      </dgm:t>
    </dgm:pt>
    <dgm:pt modelId="{7EE3A3CA-8D4D-4EBC-A8BC-2E19AA1E673B}" type="pres">
      <dgm:prSet presAssocID="{0E337C8A-1CE2-433D-85E9-2720D8068238}" presName="Parent3" presStyleLbl="revTx" presStyleIdx="0" presStyleCnt="0">
        <dgm:presLayoutVars>
          <dgm:chMax val="1"/>
          <dgm:chPref val="1"/>
          <dgm:bulletEnabled val="1"/>
        </dgm:presLayoutVars>
      </dgm:prSet>
      <dgm:spPr/>
      <dgm:t>
        <a:bodyPr/>
        <a:lstStyle/>
        <a:p>
          <a:endParaRPr lang="en-US"/>
        </a:p>
      </dgm:t>
    </dgm:pt>
    <dgm:pt modelId="{3A0A3F87-0B10-4F33-B3C5-DA6319772CD5}" type="pres">
      <dgm:prSet presAssocID="{3BC9F503-2D7A-4DC6-95A6-26835E71F71F}" presName="Accent2" presStyleCnt="0"/>
      <dgm:spPr/>
    </dgm:pt>
    <dgm:pt modelId="{889ABDBE-4D99-4E50-8D5C-D0029BC708E8}" type="pres">
      <dgm:prSet presAssocID="{3BC9F503-2D7A-4DC6-95A6-26835E71F71F}" presName="Accent" presStyleLbl="node1" presStyleIdx="1" presStyleCnt="3"/>
      <dgm:spPr/>
    </dgm:pt>
    <dgm:pt modelId="{B258C3B5-6F76-442E-819A-2E5D1AABEBFE}" type="pres">
      <dgm:prSet presAssocID="{3BC9F503-2D7A-4DC6-95A6-26835E71F71F}" presName="ParentBackground2" presStyleCnt="0"/>
      <dgm:spPr/>
    </dgm:pt>
    <dgm:pt modelId="{3DCE348F-4E67-4C05-A708-244CAA77E39A}" type="pres">
      <dgm:prSet presAssocID="{3BC9F503-2D7A-4DC6-95A6-26835E71F71F}" presName="ParentBackground" presStyleLbl="fgAcc1" presStyleIdx="1" presStyleCnt="3"/>
      <dgm:spPr/>
      <dgm:t>
        <a:bodyPr/>
        <a:lstStyle/>
        <a:p>
          <a:endParaRPr lang="en-US"/>
        </a:p>
      </dgm:t>
    </dgm:pt>
    <dgm:pt modelId="{42A5D0C6-1F63-4DDD-97D1-D26F1FF9E00B}" type="pres">
      <dgm:prSet presAssocID="{3BC9F503-2D7A-4DC6-95A6-26835E71F71F}" presName="Parent2" presStyleLbl="revTx" presStyleIdx="0" presStyleCnt="0">
        <dgm:presLayoutVars>
          <dgm:chMax val="1"/>
          <dgm:chPref val="1"/>
          <dgm:bulletEnabled val="1"/>
        </dgm:presLayoutVars>
      </dgm:prSet>
      <dgm:spPr/>
      <dgm:t>
        <a:bodyPr/>
        <a:lstStyle/>
        <a:p>
          <a:endParaRPr lang="en-US"/>
        </a:p>
      </dgm:t>
    </dgm:pt>
    <dgm:pt modelId="{16B9D495-42A4-45A8-9651-2AE07A26E168}" type="pres">
      <dgm:prSet presAssocID="{2473AC6D-05BE-46CD-AEE1-F1EFF470A55D}" presName="Accent1" presStyleCnt="0"/>
      <dgm:spPr/>
    </dgm:pt>
    <dgm:pt modelId="{1D9D486B-BD2C-4EC2-9143-850B57558B31}" type="pres">
      <dgm:prSet presAssocID="{2473AC6D-05BE-46CD-AEE1-F1EFF470A55D}" presName="Accent" presStyleLbl="node1" presStyleIdx="2" presStyleCnt="3"/>
      <dgm:spPr/>
    </dgm:pt>
    <dgm:pt modelId="{16048118-7BF1-4510-9BD0-0C687004F4F2}" type="pres">
      <dgm:prSet presAssocID="{2473AC6D-05BE-46CD-AEE1-F1EFF470A55D}" presName="ParentBackground1" presStyleCnt="0"/>
      <dgm:spPr/>
    </dgm:pt>
    <dgm:pt modelId="{DC8B4FC4-5A4A-4906-9F53-A1303C1615D7}" type="pres">
      <dgm:prSet presAssocID="{2473AC6D-05BE-46CD-AEE1-F1EFF470A55D}" presName="ParentBackground" presStyleLbl="fgAcc1" presStyleIdx="2" presStyleCnt="3"/>
      <dgm:spPr/>
      <dgm:t>
        <a:bodyPr/>
        <a:lstStyle/>
        <a:p>
          <a:endParaRPr lang="en-US"/>
        </a:p>
      </dgm:t>
    </dgm:pt>
    <dgm:pt modelId="{12E59804-1710-4138-95AB-915311535003}" type="pres">
      <dgm:prSet presAssocID="{2473AC6D-05BE-46CD-AEE1-F1EFF470A55D}" presName="Parent1" presStyleLbl="revTx" presStyleIdx="0" presStyleCnt="0">
        <dgm:presLayoutVars>
          <dgm:chMax val="1"/>
          <dgm:chPref val="1"/>
          <dgm:bulletEnabled val="1"/>
        </dgm:presLayoutVars>
      </dgm:prSet>
      <dgm:spPr/>
      <dgm:t>
        <a:bodyPr/>
        <a:lstStyle/>
        <a:p>
          <a:endParaRPr lang="en-US"/>
        </a:p>
      </dgm:t>
    </dgm:pt>
  </dgm:ptLst>
  <dgm:cxnLst>
    <dgm:cxn modelId="{5408DADB-3B42-4B15-BF2A-ACFEC8656244}" srcId="{5F16739B-F0C1-4813-A183-C1D25B097C74}" destId="{3BC9F503-2D7A-4DC6-95A6-26835E71F71F}" srcOrd="1" destOrd="0" parTransId="{0D86545C-B875-42AD-B9F7-F87FA3A38285}" sibTransId="{00267EE9-35B0-4F6B-B449-92E9FB1D5BFA}"/>
    <dgm:cxn modelId="{4B8E16FC-4994-4108-9B34-ED92013E924A}" type="presOf" srcId="{0E337C8A-1CE2-433D-85E9-2720D8068238}" destId="{7EE3A3CA-8D4D-4EBC-A8BC-2E19AA1E673B}" srcOrd="1" destOrd="0" presId="urn:microsoft.com/office/officeart/2011/layout/CircleProcess"/>
    <dgm:cxn modelId="{2A9FC3B4-D8AF-4A33-B3BB-BEA52B5654A7}" type="presOf" srcId="{5F16739B-F0C1-4813-A183-C1D25B097C74}" destId="{275E3C05-5228-452A-8687-F155D2412D7F}" srcOrd="0" destOrd="0" presId="urn:microsoft.com/office/officeart/2011/layout/CircleProcess"/>
    <dgm:cxn modelId="{09583D98-0CA8-4718-9C80-8D34A14B3F29}" type="presOf" srcId="{3BC9F503-2D7A-4DC6-95A6-26835E71F71F}" destId="{3DCE348F-4E67-4C05-A708-244CAA77E39A}" srcOrd="0" destOrd="0" presId="urn:microsoft.com/office/officeart/2011/layout/CircleProcess"/>
    <dgm:cxn modelId="{856AD9B5-2C59-4E34-B9AF-C817F3231673}" srcId="{5F16739B-F0C1-4813-A183-C1D25B097C74}" destId="{0E337C8A-1CE2-433D-85E9-2720D8068238}" srcOrd="2" destOrd="0" parTransId="{DDC846E3-9D28-4A45-A61C-ED98B00F8B15}" sibTransId="{6871A32A-D3AE-4450-8F8F-597F014C86A1}"/>
    <dgm:cxn modelId="{C16E465D-A610-452D-9926-7906A3C3A460}" type="presOf" srcId="{2473AC6D-05BE-46CD-AEE1-F1EFF470A55D}" destId="{12E59804-1710-4138-95AB-915311535003}" srcOrd="1" destOrd="0" presId="urn:microsoft.com/office/officeart/2011/layout/CircleProcess"/>
    <dgm:cxn modelId="{829FA84A-0935-4A62-9003-39348CA396E7}" type="presOf" srcId="{0E337C8A-1CE2-433D-85E9-2720D8068238}" destId="{75CA8447-CF3F-4AE6-A6C1-7EEBD42FC9BA}" srcOrd="0" destOrd="0" presId="urn:microsoft.com/office/officeart/2011/layout/CircleProcess"/>
    <dgm:cxn modelId="{C281A667-5646-4E4E-BDA3-683B19859F79}" srcId="{5F16739B-F0C1-4813-A183-C1D25B097C74}" destId="{2473AC6D-05BE-46CD-AEE1-F1EFF470A55D}" srcOrd="0" destOrd="0" parTransId="{925A65EB-4B47-4138-98E3-5604182B04AA}" sibTransId="{187BD490-E2CF-4E43-B8A5-7C065D393AA9}"/>
    <dgm:cxn modelId="{64AD0C1D-8FDE-4BDF-AF07-4947867F17A4}" type="presOf" srcId="{3BC9F503-2D7A-4DC6-95A6-26835E71F71F}" destId="{42A5D0C6-1F63-4DDD-97D1-D26F1FF9E00B}" srcOrd="1" destOrd="0" presId="urn:microsoft.com/office/officeart/2011/layout/CircleProcess"/>
    <dgm:cxn modelId="{E334E4D2-5B68-45C3-99E1-418F5122F7F6}" type="presOf" srcId="{2473AC6D-05BE-46CD-AEE1-F1EFF470A55D}" destId="{DC8B4FC4-5A4A-4906-9F53-A1303C1615D7}" srcOrd="0" destOrd="0" presId="urn:microsoft.com/office/officeart/2011/layout/CircleProcess"/>
    <dgm:cxn modelId="{BFD28B13-E642-48E8-B05E-BAA3204C5E73}" type="presParOf" srcId="{275E3C05-5228-452A-8687-F155D2412D7F}" destId="{B1069ACA-5468-4143-83D5-12CBD800CCA0}" srcOrd="0" destOrd="0" presId="urn:microsoft.com/office/officeart/2011/layout/CircleProcess"/>
    <dgm:cxn modelId="{D868E4F3-C27E-4BC6-AA5D-888F7372BA62}" type="presParOf" srcId="{B1069ACA-5468-4143-83D5-12CBD800CCA0}" destId="{5957A5FD-B21F-4245-B099-B7A0452147E9}" srcOrd="0" destOrd="0" presId="urn:microsoft.com/office/officeart/2011/layout/CircleProcess"/>
    <dgm:cxn modelId="{97AC4EDF-E475-4E24-9965-93BAE0996ED0}" type="presParOf" srcId="{275E3C05-5228-452A-8687-F155D2412D7F}" destId="{D76CAB41-D5E0-457A-B571-B5E351E599AD}" srcOrd="1" destOrd="0" presId="urn:microsoft.com/office/officeart/2011/layout/CircleProcess"/>
    <dgm:cxn modelId="{5E480319-C314-4B11-9953-A40004A6248A}" type="presParOf" srcId="{D76CAB41-D5E0-457A-B571-B5E351E599AD}" destId="{75CA8447-CF3F-4AE6-A6C1-7EEBD42FC9BA}" srcOrd="0" destOrd="0" presId="urn:microsoft.com/office/officeart/2011/layout/CircleProcess"/>
    <dgm:cxn modelId="{10A59B11-AB8B-4CDB-8CAE-1D38AFCF3777}" type="presParOf" srcId="{275E3C05-5228-452A-8687-F155D2412D7F}" destId="{7EE3A3CA-8D4D-4EBC-A8BC-2E19AA1E673B}" srcOrd="2" destOrd="0" presId="urn:microsoft.com/office/officeart/2011/layout/CircleProcess"/>
    <dgm:cxn modelId="{6EB1A97E-D755-4EE7-9911-AB25FF497A7C}" type="presParOf" srcId="{275E3C05-5228-452A-8687-F155D2412D7F}" destId="{3A0A3F87-0B10-4F33-B3C5-DA6319772CD5}" srcOrd="3" destOrd="0" presId="urn:microsoft.com/office/officeart/2011/layout/CircleProcess"/>
    <dgm:cxn modelId="{0D1653AC-96C6-4D8F-A595-B0FB7A90418E}" type="presParOf" srcId="{3A0A3F87-0B10-4F33-B3C5-DA6319772CD5}" destId="{889ABDBE-4D99-4E50-8D5C-D0029BC708E8}" srcOrd="0" destOrd="0" presId="urn:microsoft.com/office/officeart/2011/layout/CircleProcess"/>
    <dgm:cxn modelId="{2D339D8F-7B9D-4617-959B-BB9A4C672AB4}" type="presParOf" srcId="{275E3C05-5228-452A-8687-F155D2412D7F}" destId="{B258C3B5-6F76-442E-819A-2E5D1AABEBFE}" srcOrd="4" destOrd="0" presId="urn:microsoft.com/office/officeart/2011/layout/CircleProcess"/>
    <dgm:cxn modelId="{4FAFDA19-4ADF-4A2C-AD51-9E4A409980AF}" type="presParOf" srcId="{B258C3B5-6F76-442E-819A-2E5D1AABEBFE}" destId="{3DCE348F-4E67-4C05-A708-244CAA77E39A}" srcOrd="0" destOrd="0" presId="urn:microsoft.com/office/officeart/2011/layout/CircleProcess"/>
    <dgm:cxn modelId="{C5359F9E-6B19-4301-8725-C12D96A4E404}" type="presParOf" srcId="{275E3C05-5228-452A-8687-F155D2412D7F}" destId="{42A5D0C6-1F63-4DDD-97D1-D26F1FF9E00B}" srcOrd="5" destOrd="0" presId="urn:microsoft.com/office/officeart/2011/layout/CircleProcess"/>
    <dgm:cxn modelId="{0C942422-AC0D-43C2-AAA9-6F15033C4A32}" type="presParOf" srcId="{275E3C05-5228-452A-8687-F155D2412D7F}" destId="{16B9D495-42A4-45A8-9651-2AE07A26E168}" srcOrd="6" destOrd="0" presId="urn:microsoft.com/office/officeart/2011/layout/CircleProcess"/>
    <dgm:cxn modelId="{5C5C57C5-4893-4517-9742-DD5BC84AC60E}" type="presParOf" srcId="{16B9D495-42A4-45A8-9651-2AE07A26E168}" destId="{1D9D486B-BD2C-4EC2-9143-850B57558B31}" srcOrd="0" destOrd="0" presId="urn:microsoft.com/office/officeart/2011/layout/CircleProcess"/>
    <dgm:cxn modelId="{C02275E5-44D4-4CAA-BD36-22ECDE7F11EE}" type="presParOf" srcId="{275E3C05-5228-452A-8687-F155D2412D7F}" destId="{16048118-7BF1-4510-9BD0-0C687004F4F2}" srcOrd="7" destOrd="0" presId="urn:microsoft.com/office/officeart/2011/layout/CircleProcess"/>
    <dgm:cxn modelId="{0B1C039F-5848-4607-913F-3BE4FCA9C75F}" type="presParOf" srcId="{16048118-7BF1-4510-9BD0-0C687004F4F2}" destId="{DC8B4FC4-5A4A-4906-9F53-A1303C1615D7}" srcOrd="0" destOrd="0" presId="urn:microsoft.com/office/officeart/2011/layout/CircleProcess"/>
    <dgm:cxn modelId="{955AD620-2299-4EB0-80EC-DE126187F5E1}" type="presParOf" srcId="{275E3C05-5228-452A-8687-F155D2412D7F}" destId="{12E59804-1710-4138-95AB-915311535003}" srcOrd="8"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A901A1F-AB44-4ECC-B466-576BC81F78AE}" type="doc">
      <dgm:prSet loTypeId="urn:microsoft.com/office/officeart/2008/layout/VerticalCurvedList" loCatId="list" qsTypeId="urn:microsoft.com/office/officeart/2005/8/quickstyle/simple1#5" qsCatId="simple" csTypeId="urn:microsoft.com/office/officeart/2005/8/colors/accent1_2#3" csCatId="accent1" phldr="1"/>
      <dgm:spPr/>
      <dgm:t>
        <a:bodyPr/>
        <a:lstStyle/>
        <a:p>
          <a:endParaRPr lang="en-US"/>
        </a:p>
      </dgm:t>
    </dgm:pt>
    <dgm:pt modelId="{8CFB40BF-9C5C-4A15-B37B-71B3A44C71CE}">
      <dgm:prSet phldrT="[Text]" custT="1"/>
      <dgm:spPr>
        <a:xfrm>
          <a:off x="752110" y="541866"/>
          <a:ext cx="7301111" cy="1083733"/>
        </a:xfrm>
        <a:solidFill>
          <a:srgbClr val="BBE0E3">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US" sz="2800" dirty="0" err="1" smtClean="0">
              <a:solidFill>
                <a:schemeClr val="tx1"/>
              </a:solidFill>
              <a:latin typeface="Times New Roman" panose="02020603050405020304" pitchFamily="18" charset="0"/>
              <a:cs typeface="Times New Roman" panose="02020603050405020304" pitchFamily="18" charset="0"/>
            </a:rPr>
            <a:t>Hậu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quả</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Gây</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ra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cái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chết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thảm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thương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Dế</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Choắt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Kẻ</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phải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trực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tiếp</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chịu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hậu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quả</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của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trò</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đùa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này</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là</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Dế</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Choắt</a:t>
          </a:r>
          <a:r>
            <a:rPr lang="en-US" sz="2800"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ea typeface="+mn-ea"/>
            <a:cs typeface="Times New Roman" panose="02020603050405020304" pitchFamily="18" charset="0"/>
          </a:endParaRPr>
        </a:p>
      </dgm:t>
    </dgm:pt>
    <dgm:pt modelId="{2E9532F6-39BB-4669-8D73-91F0F14D0316}" type="parTrans" cxnId="{9136B990-E935-4158-8DFD-F93B48BF5694}">
      <dgm:prSet/>
      <dgm:spPr/>
      <dgm:t>
        <a:bodyPr/>
        <a:lstStyle/>
        <a:p>
          <a:endParaRPr lang="en-US"/>
        </a:p>
      </dgm:t>
    </dgm:pt>
    <dgm:pt modelId="{0C621BF1-F4C9-4373-A9A2-533275F44AAC}" type="sibTrans" cxnId="{9136B990-E935-4158-8DFD-F93B48BF5694}">
      <dgm:prSet/>
      <dgm:spPr>
        <a:xfrm>
          <a:off x="-6125176" y="-937410"/>
          <a:ext cx="7293488" cy="7293488"/>
        </a:xfrm>
        <a:noFill/>
        <a:ln w="25400" cap="flat" cmpd="sng" algn="ctr">
          <a:solidFill>
            <a:srgbClr val="BBE0E3">
              <a:shade val="60000"/>
              <a:hueOff val="0"/>
              <a:satOff val="0"/>
              <a:lumOff val="0"/>
              <a:alphaOff val="0"/>
            </a:srgbClr>
          </a:solidFill>
          <a:prstDash val="solid"/>
        </a:ln>
        <a:effectLst/>
      </dgm:spPr>
      <dgm:t>
        <a:bodyPr/>
        <a:lstStyle/>
        <a:p>
          <a:endParaRPr lang="en-US"/>
        </a:p>
      </dgm:t>
    </dgm:pt>
    <dgm:pt modelId="{182A426B-7F52-4860-9B00-D4A9644DB0FE}" type="pres">
      <dgm:prSet presAssocID="{DA901A1F-AB44-4ECC-B466-576BC81F78AE}" presName="Name0" presStyleCnt="0">
        <dgm:presLayoutVars>
          <dgm:chMax val="7"/>
          <dgm:chPref val="7"/>
          <dgm:dir/>
        </dgm:presLayoutVars>
      </dgm:prSet>
      <dgm:spPr/>
      <dgm:t>
        <a:bodyPr/>
        <a:lstStyle/>
        <a:p>
          <a:endParaRPr lang="en-US"/>
        </a:p>
      </dgm:t>
    </dgm:pt>
    <dgm:pt modelId="{6E967923-E7F7-4750-966F-6190348C3A2A}" type="pres">
      <dgm:prSet presAssocID="{DA901A1F-AB44-4ECC-B466-576BC81F78AE}" presName="Name1" presStyleCnt="0"/>
      <dgm:spPr/>
    </dgm:pt>
    <dgm:pt modelId="{FAF2DE9C-20D9-4C35-A7E1-AC5EE5F255F0}" type="pres">
      <dgm:prSet presAssocID="{DA901A1F-AB44-4ECC-B466-576BC81F78AE}" presName="cycle" presStyleCnt="0"/>
      <dgm:spPr/>
    </dgm:pt>
    <dgm:pt modelId="{2E897714-6EA0-4A75-985B-190C3D43A57A}" type="pres">
      <dgm:prSet presAssocID="{DA901A1F-AB44-4ECC-B466-576BC81F78AE}" presName="srcNode" presStyleLbl="node1" presStyleIdx="0" presStyleCnt="1"/>
      <dgm:spPr/>
    </dgm:pt>
    <dgm:pt modelId="{D6B12320-C918-46EA-940F-B4B6344973AF}" type="pres">
      <dgm:prSet presAssocID="{DA901A1F-AB44-4ECC-B466-576BC81F78AE}" presName="conn" presStyleLbl="parChTrans1D2" presStyleIdx="0" presStyleCnt="1"/>
      <dgm:spPr>
        <a:prstGeom prst="blockArc">
          <a:avLst>
            <a:gd name="adj1" fmla="val 18900000"/>
            <a:gd name="adj2" fmla="val 2700000"/>
            <a:gd name="adj3" fmla="val 296"/>
          </a:avLst>
        </a:prstGeom>
      </dgm:spPr>
      <dgm:t>
        <a:bodyPr/>
        <a:lstStyle/>
        <a:p>
          <a:endParaRPr lang="en-US"/>
        </a:p>
      </dgm:t>
    </dgm:pt>
    <dgm:pt modelId="{5F23A16B-5A94-4805-AC08-531C3CA49FEA}" type="pres">
      <dgm:prSet presAssocID="{DA901A1F-AB44-4ECC-B466-576BC81F78AE}" presName="extraNode" presStyleLbl="node1" presStyleIdx="0" presStyleCnt="1"/>
      <dgm:spPr/>
    </dgm:pt>
    <dgm:pt modelId="{1A0F277B-523F-4628-A58F-3E84BCFA25F3}" type="pres">
      <dgm:prSet presAssocID="{DA901A1F-AB44-4ECC-B466-576BC81F78AE}" presName="dstNode" presStyleLbl="node1" presStyleIdx="0" presStyleCnt="1"/>
      <dgm:spPr/>
    </dgm:pt>
    <dgm:pt modelId="{DEE34898-7AFD-4E6D-894D-0BCDB2B80DF8}" type="pres">
      <dgm:prSet presAssocID="{8CFB40BF-9C5C-4A15-B37B-71B3A44C71CE}" presName="text_1" presStyleLbl="node1" presStyleIdx="0" presStyleCnt="1">
        <dgm:presLayoutVars>
          <dgm:bulletEnabled val="1"/>
        </dgm:presLayoutVars>
      </dgm:prSet>
      <dgm:spPr>
        <a:prstGeom prst="rect">
          <a:avLst/>
        </a:prstGeom>
      </dgm:spPr>
      <dgm:t>
        <a:bodyPr/>
        <a:lstStyle/>
        <a:p>
          <a:endParaRPr lang="en-US"/>
        </a:p>
      </dgm:t>
    </dgm:pt>
    <dgm:pt modelId="{691A0822-4007-40BC-ABCD-4D03435467FD}" type="pres">
      <dgm:prSet presAssocID="{8CFB40BF-9C5C-4A15-B37B-71B3A44C71CE}" presName="accent_1" presStyleCnt="0"/>
      <dgm:spPr/>
    </dgm:pt>
    <dgm:pt modelId="{4CDB62FF-DA7B-476D-AC66-EAD566DAE4AA}" type="pres">
      <dgm:prSet presAssocID="{8CFB40BF-9C5C-4A15-B37B-71B3A44C71CE}" presName="accentRepeatNode" presStyleLbl="solidFgAcc1" presStyleIdx="0" presStyleCnt="1"/>
      <dgm:spPr>
        <a:xfrm>
          <a:off x="74777" y="406400"/>
          <a:ext cx="1354666" cy="1354666"/>
        </a:xfrm>
        <a:prstGeom prst="ellipse">
          <a:avLst/>
        </a:prstGeom>
        <a:blipFill rotWithShape="0">
          <a:blip xmlns:r="http://schemas.openxmlformats.org/officeDocument/2006/relationships" r:embed="rId1"/>
          <a:stretch>
            <a:fillRect/>
          </a:stretch>
        </a:blipFill>
        <a:ln w="25400" cap="flat" cmpd="sng" algn="ctr">
          <a:solidFill>
            <a:srgbClr val="BBE0E3">
              <a:hueOff val="0"/>
              <a:satOff val="0"/>
              <a:lumOff val="0"/>
              <a:alphaOff val="0"/>
            </a:srgbClr>
          </a:solidFill>
          <a:prstDash val="solid"/>
        </a:ln>
        <a:effectLst/>
      </dgm:spPr>
    </dgm:pt>
  </dgm:ptLst>
  <dgm:cxnLst>
    <dgm:cxn modelId="{1F338E4C-E26F-4099-8BD5-8C86F9B0E98C}" type="presOf" srcId="{8CFB40BF-9C5C-4A15-B37B-71B3A44C71CE}" destId="{DEE34898-7AFD-4E6D-894D-0BCDB2B80DF8}" srcOrd="0" destOrd="0" presId="urn:microsoft.com/office/officeart/2008/layout/VerticalCurvedList"/>
    <dgm:cxn modelId="{0AE26D31-2D2C-4043-892A-BA6B9842BAC8}" type="presOf" srcId="{0C621BF1-F4C9-4373-A9A2-533275F44AAC}" destId="{D6B12320-C918-46EA-940F-B4B6344973AF}" srcOrd="0" destOrd="0" presId="urn:microsoft.com/office/officeart/2008/layout/VerticalCurvedList"/>
    <dgm:cxn modelId="{9136B990-E935-4158-8DFD-F93B48BF5694}" srcId="{DA901A1F-AB44-4ECC-B466-576BC81F78AE}" destId="{8CFB40BF-9C5C-4A15-B37B-71B3A44C71CE}" srcOrd="0" destOrd="0" parTransId="{2E9532F6-39BB-4669-8D73-91F0F14D0316}" sibTransId="{0C621BF1-F4C9-4373-A9A2-533275F44AAC}"/>
    <dgm:cxn modelId="{F66EA9B8-3D68-4436-B707-6C3E02617126}" type="presOf" srcId="{DA901A1F-AB44-4ECC-B466-576BC81F78AE}" destId="{182A426B-7F52-4860-9B00-D4A9644DB0FE}" srcOrd="0" destOrd="0" presId="urn:microsoft.com/office/officeart/2008/layout/VerticalCurvedList"/>
    <dgm:cxn modelId="{1EFD5305-65DC-4BC0-B68A-5766398B4192}" type="presParOf" srcId="{182A426B-7F52-4860-9B00-D4A9644DB0FE}" destId="{6E967923-E7F7-4750-966F-6190348C3A2A}" srcOrd="0" destOrd="0" presId="urn:microsoft.com/office/officeart/2008/layout/VerticalCurvedList"/>
    <dgm:cxn modelId="{5F35A471-626E-451C-ACEF-0F8622AA990A}" type="presParOf" srcId="{6E967923-E7F7-4750-966F-6190348C3A2A}" destId="{FAF2DE9C-20D9-4C35-A7E1-AC5EE5F255F0}" srcOrd="0" destOrd="0" presId="urn:microsoft.com/office/officeart/2008/layout/VerticalCurvedList"/>
    <dgm:cxn modelId="{AE1E18FD-8403-42CE-97EA-67BA7261C9FB}" type="presParOf" srcId="{FAF2DE9C-20D9-4C35-A7E1-AC5EE5F255F0}" destId="{2E897714-6EA0-4A75-985B-190C3D43A57A}" srcOrd="0" destOrd="0" presId="urn:microsoft.com/office/officeart/2008/layout/VerticalCurvedList"/>
    <dgm:cxn modelId="{363C463E-6A99-4454-902E-B1E96B993541}" type="presParOf" srcId="{FAF2DE9C-20D9-4C35-A7E1-AC5EE5F255F0}" destId="{D6B12320-C918-46EA-940F-B4B6344973AF}" srcOrd="1" destOrd="0" presId="urn:microsoft.com/office/officeart/2008/layout/VerticalCurvedList"/>
    <dgm:cxn modelId="{ED4E59EF-228E-4374-B351-F1105433AB04}" type="presParOf" srcId="{FAF2DE9C-20D9-4C35-A7E1-AC5EE5F255F0}" destId="{5F23A16B-5A94-4805-AC08-531C3CA49FEA}" srcOrd="2" destOrd="0" presId="urn:microsoft.com/office/officeart/2008/layout/VerticalCurvedList"/>
    <dgm:cxn modelId="{873CAA63-A4C8-4612-9560-1CCD6EDEEA1E}" type="presParOf" srcId="{FAF2DE9C-20D9-4C35-A7E1-AC5EE5F255F0}" destId="{1A0F277B-523F-4628-A58F-3E84BCFA25F3}" srcOrd="3" destOrd="0" presId="urn:microsoft.com/office/officeart/2008/layout/VerticalCurvedList"/>
    <dgm:cxn modelId="{799A6CEF-2DF3-45B9-BC40-A067EA8E7899}" type="presParOf" srcId="{6E967923-E7F7-4750-966F-6190348C3A2A}" destId="{DEE34898-7AFD-4E6D-894D-0BCDB2B80DF8}" srcOrd="1" destOrd="0" presId="urn:microsoft.com/office/officeart/2008/layout/VerticalCurvedList"/>
    <dgm:cxn modelId="{3298B82F-25E1-45C0-A510-23B5640FE940}" type="presParOf" srcId="{6E967923-E7F7-4750-966F-6190348C3A2A}" destId="{691A0822-4007-40BC-ABCD-4D03435467FD}" srcOrd="2" destOrd="0" presId="urn:microsoft.com/office/officeart/2008/layout/VerticalCurvedList"/>
    <dgm:cxn modelId="{AA4E20DC-A90D-40E6-9C4B-5D78D8C5986D}" type="presParOf" srcId="{691A0822-4007-40BC-ABCD-4D03435467FD}" destId="{4CDB62FF-DA7B-476D-AC66-EAD566DAE4A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0BD4555-DB3D-4C24-95C5-3870CCA60E75}" type="doc">
      <dgm:prSet loTypeId="urn:microsoft.com/office/officeart/2009/3/layout/HorizontalOrganizationChart" loCatId="hierarchy" qsTypeId="urn:microsoft.com/office/officeart/2005/8/quickstyle/simple1#6" qsCatId="simple" csTypeId="urn:microsoft.com/office/officeart/2005/8/colors/accent1_2#4" csCatId="accent1" phldr="1"/>
      <dgm:spPr/>
      <dgm:t>
        <a:bodyPr/>
        <a:lstStyle/>
        <a:p>
          <a:endParaRPr lang="en-US"/>
        </a:p>
      </dgm:t>
    </dgm:pt>
    <dgm:pt modelId="{21F3B397-80F9-452C-9042-6EBCE266C1CA}">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Mèn</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dgm:t>
    </dgm:pt>
    <dgm:pt modelId="{BF452220-06B5-47E1-BCE9-54956AD0464D}" type="parTrans" cxnId="{9BC51661-F26A-43D8-A4AE-C122DB2932F5}">
      <dgm:prSet/>
      <dgm:spPr/>
      <dgm:t>
        <a:bodyPr/>
        <a:lstStyle/>
        <a:p>
          <a:endParaRPr lang="en-US"/>
        </a:p>
      </dgm:t>
    </dgm:pt>
    <dgm:pt modelId="{EB6BC785-CD16-4D7C-B414-DB9D6457854E}" type="sibTrans" cxnId="{9BC51661-F26A-43D8-A4AE-C122DB2932F5}">
      <dgm:prSet/>
      <dgm:spPr/>
      <dgm:t>
        <a:bodyPr/>
        <a:lstStyle/>
        <a:p>
          <a:endParaRPr lang="en-US"/>
        </a:p>
      </dgm:t>
    </dgm:pt>
    <dgm:pt modelId="{E70ABF06-5987-4F3C-819F-12E20DC9DDC4}">
      <dgm:prSet phldrT="[Text]" custT="1">
        <dgm:style>
          <a:lnRef idx="1">
            <a:schemeClr val="accent1"/>
          </a:lnRef>
          <a:fillRef idx="2">
            <a:schemeClr val="accent1"/>
          </a:fillRef>
          <a:effectRef idx="1">
            <a:schemeClr val="accent1"/>
          </a:effectRef>
          <a:fontRef idx="minor">
            <a:schemeClr val="dk1"/>
          </a:fontRef>
        </dgm:style>
      </dgm:prSet>
      <dgm:spPr/>
      <dgm:t>
        <a:bodyPr/>
        <a:lstStyle/>
        <a:p>
          <a:pPr algn="l"/>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giềng</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dgm:t>
    </dgm:pt>
    <dgm:pt modelId="{F8847074-8B8F-4BC0-9E05-84E352EB6A17}" type="parTrans" cxnId="{8BFC1C7A-B0DA-478B-9D81-0F13B3FACBE7}">
      <dgm:prSet/>
      <dgm:spPr/>
      <dgm:t>
        <a:bodyPr/>
        <a:lstStyle/>
        <a:p>
          <a:endParaRPr lang="en-US"/>
        </a:p>
      </dgm:t>
    </dgm:pt>
    <dgm:pt modelId="{083C4FD0-4B1E-49F7-AA85-6674A169ADFD}" type="sibTrans" cxnId="{8BFC1C7A-B0DA-478B-9D81-0F13B3FACBE7}">
      <dgm:prSet/>
      <dgm:spPr/>
      <dgm:t>
        <a:bodyPr/>
        <a:lstStyle/>
        <a:p>
          <a:endParaRPr lang="en-US"/>
        </a:p>
      </dgm:t>
    </dgm:pt>
    <dgm:pt modelId="{00E274DA-577C-4D20-865B-7EE9F510196D}">
      <dgm:prSet phldrT="[Text]" custT="1">
        <dgm:style>
          <a:lnRef idx="1">
            <a:schemeClr val="accent1"/>
          </a:lnRef>
          <a:fillRef idx="2">
            <a:schemeClr val="accent1"/>
          </a:fillRef>
          <a:effectRef idx="1">
            <a:schemeClr val="accent1"/>
          </a:effectRef>
          <a:fontRef idx="minor">
            <a:schemeClr val="dk1"/>
          </a:fontRef>
        </dgm:style>
      </dgm:prSet>
      <dgm:spPr/>
      <dgm:t>
        <a:bodyPr/>
        <a:lstStyle/>
        <a:p>
          <a:pPr algn="l"/>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Bị</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Choắt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dạy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nhớ</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đời</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dgm:t>
    </dgm:pt>
    <dgm:pt modelId="{FFB8E12D-B909-4611-A85B-A33C5A095EC5}" type="parTrans" cxnId="{920FAF34-EE18-40AB-A2C2-2C9934256F26}">
      <dgm:prSet/>
      <dgm:spPr/>
      <dgm:t>
        <a:bodyPr/>
        <a:lstStyle/>
        <a:p>
          <a:endParaRPr lang="en-US"/>
        </a:p>
      </dgm:t>
    </dgm:pt>
    <dgm:pt modelId="{44C1A61A-E605-4158-B769-AE3E43B1ECAA}" type="sibTrans" cxnId="{920FAF34-EE18-40AB-A2C2-2C9934256F26}">
      <dgm:prSet/>
      <dgm:spPr/>
      <dgm:t>
        <a:bodyPr/>
        <a:lstStyle/>
        <a:p>
          <a:endParaRPr lang="en-US"/>
        </a:p>
      </dgm:t>
    </dgm:pt>
    <dgm:pt modelId="{53B056DF-907F-46B9-936E-9EAC551A5669}">
      <dgm:prSet phldrT="[Text]" custT="1">
        <dgm:style>
          <a:lnRef idx="1">
            <a:schemeClr val="accent1"/>
          </a:lnRef>
          <a:fillRef idx="2">
            <a:schemeClr val="accent1"/>
          </a:fillRef>
          <a:effectRef idx="1">
            <a:schemeClr val="accent1"/>
          </a:effectRef>
          <a:fontRef idx="minor">
            <a:schemeClr val="dk1"/>
          </a:fontRef>
        </dgm:style>
      </dgm:prSet>
      <dgm:spPr/>
      <dgm:t>
        <a:bodyPr/>
        <a:lstStyle/>
        <a:p>
          <a:pPr algn="l"/>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Suốt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vì</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lỗi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lầm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ra</a:t>
          </a:r>
          <a:endParaRPr lang="en-US" sz="2800" dirty="0">
            <a:latin typeface="Times New Roman" panose="02020603050405020304" pitchFamily="18" charset="0"/>
            <a:cs typeface="Times New Roman" panose="02020603050405020304" pitchFamily="18" charset="0"/>
          </a:endParaRPr>
        </a:p>
      </dgm:t>
    </dgm:pt>
    <dgm:pt modelId="{8E584A27-3BD6-426A-8AAF-E199BB65FBD3}" type="parTrans" cxnId="{A025D0C5-E0AE-47F3-A9B3-14BA439A1FDF}">
      <dgm:prSet/>
      <dgm:spPr/>
      <dgm:t>
        <a:bodyPr/>
        <a:lstStyle/>
        <a:p>
          <a:endParaRPr lang="en-US"/>
        </a:p>
      </dgm:t>
    </dgm:pt>
    <dgm:pt modelId="{8A5E67DC-9FFD-413B-8F8F-620ED3A0249D}" type="sibTrans" cxnId="{A025D0C5-E0AE-47F3-A9B3-14BA439A1FDF}">
      <dgm:prSet/>
      <dgm:spPr/>
      <dgm:t>
        <a:bodyPr/>
        <a:lstStyle/>
        <a:p>
          <a:endParaRPr lang="en-US"/>
        </a:p>
      </dgm:t>
    </dgm:pt>
    <dgm:pt modelId="{17D3DC2C-E2D5-4FF5-B655-AD7E88425595}" type="pres">
      <dgm:prSet presAssocID="{80BD4555-DB3D-4C24-95C5-3870CCA60E75}" presName="hierChild1" presStyleCnt="0">
        <dgm:presLayoutVars>
          <dgm:orgChart val="1"/>
          <dgm:chPref val="1"/>
          <dgm:dir/>
          <dgm:animOne val="branch"/>
          <dgm:animLvl val="lvl"/>
          <dgm:resizeHandles/>
        </dgm:presLayoutVars>
      </dgm:prSet>
      <dgm:spPr/>
      <dgm:t>
        <a:bodyPr/>
        <a:lstStyle/>
        <a:p>
          <a:endParaRPr lang="en-US"/>
        </a:p>
      </dgm:t>
    </dgm:pt>
    <dgm:pt modelId="{67F06393-2397-4EE1-8319-4256B1170FF0}" type="pres">
      <dgm:prSet presAssocID="{21F3B397-80F9-452C-9042-6EBCE266C1CA}" presName="hierRoot1" presStyleCnt="0">
        <dgm:presLayoutVars>
          <dgm:hierBranch val="init"/>
        </dgm:presLayoutVars>
      </dgm:prSet>
      <dgm:spPr/>
    </dgm:pt>
    <dgm:pt modelId="{A0DFBA9B-B1CF-4490-AA2A-C664108402AE}" type="pres">
      <dgm:prSet presAssocID="{21F3B397-80F9-452C-9042-6EBCE266C1CA}" presName="rootComposite1" presStyleCnt="0"/>
      <dgm:spPr/>
    </dgm:pt>
    <dgm:pt modelId="{65167CCE-3370-4EE3-836E-6B4728F20527}" type="pres">
      <dgm:prSet presAssocID="{21F3B397-80F9-452C-9042-6EBCE266C1CA}" presName="rootText1" presStyleLbl="node0" presStyleIdx="0" presStyleCnt="1" custScaleX="107600">
        <dgm:presLayoutVars>
          <dgm:chPref val="3"/>
        </dgm:presLayoutVars>
      </dgm:prSet>
      <dgm:spPr/>
      <dgm:t>
        <a:bodyPr/>
        <a:lstStyle/>
        <a:p>
          <a:endParaRPr lang="en-US"/>
        </a:p>
      </dgm:t>
    </dgm:pt>
    <dgm:pt modelId="{A21A6DA5-3F00-49F0-8C94-485594DF6AF4}" type="pres">
      <dgm:prSet presAssocID="{21F3B397-80F9-452C-9042-6EBCE266C1CA}" presName="rootConnector1" presStyleLbl="node1" presStyleIdx="0" presStyleCnt="0"/>
      <dgm:spPr/>
      <dgm:t>
        <a:bodyPr/>
        <a:lstStyle/>
        <a:p>
          <a:endParaRPr lang="en-US"/>
        </a:p>
      </dgm:t>
    </dgm:pt>
    <dgm:pt modelId="{E6C094B7-79C2-4C4C-94CF-52544AA01CF4}" type="pres">
      <dgm:prSet presAssocID="{21F3B397-80F9-452C-9042-6EBCE266C1CA}" presName="hierChild2" presStyleCnt="0"/>
      <dgm:spPr/>
    </dgm:pt>
    <dgm:pt modelId="{0FF42B91-BD05-4A47-9DCC-E8988E0F9089}" type="pres">
      <dgm:prSet presAssocID="{F8847074-8B8F-4BC0-9E05-84E352EB6A17}" presName="Name64" presStyleLbl="parChTrans1D2" presStyleIdx="0" presStyleCnt="3"/>
      <dgm:spPr/>
      <dgm:t>
        <a:bodyPr/>
        <a:lstStyle/>
        <a:p>
          <a:endParaRPr lang="en-US"/>
        </a:p>
      </dgm:t>
    </dgm:pt>
    <dgm:pt modelId="{5D4E9EAA-9D53-492C-970E-EC568586B870}" type="pres">
      <dgm:prSet presAssocID="{E70ABF06-5987-4F3C-819F-12E20DC9DDC4}" presName="hierRoot2" presStyleCnt="0">
        <dgm:presLayoutVars>
          <dgm:hierBranch val="init"/>
        </dgm:presLayoutVars>
      </dgm:prSet>
      <dgm:spPr/>
    </dgm:pt>
    <dgm:pt modelId="{8858FC9A-C61A-497B-B9FD-91E4757912BD}" type="pres">
      <dgm:prSet presAssocID="{E70ABF06-5987-4F3C-819F-12E20DC9DDC4}" presName="rootComposite" presStyleCnt="0"/>
      <dgm:spPr/>
    </dgm:pt>
    <dgm:pt modelId="{BF4C26C0-9562-4DE2-B74D-B7B1D18A736F}" type="pres">
      <dgm:prSet presAssocID="{E70ABF06-5987-4F3C-819F-12E20DC9DDC4}" presName="rootText" presStyleLbl="node2" presStyleIdx="0" presStyleCnt="3" custScaleX="230191">
        <dgm:presLayoutVars>
          <dgm:chPref val="3"/>
        </dgm:presLayoutVars>
      </dgm:prSet>
      <dgm:spPr/>
      <dgm:t>
        <a:bodyPr/>
        <a:lstStyle/>
        <a:p>
          <a:endParaRPr lang="en-US"/>
        </a:p>
      </dgm:t>
    </dgm:pt>
    <dgm:pt modelId="{EBCE025F-9782-4D61-A5B2-2DD60AC633C5}" type="pres">
      <dgm:prSet presAssocID="{E70ABF06-5987-4F3C-819F-12E20DC9DDC4}" presName="rootConnector" presStyleLbl="node2" presStyleIdx="0" presStyleCnt="3"/>
      <dgm:spPr/>
      <dgm:t>
        <a:bodyPr/>
        <a:lstStyle/>
        <a:p>
          <a:endParaRPr lang="en-US"/>
        </a:p>
      </dgm:t>
    </dgm:pt>
    <dgm:pt modelId="{FD8E3B72-1CF2-4A06-BB78-AC34C6F3E468}" type="pres">
      <dgm:prSet presAssocID="{E70ABF06-5987-4F3C-819F-12E20DC9DDC4}" presName="hierChild4" presStyleCnt="0"/>
      <dgm:spPr/>
    </dgm:pt>
    <dgm:pt modelId="{3BCBABE9-47A5-484E-A3E0-3B55A86CAA76}" type="pres">
      <dgm:prSet presAssocID="{E70ABF06-5987-4F3C-819F-12E20DC9DDC4}" presName="hierChild5" presStyleCnt="0"/>
      <dgm:spPr/>
    </dgm:pt>
    <dgm:pt modelId="{34F4B7FE-170C-4A4B-B506-86EBDA6B904B}" type="pres">
      <dgm:prSet presAssocID="{FFB8E12D-B909-4611-A85B-A33C5A095EC5}" presName="Name64" presStyleLbl="parChTrans1D2" presStyleIdx="1" presStyleCnt="3"/>
      <dgm:spPr/>
      <dgm:t>
        <a:bodyPr/>
        <a:lstStyle/>
        <a:p>
          <a:endParaRPr lang="en-US"/>
        </a:p>
      </dgm:t>
    </dgm:pt>
    <dgm:pt modelId="{85B318C7-D046-4B17-AB9A-205546CE92BD}" type="pres">
      <dgm:prSet presAssocID="{00E274DA-577C-4D20-865B-7EE9F510196D}" presName="hierRoot2" presStyleCnt="0">
        <dgm:presLayoutVars>
          <dgm:hierBranch val="init"/>
        </dgm:presLayoutVars>
      </dgm:prSet>
      <dgm:spPr/>
    </dgm:pt>
    <dgm:pt modelId="{8E7D9E1F-136A-4AA0-9D9F-F887E504CAF8}" type="pres">
      <dgm:prSet presAssocID="{00E274DA-577C-4D20-865B-7EE9F510196D}" presName="rootComposite" presStyleCnt="0"/>
      <dgm:spPr/>
    </dgm:pt>
    <dgm:pt modelId="{6D6F0BA8-DCA4-449D-B6AC-042A7D92AED8}" type="pres">
      <dgm:prSet presAssocID="{00E274DA-577C-4D20-865B-7EE9F510196D}" presName="rootText" presStyleLbl="node2" presStyleIdx="1" presStyleCnt="3" custScaleX="230193" custLinFactNeighborX="1405" custLinFactNeighborY="3071">
        <dgm:presLayoutVars>
          <dgm:chPref val="3"/>
        </dgm:presLayoutVars>
      </dgm:prSet>
      <dgm:spPr/>
      <dgm:t>
        <a:bodyPr/>
        <a:lstStyle/>
        <a:p>
          <a:endParaRPr lang="en-US"/>
        </a:p>
      </dgm:t>
    </dgm:pt>
    <dgm:pt modelId="{0AB01E95-42BF-4D6F-9D46-E34ABADE429D}" type="pres">
      <dgm:prSet presAssocID="{00E274DA-577C-4D20-865B-7EE9F510196D}" presName="rootConnector" presStyleLbl="node2" presStyleIdx="1" presStyleCnt="3"/>
      <dgm:spPr/>
      <dgm:t>
        <a:bodyPr/>
        <a:lstStyle/>
        <a:p>
          <a:endParaRPr lang="en-US"/>
        </a:p>
      </dgm:t>
    </dgm:pt>
    <dgm:pt modelId="{5F83C27C-9534-49EB-B7C2-EA269932C87D}" type="pres">
      <dgm:prSet presAssocID="{00E274DA-577C-4D20-865B-7EE9F510196D}" presName="hierChild4" presStyleCnt="0"/>
      <dgm:spPr/>
    </dgm:pt>
    <dgm:pt modelId="{2C7E9B6B-126A-4437-9552-97BB37C2E966}" type="pres">
      <dgm:prSet presAssocID="{00E274DA-577C-4D20-865B-7EE9F510196D}" presName="hierChild5" presStyleCnt="0"/>
      <dgm:spPr/>
    </dgm:pt>
    <dgm:pt modelId="{F3DA937F-B2CC-43C6-9CAA-A50DB70674BA}" type="pres">
      <dgm:prSet presAssocID="{8E584A27-3BD6-426A-8AAF-E199BB65FBD3}" presName="Name64" presStyleLbl="parChTrans1D2" presStyleIdx="2" presStyleCnt="3"/>
      <dgm:spPr/>
      <dgm:t>
        <a:bodyPr/>
        <a:lstStyle/>
        <a:p>
          <a:endParaRPr lang="en-US"/>
        </a:p>
      </dgm:t>
    </dgm:pt>
    <dgm:pt modelId="{9436D67C-149B-41E3-B591-3E48E4DFF49E}" type="pres">
      <dgm:prSet presAssocID="{53B056DF-907F-46B9-936E-9EAC551A5669}" presName="hierRoot2" presStyleCnt="0">
        <dgm:presLayoutVars>
          <dgm:hierBranch val="init"/>
        </dgm:presLayoutVars>
      </dgm:prSet>
      <dgm:spPr/>
    </dgm:pt>
    <dgm:pt modelId="{084F5B27-B541-41B1-8FA0-5ED86A4A43CB}" type="pres">
      <dgm:prSet presAssocID="{53B056DF-907F-46B9-936E-9EAC551A5669}" presName="rootComposite" presStyleCnt="0"/>
      <dgm:spPr/>
    </dgm:pt>
    <dgm:pt modelId="{B004485E-F546-47B8-B37A-02482393A4E1}" type="pres">
      <dgm:prSet presAssocID="{53B056DF-907F-46B9-936E-9EAC551A5669}" presName="rootText" presStyleLbl="node2" presStyleIdx="2" presStyleCnt="3" custScaleX="233938">
        <dgm:presLayoutVars>
          <dgm:chPref val="3"/>
        </dgm:presLayoutVars>
      </dgm:prSet>
      <dgm:spPr/>
      <dgm:t>
        <a:bodyPr/>
        <a:lstStyle/>
        <a:p>
          <a:endParaRPr lang="en-US"/>
        </a:p>
      </dgm:t>
    </dgm:pt>
    <dgm:pt modelId="{2302E6A2-0519-4A3A-B7F7-7F9BBE40F223}" type="pres">
      <dgm:prSet presAssocID="{53B056DF-907F-46B9-936E-9EAC551A5669}" presName="rootConnector" presStyleLbl="node2" presStyleIdx="2" presStyleCnt="3"/>
      <dgm:spPr/>
      <dgm:t>
        <a:bodyPr/>
        <a:lstStyle/>
        <a:p>
          <a:endParaRPr lang="en-US"/>
        </a:p>
      </dgm:t>
    </dgm:pt>
    <dgm:pt modelId="{54F78E08-9003-4E1B-B7D0-7C4F4EA22796}" type="pres">
      <dgm:prSet presAssocID="{53B056DF-907F-46B9-936E-9EAC551A5669}" presName="hierChild4" presStyleCnt="0"/>
      <dgm:spPr/>
    </dgm:pt>
    <dgm:pt modelId="{15739B45-1575-42EC-9F78-1B36B9E391A1}" type="pres">
      <dgm:prSet presAssocID="{53B056DF-907F-46B9-936E-9EAC551A5669}" presName="hierChild5" presStyleCnt="0"/>
      <dgm:spPr/>
    </dgm:pt>
    <dgm:pt modelId="{60F0C39A-49C8-4F83-9E28-646ED2A69F1A}" type="pres">
      <dgm:prSet presAssocID="{21F3B397-80F9-452C-9042-6EBCE266C1CA}" presName="hierChild3" presStyleCnt="0"/>
      <dgm:spPr/>
    </dgm:pt>
  </dgm:ptLst>
  <dgm:cxnLst>
    <dgm:cxn modelId="{D4459D81-BEF1-4E75-92FF-58AE41C54E9F}" type="presOf" srcId="{53B056DF-907F-46B9-936E-9EAC551A5669}" destId="{2302E6A2-0519-4A3A-B7F7-7F9BBE40F223}" srcOrd="1" destOrd="0" presId="urn:microsoft.com/office/officeart/2009/3/layout/HorizontalOrganizationChart"/>
    <dgm:cxn modelId="{A025D0C5-E0AE-47F3-A9B3-14BA439A1FDF}" srcId="{21F3B397-80F9-452C-9042-6EBCE266C1CA}" destId="{53B056DF-907F-46B9-936E-9EAC551A5669}" srcOrd="2" destOrd="0" parTransId="{8E584A27-3BD6-426A-8AAF-E199BB65FBD3}" sibTransId="{8A5E67DC-9FFD-413B-8F8F-620ED3A0249D}"/>
    <dgm:cxn modelId="{9D9424C5-04F2-46DC-9798-21039CD446E0}" type="presOf" srcId="{53B056DF-907F-46B9-936E-9EAC551A5669}" destId="{B004485E-F546-47B8-B37A-02482393A4E1}" srcOrd="0" destOrd="0" presId="urn:microsoft.com/office/officeart/2009/3/layout/HorizontalOrganizationChart"/>
    <dgm:cxn modelId="{833943DC-94F0-4FB8-A7CA-725A508794C9}" type="presOf" srcId="{8E584A27-3BD6-426A-8AAF-E199BB65FBD3}" destId="{F3DA937F-B2CC-43C6-9CAA-A50DB70674BA}" srcOrd="0" destOrd="0" presId="urn:microsoft.com/office/officeart/2009/3/layout/HorizontalOrganizationChart"/>
    <dgm:cxn modelId="{25A6D27E-09DD-4A4D-B794-BDE671FA2E1C}" type="presOf" srcId="{00E274DA-577C-4D20-865B-7EE9F510196D}" destId="{6D6F0BA8-DCA4-449D-B6AC-042A7D92AED8}" srcOrd="0" destOrd="0" presId="urn:microsoft.com/office/officeart/2009/3/layout/HorizontalOrganizationChart"/>
    <dgm:cxn modelId="{981F5131-1850-4102-BF4D-AF996834A206}" type="presOf" srcId="{E70ABF06-5987-4F3C-819F-12E20DC9DDC4}" destId="{EBCE025F-9782-4D61-A5B2-2DD60AC633C5}" srcOrd="1" destOrd="0" presId="urn:microsoft.com/office/officeart/2009/3/layout/HorizontalOrganizationChart"/>
    <dgm:cxn modelId="{2FEBA001-CCEF-461F-82B3-22D4644D818F}" type="presOf" srcId="{F8847074-8B8F-4BC0-9E05-84E352EB6A17}" destId="{0FF42B91-BD05-4A47-9DCC-E8988E0F9089}" srcOrd="0" destOrd="0" presId="urn:microsoft.com/office/officeart/2009/3/layout/HorizontalOrganizationChart"/>
    <dgm:cxn modelId="{7E251368-2A88-4B8A-8F39-A6D7EAFD7AD4}" type="presOf" srcId="{80BD4555-DB3D-4C24-95C5-3870CCA60E75}" destId="{17D3DC2C-E2D5-4FF5-B655-AD7E88425595}" srcOrd="0" destOrd="0" presId="urn:microsoft.com/office/officeart/2009/3/layout/HorizontalOrganizationChart"/>
    <dgm:cxn modelId="{D821C5EC-9BD3-4D20-9DBD-A63AE826300D}" type="presOf" srcId="{E70ABF06-5987-4F3C-819F-12E20DC9DDC4}" destId="{BF4C26C0-9562-4DE2-B74D-B7B1D18A736F}" srcOrd="0" destOrd="0" presId="urn:microsoft.com/office/officeart/2009/3/layout/HorizontalOrganizationChart"/>
    <dgm:cxn modelId="{920FAF34-EE18-40AB-A2C2-2C9934256F26}" srcId="{21F3B397-80F9-452C-9042-6EBCE266C1CA}" destId="{00E274DA-577C-4D20-865B-7EE9F510196D}" srcOrd="1" destOrd="0" parTransId="{FFB8E12D-B909-4611-A85B-A33C5A095EC5}" sibTransId="{44C1A61A-E605-4158-B769-AE3E43B1ECAA}"/>
    <dgm:cxn modelId="{9BC51661-F26A-43D8-A4AE-C122DB2932F5}" srcId="{80BD4555-DB3D-4C24-95C5-3870CCA60E75}" destId="{21F3B397-80F9-452C-9042-6EBCE266C1CA}" srcOrd="0" destOrd="0" parTransId="{BF452220-06B5-47E1-BCE9-54956AD0464D}" sibTransId="{EB6BC785-CD16-4D7C-B414-DB9D6457854E}"/>
    <dgm:cxn modelId="{B5483E57-5AD9-4666-BC3F-434192BEA903}" type="presOf" srcId="{21F3B397-80F9-452C-9042-6EBCE266C1CA}" destId="{65167CCE-3370-4EE3-836E-6B4728F20527}" srcOrd="0" destOrd="0" presId="urn:microsoft.com/office/officeart/2009/3/layout/HorizontalOrganizationChart"/>
    <dgm:cxn modelId="{BC4BBDF7-2B28-4207-8046-FF8AC17301B7}" type="presOf" srcId="{21F3B397-80F9-452C-9042-6EBCE266C1CA}" destId="{A21A6DA5-3F00-49F0-8C94-485594DF6AF4}" srcOrd="1" destOrd="0" presId="urn:microsoft.com/office/officeart/2009/3/layout/HorizontalOrganizationChart"/>
    <dgm:cxn modelId="{16C4B9B6-9288-4FB5-88E5-F6D26FBA6803}" type="presOf" srcId="{00E274DA-577C-4D20-865B-7EE9F510196D}" destId="{0AB01E95-42BF-4D6F-9D46-E34ABADE429D}" srcOrd="1" destOrd="0" presId="urn:microsoft.com/office/officeart/2009/3/layout/HorizontalOrganizationChart"/>
    <dgm:cxn modelId="{8BFC1C7A-B0DA-478B-9D81-0F13B3FACBE7}" srcId="{21F3B397-80F9-452C-9042-6EBCE266C1CA}" destId="{E70ABF06-5987-4F3C-819F-12E20DC9DDC4}" srcOrd="0" destOrd="0" parTransId="{F8847074-8B8F-4BC0-9E05-84E352EB6A17}" sibTransId="{083C4FD0-4B1E-49F7-AA85-6674A169ADFD}"/>
    <dgm:cxn modelId="{DDE6E0D5-6D41-425F-A867-B09A1F72E278}" type="presOf" srcId="{FFB8E12D-B909-4611-A85B-A33C5A095EC5}" destId="{34F4B7FE-170C-4A4B-B506-86EBDA6B904B}" srcOrd="0" destOrd="0" presId="urn:microsoft.com/office/officeart/2009/3/layout/HorizontalOrganizationChart"/>
    <dgm:cxn modelId="{3BBC7C84-6155-4E54-BAE3-16A929F237AB}" type="presParOf" srcId="{17D3DC2C-E2D5-4FF5-B655-AD7E88425595}" destId="{67F06393-2397-4EE1-8319-4256B1170FF0}" srcOrd="0" destOrd="0" presId="urn:microsoft.com/office/officeart/2009/3/layout/HorizontalOrganizationChart"/>
    <dgm:cxn modelId="{A0A2F393-72AC-46A6-ABAD-BDDB277017E6}" type="presParOf" srcId="{67F06393-2397-4EE1-8319-4256B1170FF0}" destId="{A0DFBA9B-B1CF-4490-AA2A-C664108402AE}" srcOrd="0" destOrd="0" presId="urn:microsoft.com/office/officeart/2009/3/layout/HorizontalOrganizationChart"/>
    <dgm:cxn modelId="{D79E67FF-65D1-4A62-80C3-CF6CEE23DCAF}" type="presParOf" srcId="{A0DFBA9B-B1CF-4490-AA2A-C664108402AE}" destId="{65167CCE-3370-4EE3-836E-6B4728F20527}" srcOrd="0" destOrd="0" presId="urn:microsoft.com/office/officeart/2009/3/layout/HorizontalOrganizationChart"/>
    <dgm:cxn modelId="{5046320E-7846-4EF5-94B7-60072FA2CD8F}" type="presParOf" srcId="{A0DFBA9B-B1CF-4490-AA2A-C664108402AE}" destId="{A21A6DA5-3F00-49F0-8C94-485594DF6AF4}" srcOrd="1" destOrd="0" presId="urn:microsoft.com/office/officeart/2009/3/layout/HorizontalOrganizationChart"/>
    <dgm:cxn modelId="{40C82C18-AB91-4464-AB94-5F590C4880F9}" type="presParOf" srcId="{67F06393-2397-4EE1-8319-4256B1170FF0}" destId="{E6C094B7-79C2-4C4C-94CF-52544AA01CF4}" srcOrd="1" destOrd="0" presId="urn:microsoft.com/office/officeart/2009/3/layout/HorizontalOrganizationChart"/>
    <dgm:cxn modelId="{AEFBF489-E965-4DDB-A494-4566559DC312}" type="presParOf" srcId="{E6C094B7-79C2-4C4C-94CF-52544AA01CF4}" destId="{0FF42B91-BD05-4A47-9DCC-E8988E0F9089}" srcOrd="0" destOrd="0" presId="urn:microsoft.com/office/officeart/2009/3/layout/HorizontalOrganizationChart"/>
    <dgm:cxn modelId="{DC424325-DF7D-4A88-B014-F12E21BE484A}" type="presParOf" srcId="{E6C094B7-79C2-4C4C-94CF-52544AA01CF4}" destId="{5D4E9EAA-9D53-492C-970E-EC568586B870}" srcOrd="1" destOrd="0" presId="urn:microsoft.com/office/officeart/2009/3/layout/HorizontalOrganizationChart"/>
    <dgm:cxn modelId="{B6F656F6-B34B-4465-9BB2-331F29A8F52C}" type="presParOf" srcId="{5D4E9EAA-9D53-492C-970E-EC568586B870}" destId="{8858FC9A-C61A-497B-B9FD-91E4757912BD}" srcOrd="0" destOrd="0" presId="urn:microsoft.com/office/officeart/2009/3/layout/HorizontalOrganizationChart"/>
    <dgm:cxn modelId="{7C8FE0F8-A61E-497A-BDD6-709C91FF80EB}" type="presParOf" srcId="{8858FC9A-C61A-497B-B9FD-91E4757912BD}" destId="{BF4C26C0-9562-4DE2-B74D-B7B1D18A736F}" srcOrd="0" destOrd="0" presId="urn:microsoft.com/office/officeart/2009/3/layout/HorizontalOrganizationChart"/>
    <dgm:cxn modelId="{DCBFF0D4-B49D-4F94-86F4-A6B63A7402EC}" type="presParOf" srcId="{8858FC9A-C61A-497B-B9FD-91E4757912BD}" destId="{EBCE025F-9782-4D61-A5B2-2DD60AC633C5}" srcOrd="1" destOrd="0" presId="urn:microsoft.com/office/officeart/2009/3/layout/HorizontalOrganizationChart"/>
    <dgm:cxn modelId="{ABFA6086-443A-451B-8E25-0FFACB183F47}" type="presParOf" srcId="{5D4E9EAA-9D53-492C-970E-EC568586B870}" destId="{FD8E3B72-1CF2-4A06-BB78-AC34C6F3E468}" srcOrd="1" destOrd="0" presId="urn:microsoft.com/office/officeart/2009/3/layout/HorizontalOrganizationChart"/>
    <dgm:cxn modelId="{D43D85C3-EDBA-4AEF-8282-AE9E995B656B}" type="presParOf" srcId="{5D4E9EAA-9D53-492C-970E-EC568586B870}" destId="{3BCBABE9-47A5-484E-A3E0-3B55A86CAA76}" srcOrd="2" destOrd="0" presId="urn:microsoft.com/office/officeart/2009/3/layout/HorizontalOrganizationChart"/>
    <dgm:cxn modelId="{F68F5441-E022-4DA5-A08E-BB63AE1E924E}" type="presParOf" srcId="{E6C094B7-79C2-4C4C-94CF-52544AA01CF4}" destId="{34F4B7FE-170C-4A4B-B506-86EBDA6B904B}" srcOrd="2" destOrd="0" presId="urn:microsoft.com/office/officeart/2009/3/layout/HorizontalOrganizationChart"/>
    <dgm:cxn modelId="{EA9B2033-F620-4868-8D4C-413201956A1C}" type="presParOf" srcId="{E6C094B7-79C2-4C4C-94CF-52544AA01CF4}" destId="{85B318C7-D046-4B17-AB9A-205546CE92BD}" srcOrd="3" destOrd="0" presId="urn:microsoft.com/office/officeart/2009/3/layout/HorizontalOrganizationChart"/>
    <dgm:cxn modelId="{75FB65AE-E390-4E28-B79C-3A34CC3EF683}" type="presParOf" srcId="{85B318C7-D046-4B17-AB9A-205546CE92BD}" destId="{8E7D9E1F-136A-4AA0-9D9F-F887E504CAF8}" srcOrd="0" destOrd="0" presId="urn:microsoft.com/office/officeart/2009/3/layout/HorizontalOrganizationChart"/>
    <dgm:cxn modelId="{7B9C7698-3442-45C2-AD75-73B00948F519}" type="presParOf" srcId="{8E7D9E1F-136A-4AA0-9D9F-F887E504CAF8}" destId="{6D6F0BA8-DCA4-449D-B6AC-042A7D92AED8}" srcOrd="0" destOrd="0" presId="urn:microsoft.com/office/officeart/2009/3/layout/HorizontalOrganizationChart"/>
    <dgm:cxn modelId="{BA10253E-6044-42BB-BB25-578F4B0EF981}" type="presParOf" srcId="{8E7D9E1F-136A-4AA0-9D9F-F887E504CAF8}" destId="{0AB01E95-42BF-4D6F-9D46-E34ABADE429D}" srcOrd="1" destOrd="0" presId="urn:microsoft.com/office/officeart/2009/3/layout/HorizontalOrganizationChart"/>
    <dgm:cxn modelId="{91A913C7-FE16-4D3D-9CFF-9235BD8766A1}" type="presParOf" srcId="{85B318C7-D046-4B17-AB9A-205546CE92BD}" destId="{5F83C27C-9534-49EB-B7C2-EA269932C87D}" srcOrd="1" destOrd="0" presId="urn:microsoft.com/office/officeart/2009/3/layout/HorizontalOrganizationChart"/>
    <dgm:cxn modelId="{8032AED6-0FD3-4CF4-8CF2-DBC2CD1D3EA9}" type="presParOf" srcId="{85B318C7-D046-4B17-AB9A-205546CE92BD}" destId="{2C7E9B6B-126A-4437-9552-97BB37C2E966}" srcOrd="2" destOrd="0" presId="urn:microsoft.com/office/officeart/2009/3/layout/HorizontalOrganizationChart"/>
    <dgm:cxn modelId="{458D3A75-8EBF-45E1-A4B4-715CEB45A41D}" type="presParOf" srcId="{E6C094B7-79C2-4C4C-94CF-52544AA01CF4}" destId="{F3DA937F-B2CC-43C6-9CAA-A50DB70674BA}" srcOrd="4" destOrd="0" presId="urn:microsoft.com/office/officeart/2009/3/layout/HorizontalOrganizationChart"/>
    <dgm:cxn modelId="{56202CDA-5F3B-406F-838D-9F0D47BB6C40}" type="presParOf" srcId="{E6C094B7-79C2-4C4C-94CF-52544AA01CF4}" destId="{9436D67C-149B-41E3-B591-3E48E4DFF49E}" srcOrd="5" destOrd="0" presId="urn:microsoft.com/office/officeart/2009/3/layout/HorizontalOrganizationChart"/>
    <dgm:cxn modelId="{EB65AFC5-758D-4E68-BFDF-90E9C39EB388}" type="presParOf" srcId="{9436D67C-149B-41E3-B591-3E48E4DFF49E}" destId="{084F5B27-B541-41B1-8FA0-5ED86A4A43CB}" srcOrd="0" destOrd="0" presId="urn:microsoft.com/office/officeart/2009/3/layout/HorizontalOrganizationChart"/>
    <dgm:cxn modelId="{BA482A97-AFC6-4CBE-B5ED-A060D4C60B2B}" type="presParOf" srcId="{084F5B27-B541-41B1-8FA0-5ED86A4A43CB}" destId="{B004485E-F546-47B8-B37A-02482393A4E1}" srcOrd="0" destOrd="0" presId="urn:microsoft.com/office/officeart/2009/3/layout/HorizontalOrganizationChart"/>
    <dgm:cxn modelId="{89917342-C810-4F1B-847A-25F855C3566F}" type="presParOf" srcId="{084F5B27-B541-41B1-8FA0-5ED86A4A43CB}" destId="{2302E6A2-0519-4A3A-B7F7-7F9BBE40F223}" srcOrd="1" destOrd="0" presId="urn:microsoft.com/office/officeart/2009/3/layout/HorizontalOrganizationChart"/>
    <dgm:cxn modelId="{7B12DC28-DA97-4A4B-9F18-7135ACDEFCD6}" type="presParOf" srcId="{9436D67C-149B-41E3-B591-3E48E4DFF49E}" destId="{54F78E08-9003-4E1B-B7D0-7C4F4EA22796}" srcOrd="1" destOrd="0" presId="urn:microsoft.com/office/officeart/2009/3/layout/HorizontalOrganizationChart"/>
    <dgm:cxn modelId="{3F554DD5-6A46-4498-9108-E72B5E607AD4}" type="presParOf" srcId="{9436D67C-149B-41E3-B591-3E48E4DFF49E}" destId="{15739B45-1575-42EC-9F78-1B36B9E391A1}" srcOrd="2" destOrd="0" presId="urn:microsoft.com/office/officeart/2009/3/layout/HorizontalOrganizationChart"/>
    <dgm:cxn modelId="{AFC6E929-89AA-4605-9AB1-DFB1C3F90513}" type="presParOf" srcId="{67F06393-2397-4EE1-8319-4256B1170FF0}" destId="{60F0C39A-49C8-4F83-9E28-646ED2A69F1A}" srcOrd="2" destOrd="0" presId="urn:microsoft.com/office/officeart/2009/3/layout/HorizontalOrganizationChar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BB31560-15F8-4BE1-8E42-D5949BCF0EE5}" type="doc">
      <dgm:prSet loTypeId="urn:microsoft.com/office/officeart/2005/8/layout/orgChart1" loCatId="hierarchy" qsTypeId="urn:microsoft.com/office/officeart/2005/8/quickstyle/simple1#7" qsCatId="simple" csTypeId="urn:microsoft.com/office/officeart/2005/8/colors/accent1_2#5" csCatId="accent1" phldr="1"/>
      <dgm:spPr/>
      <dgm:t>
        <a:bodyPr/>
        <a:lstStyle/>
        <a:p>
          <a:endParaRPr lang="en-US"/>
        </a:p>
      </dgm:t>
    </dgm:pt>
    <dgm:pt modelId="{6E029D1C-29EF-4CB7-92F4-5818A402B254}">
      <dgm:prSet phldrT="[Text]" custT="1"/>
      <dgm:spPr/>
      <dgm:t>
        <a:bodyPr/>
        <a:lstStyle/>
        <a:p>
          <a:r>
            <a:rPr lang="en-US" sz="2800" dirty="0" err="1" smtClean="0">
              <a:latin typeface="Times New Roman" panose="02020603050405020304" pitchFamily="18" charset="0"/>
              <a:cs typeface="Times New Roman" panose="02020603050405020304" pitchFamily="18" charset="0"/>
            </a:rPr>
            <a:t>Tâm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Mèn</a:t>
          </a:r>
          <a:endParaRPr lang="en-US" sz="2800" dirty="0">
            <a:latin typeface="Times New Roman" panose="02020603050405020304" pitchFamily="18" charset="0"/>
            <a:cs typeface="Times New Roman" panose="02020603050405020304" pitchFamily="18" charset="0"/>
          </a:endParaRPr>
        </a:p>
      </dgm:t>
    </dgm:pt>
    <dgm:pt modelId="{C126F9C6-759B-4CD8-B3D1-BE6CF12621AC}" type="parTrans" cxnId="{1613F62B-8E05-42F5-829C-C16F07F41B63}">
      <dgm:prSet/>
      <dgm:spPr/>
      <dgm:t>
        <a:bodyPr/>
        <a:lstStyle/>
        <a:p>
          <a:endParaRPr lang="en-US"/>
        </a:p>
      </dgm:t>
    </dgm:pt>
    <dgm:pt modelId="{7E948356-B418-4426-8315-C3AF3DB11C7D}" type="sibTrans" cxnId="{1613F62B-8E05-42F5-829C-C16F07F41B63}">
      <dgm:prSet/>
      <dgm:spPr/>
      <dgm:t>
        <a:bodyPr/>
        <a:lstStyle/>
        <a:p>
          <a:endParaRPr lang="en-US"/>
        </a:p>
      </dgm:t>
    </dgm:pt>
    <dgm:pt modelId="{04CE525F-818F-4F69-B0AA-94B8478C350B}">
      <dgm:prSet phldrT="[Text]" custT="1"/>
      <dgm:spPr/>
      <dgm:t>
        <a:bodyPr/>
        <a:lstStyle/>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Mèn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lỗi</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dgm:t>
    </dgm:pt>
    <dgm:pt modelId="{FB61BBD0-4AD0-4860-B875-4B2A4213215A}" type="parTrans" cxnId="{87886A2C-066E-45DC-8CD3-B51875FAD87B}">
      <dgm:prSet/>
      <dgm:spPr/>
      <dgm:t>
        <a:bodyPr/>
        <a:lstStyle/>
        <a:p>
          <a:endParaRPr lang="en-US"/>
        </a:p>
      </dgm:t>
    </dgm:pt>
    <dgm:pt modelId="{425C5F43-72D0-4603-A796-98A9C09E8BDF}" type="sibTrans" cxnId="{87886A2C-066E-45DC-8CD3-B51875FAD87B}">
      <dgm:prSet/>
      <dgm:spPr/>
      <dgm:t>
        <a:bodyPr/>
        <a:lstStyle/>
        <a:p>
          <a:endParaRPr lang="en-US"/>
        </a:p>
      </dgm:t>
    </dgm:pt>
    <dgm:pt modelId="{662299A1-A042-4DC4-B4B8-D0466DC4E058}">
      <dgm:prSet phldrT="[Text]" custT="1"/>
      <dgm:spPr/>
      <dgm:t>
        <a:bodyPr/>
        <a:lstStyle/>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Nâng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đầu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Choắt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vừa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vừa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hận</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dgm:t>
    </dgm:pt>
    <dgm:pt modelId="{8F00C8F6-AE34-4507-99CF-8A2906D883E5}" type="parTrans" cxnId="{02AD6C0F-952C-4D68-BBAE-7986EE5426EF}">
      <dgm:prSet/>
      <dgm:spPr/>
      <dgm:t>
        <a:bodyPr/>
        <a:lstStyle/>
        <a:p>
          <a:endParaRPr lang="en-US"/>
        </a:p>
      </dgm:t>
    </dgm:pt>
    <dgm:pt modelId="{01BE1254-ADA8-43B4-902F-2B61E01336B5}" type="sibTrans" cxnId="{02AD6C0F-952C-4D68-BBAE-7986EE5426EF}">
      <dgm:prSet/>
      <dgm:spPr/>
      <dgm:t>
        <a:bodyPr/>
        <a:lstStyle/>
        <a:p>
          <a:endParaRPr lang="en-US"/>
        </a:p>
      </dgm:t>
    </dgm:pt>
    <dgm:pt modelId="{AB379D1D-FB97-463E-83FC-DA09B2A7885D}">
      <dgm:prSet phldrT="[Text]" custT="1"/>
      <dgm:spPr/>
      <dgm:t>
        <a:bodyPr/>
        <a:lstStyle/>
        <a:p>
          <a:r>
            <a:rPr lang="en-US" sz="2800" dirty="0" err="1" smtClean="0">
              <a:latin typeface="Times New Roman" panose="02020603050405020304" pitchFamily="18" charset="0"/>
              <a:cs typeface="Times New Roman" panose="02020603050405020304" pitchFamily="18" charset="0"/>
            </a:rPr>
            <a:t>Chôn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Choắt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bụi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cỏ</a:t>
          </a:r>
          <a:r>
            <a:rPr lang="en-US" sz="2800" dirty="0" smtClean="0">
              <a:latin typeface="Times New Roman" panose="02020603050405020304" pitchFamily="18" charset="0"/>
              <a:cs typeface="Times New Roman" panose="02020603050405020304" pitchFamily="18" charset="0"/>
            </a:rPr>
            <a:t> um </a:t>
          </a:r>
          <a:r>
            <a:rPr lang="en-US" sz="2800" dirty="0" err="1" smtClean="0">
              <a:latin typeface="Times New Roman" panose="02020603050405020304" pitchFamily="18" charset="0"/>
              <a:cs typeface="Times New Roman" panose="02020603050405020304" pitchFamily="18" charset="0"/>
            </a:rPr>
            <a:t>tùm</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dgm:t>
    </dgm:pt>
    <dgm:pt modelId="{2460FAE7-67B4-4FF7-86F5-FAA3278AA612}" type="parTrans" cxnId="{8F7AAE1C-08B4-452F-83A5-9DA18574499C}">
      <dgm:prSet/>
      <dgm:spPr/>
      <dgm:t>
        <a:bodyPr/>
        <a:lstStyle/>
        <a:p>
          <a:endParaRPr lang="en-US"/>
        </a:p>
      </dgm:t>
    </dgm:pt>
    <dgm:pt modelId="{343BBE1E-8B6D-48A6-A430-CE22DEB09F8D}" type="sibTrans" cxnId="{8F7AAE1C-08B4-452F-83A5-9DA18574499C}">
      <dgm:prSet/>
      <dgm:spPr/>
      <dgm:t>
        <a:bodyPr/>
        <a:lstStyle/>
        <a:p>
          <a:endParaRPr lang="en-US"/>
        </a:p>
      </dgm:t>
    </dgm:pt>
    <dgm:pt modelId="{0DD9739C-FB7C-4E6D-805E-EFA75B4C7712}" type="pres">
      <dgm:prSet presAssocID="{9BB31560-15F8-4BE1-8E42-D5949BCF0EE5}" presName="hierChild1" presStyleCnt="0">
        <dgm:presLayoutVars>
          <dgm:orgChart val="1"/>
          <dgm:chPref val="1"/>
          <dgm:dir/>
          <dgm:animOne val="branch"/>
          <dgm:animLvl val="lvl"/>
          <dgm:resizeHandles/>
        </dgm:presLayoutVars>
      </dgm:prSet>
      <dgm:spPr/>
      <dgm:t>
        <a:bodyPr/>
        <a:lstStyle/>
        <a:p>
          <a:endParaRPr lang="en-US"/>
        </a:p>
      </dgm:t>
    </dgm:pt>
    <dgm:pt modelId="{3D36507F-80E4-49AB-B930-B961D5E1FAC3}" type="pres">
      <dgm:prSet presAssocID="{6E029D1C-29EF-4CB7-92F4-5818A402B254}" presName="hierRoot1" presStyleCnt="0">
        <dgm:presLayoutVars>
          <dgm:hierBranch val="init"/>
        </dgm:presLayoutVars>
      </dgm:prSet>
      <dgm:spPr/>
    </dgm:pt>
    <dgm:pt modelId="{B56E741B-F75E-4D53-B47C-E86789B6CE07}" type="pres">
      <dgm:prSet presAssocID="{6E029D1C-29EF-4CB7-92F4-5818A402B254}" presName="rootComposite1" presStyleCnt="0"/>
      <dgm:spPr/>
    </dgm:pt>
    <dgm:pt modelId="{D302C3A7-D8CE-4323-8570-985D5BFA43E7}" type="pres">
      <dgm:prSet presAssocID="{6E029D1C-29EF-4CB7-92F4-5818A402B254}" presName="rootText1" presStyleLbl="node0" presStyleIdx="0" presStyleCnt="1" custScaleY="72082">
        <dgm:presLayoutVars>
          <dgm:chPref val="3"/>
        </dgm:presLayoutVars>
      </dgm:prSet>
      <dgm:spPr/>
      <dgm:t>
        <a:bodyPr/>
        <a:lstStyle/>
        <a:p>
          <a:endParaRPr lang="en-US"/>
        </a:p>
      </dgm:t>
    </dgm:pt>
    <dgm:pt modelId="{F15513EA-EF66-4412-85A8-9327AB61B866}" type="pres">
      <dgm:prSet presAssocID="{6E029D1C-29EF-4CB7-92F4-5818A402B254}" presName="rootConnector1" presStyleLbl="node1" presStyleIdx="0" presStyleCnt="0"/>
      <dgm:spPr/>
      <dgm:t>
        <a:bodyPr/>
        <a:lstStyle/>
        <a:p>
          <a:endParaRPr lang="en-US"/>
        </a:p>
      </dgm:t>
    </dgm:pt>
    <dgm:pt modelId="{85F42F69-9B9C-4B22-B20D-4DA237B58792}" type="pres">
      <dgm:prSet presAssocID="{6E029D1C-29EF-4CB7-92F4-5818A402B254}" presName="hierChild2" presStyleCnt="0"/>
      <dgm:spPr/>
    </dgm:pt>
    <dgm:pt modelId="{C0BF1106-A467-48CA-A533-E84229AB61A6}" type="pres">
      <dgm:prSet presAssocID="{FB61BBD0-4AD0-4860-B875-4B2A4213215A}" presName="Name37" presStyleLbl="parChTrans1D2" presStyleIdx="0" presStyleCnt="3"/>
      <dgm:spPr/>
      <dgm:t>
        <a:bodyPr/>
        <a:lstStyle/>
        <a:p>
          <a:endParaRPr lang="en-US"/>
        </a:p>
      </dgm:t>
    </dgm:pt>
    <dgm:pt modelId="{FC4EF614-39A5-47C6-9868-B9DD37C1765F}" type="pres">
      <dgm:prSet presAssocID="{04CE525F-818F-4F69-B0AA-94B8478C350B}" presName="hierRoot2" presStyleCnt="0">
        <dgm:presLayoutVars>
          <dgm:hierBranch val="init"/>
        </dgm:presLayoutVars>
      </dgm:prSet>
      <dgm:spPr/>
    </dgm:pt>
    <dgm:pt modelId="{858B2849-36A5-4669-8A9E-F4D2C6E76020}" type="pres">
      <dgm:prSet presAssocID="{04CE525F-818F-4F69-B0AA-94B8478C350B}" presName="rootComposite" presStyleCnt="0"/>
      <dgm:spPr/>
    </dgm:pt>
    <dgm:pt modelId="{94582048-37D7-4073-AA2F-4434A791DA0D}" type="pres">
      <dgm:prSet presAssocID="{04CE525F-818F-4F69-B0AA-94B8478C350B}" presName="rootText" presStyleLbl="node2" presStyleIdx="0" presStyleCnt="3" custLinFactNeighborX="12300">
        <dgm:presLayoutVars>
          <dgm:chPref val="3"/>
        </dgm:presLayoutVars>
      </dgm:prSet>
      <dgm:spPr/>
      <dgm:t>
        <a:bodyPr/>
        <a:lstStyle/>
        <a:p>
          <a:endParaRPr lang="en-US"/>
        </a:p>
      </dgm:t>
    </dgm:pt>
    <dgm:pt modelId="{9B2D52C3-ED00-4188-B305-43B4F859466C}" type="pres">
      <dgm:prSet presAssocID="{04CE525F-818F-4F69-B0AA-94B8478C350B}" presName="rootConnector" presStyleLbl="node2" presStyleIdx="0" presStyleCnt="3"/>
      <dgm:spPr/>
      <dgm:t>
        <a:bodyPr/>
        <a:lstStyle/>
        <a:p>
          <a:endParaRPr lang="en-US"/>
        </a:p>
      </dgm:t>
    </dgm:pt>
    <dgm:pt modelId="{C1286BBD-6F24-4B3C-BD4C-7D7604EC9416}" type="pres">
      <dgm:prSet presAssocID="{04CE525F-818F-4F69-B0AA-94B8478C350B}" presName="hierChild4" presStyleCnt="0"/>
      <dgm:spPr/>
    </dgm:pt>
    <dgm:pt modelId="{48D51D37-7975-4F9D-95CB-C7A4442129D1}" type="pres">
      <dgm:prSet presAssocID="{04CE525F-818F-4F69-B0AA-94B8478C350B}" presName="hierChild5" presStyleCnt="0"/>
      <dgm:spPr/>
    </dgm:pt>
    <dgm:pt modelId="{0D1B7B36-9507-4FB2-B789-D703E2922823}" type="pres">
      <dgm:prSet presAssocID="{8F00C8F6-AE34-4507-99CF-8A2906D883E5}" presName="Name37" presStyleLbl="parChTrans1D2" presStyleIdx="1" presStyleCnt="3"/>
      <dgm:spPr/>
      <dgm:t>
        <a:bodyPr/>
        <a:lstStyle/>
        <a:p>
          <a:endParaRPr lang="en-US"/>
        </a:p>
      </dgm:t>
    </dgm:pt>
    <dgm:pt modelId="{C90DC276-1671-4A3C-A870-C0D9E3AC36E5}" type="pres">
      <dgm:prSet presAssocID="{662299A1-A042-4DC4-B4B8-D0466DC4E058}" presName="hierRoot2" presStyleCnt="0">
        <dgm:presLayoutVars>
          <dgm:hierBranch val="init"/>
        </dgm:presLayoutVars>
      </dgm:prSet>
      <dgm:spPr/>
    </dgm:pt>
    <dgm:pt modelId="{9E395271-9A12-448F-8B73-7C547F06161D}" type="pres">
      <dgm:prSet presAssocID="{662299A1-A042-4DC4-B4B8-D0466DC4E058}" presName="rootComposite" presStyleCnt="0"/>
      <dgm:spPr/>
    </dgm:pt>
    <dgm:pt modelId="{8EA7F542-ED4C-43C9-A7B0-A32E107227DD}" type="pres">
      <dgm:prSet presAssocID="{662299A1-A042-4DC4-B4B8-D0466DC4E058}" presName="rootText" presStyleLbl="node2" presStyleIdx="1" presStyleCnt="3">
        <dgm:presLayoutVars>
          <dgm:chPref val="3"/>
        </dgm:presLayoutVars>
      </dgm:prSet>
      <dgm:spPr/>
      <dgm:t>
        <a:bodyPr/>
        <a:lstStyle/>
        <a:p>
          <a:endParaRPr lang="en-US"/>
        </a:p>
      </dgm:t>
    </dgm:pt>
    <dgm:pt modelId="{67282CA7-9508-4E0D-B9A4-EC3CB8F1A315}" type="pres">
      <dgm:prSet presAssocID="{662299A1-A042-4DC4-B4B8-D0466DC4E058}" presName="rootConnector" presStyleLbl="node2" presStyleIdx="1" presStyleCnt="3"/>
      <dgm:spPr/>
      <dgm:t>
        <a:bodyPr/>
        <a:lstStyle/>
        <a:p>
          <a:endParaRPr lang="en-US"/>
        </a:p>
      </dgm:t>
    </dgm:pt>
    <dgm:pt modelId="{43C41415-8E63-46AA-9B81-9A0ECE0BF2E5}" type="pres">
      <dgm:prSet presAssocID="{662299A1-A042-4DC4-B4B8-D0466DC4E058}" presName="hierChild4" presStyleCnt="0"/>
      <dgm:spPr/>
    </dgm:pt>
    <dgm:pt modelId="{E338B79B-754A-447E-A347-0C6A360A6454}" type="pres">
      <dgm:prSet presAssocID="{662299A1-A042-4DC4-B4B8-D0466DC4E058}" presName="hierChild5" presStyleCnt="0"/>
      <dgm:spPr/>
    </dgm:pt>
    <dgm:pt modelId="{A1811CD6-88C0-46CB-9225-E7ED338D7CD2}" type="pres">
      <dgm:prSet presAssocID="{2460FAE7-67B4-4FF7-86F5-FAA3278AA612}" presName="Name37" presStyleLbl="parChTrans1D2" presStyleIdx="2" presStyleCnt="3"/>
      <dgm:spPr/>
      <dgm:t>
        <a:bodyPr/>
        <a:lstStyle/>
        <a:p>
          <a:endParaRPr lang="en-US"/>
        </a:p>
      </dgm:t>
    </dgm:pt>
    <dgm:pt modelId="{C5D0A520-39C9-47C1-A5FD-99B301DB51A8}" type="pres">
      <dgm:prSet presAssocID="{AB379D1D-FB97-463E-83FC-DA09B2A7885D}" presName="hierRoot2" presStyleCnt="0">
        <dgm:presLayoutVars>
          <dgm:hierBranch val="init"/>
        </dgm:presLayoutVars>
      </dgm:prSet>
      <dgm:spPr/>
    </dgm:pt>
    <dgm:pt modelId="{ADF131D4-2590-4F25-9DD7-9621DD211D9D}" type="pres">
      <dgm:prSet presAssocID="{AB379D1D-FB97-463E-83FC-DA09B2A7885D}" presName="rootComposite" presStyleCnt="0"/>
      <dgm:spPr/>
    </dgm:pt>
    <dgm:pt modelId="{AE9475F2-53BD-4ED6-BFE8-0F325DE157E6}" type="pres">
      <dgm:prSet presAssocID="{AB379D1D-FB97-463E-83FC-DA09B2A7885D}" presName="rootText" presStyleLbl="node2" presStyleIdx="2" presStyleCnt="3" custLinFactNeighborX="-10660">
        <dgm:presLayoutVars>
          <dgm:chPref val="3"/>
        </dgm:presLayoutVars>
      </dgm:prSet>
      <dgm:spPr/>
      <dgm:t>
        <a:bodyPr/>
        <a:lstStyle/>
        <a:p>
          <a:endParaRPr lang="en-US"/>
        </a:p>
      </dgm:t>
    </dgm:pt>
    <dgm:pt modelId="{B6515D42-6238-40F9-928A-6F690C404AC9}" type="pres">
      <dgm:prSet presAssocID="{AB379D1D-FB97-463E-83FC-DA09B2A7885D}" presName="rootConnector" presStyleLbl="node2" presStyleIdx="2" presStyleCnt="3"/>
      <dgm:spPr/>
      <dgm:t>
        <a:bodyPr/>
        <a:lstStyle/>
        <a:p>
          <a:endParaRPr lang="en-US"/>
        </a:p>
      </dgm:t>
    </dgm:pt>
    <dgm:pt modelId="{7690990A-7B8B-4174-9865-21F25B4BA25D}" type="pres">
      <dgm:prSet presAssocID="{AB379D1D-FB97-463E-83FC-DA09B2A7885D}" presName="hierChild4" presStyleCnt="0"/>
      <dgm:spPr/>
    </dgm:pt>
    <dgm:pt modelId="{3CCA248C-80F2-4B3D-BECD-AAE5F077664E}" type="pres">
      <dgm:prSet presAssocID="{AB379D1D-FB97-463E-83FC-DA09B2A7885D}" presName="hierChild5" presStyleCnt="0"/>
      <dgm:spPr/>
    </dgm:pt>
    <dgm:pt modelId="{99EEDE7F-72D6-4F6C-871A-77F3E450BC44}" type="pres">
      <dgm:prSet presAssocID="{6E029D1C-29EF-4CB7-92F4-5818A402B254}" presName="hierChild3" presStyleCnt="0"/>
      <dgm:spPr/>
    </dgm:pt>
  </dgm:ptLst>
  <dgm:cxnLst>
    <dgm:cxn modelId="{BE16A544-4D44-48AB-A7B6-BF0DD0ADFC95}" type="presOf" srcId="{6E029D1C-29EF-4CB7-92F4-5818A402B254}" destId="{D302C3A7-D8CE-4323-8570-985D5BFA43E7}" srcOrd="0" destOrd="0" presId="urn:microsoft.com/office/officeart/2005/8/layout/orgChart1"/>
    <dgm:cxn modelId="{ABD114F2-0D70-4CE0-9133-CE2EA2A4E260}" type="presOf" srcId="{662299A1-A042-4DC4-B4B8-D0466DC4E058}" destId="{67282CA7-9508-4E0D-B9A4-EC3CB8F1A315}" srcOrd="1" destOrd="0" presId="urn:microsoft.com/office/officeart/2005/8/layout/orgChart1"/>
    <dgm:cxn modelId="{458C25F1-5ED7-4971-9504-5B8721BF5AD6}" type="presOf" srcId="{9BB31560-15F8-4BE1-8E42-D5949BCF0EE5}" destId="{0DD9739C-FB7C-4E6D-805E-EFA75B4C7712}" srcOrd="0" destOrd="0" presId="urn:microsoft.com/office/officeart/2005/8/layout/orgChart1"/>
    <dgm:cxn modelId="{1613F62B-8E05-42F5-829C-C16F07F41B63}" srcId="{9BB31560-15F8-4BE1-8E42-D5949BCF0EE5}" destId="{6E029D1C-29EF-4CB7-92F4-5818A402B254}" srcOrd="0" destOrd="0" parTransId="{C126F9C6-759B-4CD8-B3D1-BE6CF12621AC}" sibTransId="{7E948356-B418-4426-8315-C3AF3DB11C7D}"/>
    <dgm:cxn modelId="{26F1AA9F-EBCF-4C6D-B562-917E51F21813}" type="presOf" srcId="{8F00C8F6-AE34-4507-99CF-8A2906D883E5}" destId="{0D1B7B36-9507-4FB2-B789-D703E2922823}" srcOrd="0" destOrd="0" presId="urn:microsoft.com/office/officeart/2005/8/layout/orgChart1"/>
    <dgm:cxn modelId="{AE75B273-0B71-420F-9D38-A9D6EC565E78}" type="presOf" srcId="{6E029D1C-29EF-4CB7-92F4-5818A402B254}" destId="{F15513EA-EF66-4412-85A8-9327AB61B866}" srcOrd="1" destOrd="0" presId="urn:microsoft.com/office/officeart/2005/8/layout/orgChart1"/>
    <dgm:cxn modelId="{EBF9DD9D-F4F2-4841-BD52-7157AF2AD5CC}" type="presOf" srcId="{2460FAE7-67B4-4FF7-86F5-FAA3278AA612}" destId="{A1811CD6-88C0-46CB-9225-E7ED338D7CD2}" srcOrd="0" destOrd="0" presId="urn:microsoft.com/office/officeart/2005/8/layout/orgChart1"/>
    <dgm:cxn modelId="{02AD6C0F-952C-4D68-BBAE-7986EE5426EF}" srcId="{6E029D1C-29EF-4CB7-92F4-5818A402B254}" destId="{662299A1-A042-4DC4-B4B8-D0466DC4E058}" srcOrd="1" destOrd="0" parTransId="{8F00C8F6-AE34-4507-99CF-8A2906D883E5}" sibTransId="{01BE1254-ADA8-43B4-902F-2B61E01336B5}"/>
    <dgm:cxn modelId="{2CA862E3-8187-42F1-856D-D2AB03E92BC8}" type="presOf" srcId="{662299A1-A042-4DC4-B4B8-D0466DC4E058}" destId="{8EA7F542-ED4C-43C9-A7B0-A32E107227DD}" srcOrd="0" destOrd="0" presId="urn:microsoft.com/office/officeart/2005/8/layout/orgChart1"/>
    <dgm:cxn modelId="{CAD58F4E-B723-4BF1-81D3-4B936520DDE7}" type="presOf" srcId="{FB61BBD0-4AD0-4860-B875-4B2A4213215A}" destId="{C0BF1106-A467-48CA-A533-E84229AB61A6}" srcOrd="0" destOrd="0" presId="urn:microsoft.com/office/officeart/2005/8/layout/orgChart1"/>
    <dgm:cxn modelId="{0959DD7F-6020-4073-B126-A80A66A53182}" type="presOf" srcId="{04CE525F-818F-4F69-B0AA-94B8478C350B}" destId="{9B2D52C3-ED00-4188-B305-43B4F859466C}" srcOrd="1" destOrd="0" presId="urn:microsoft.com/office/officeart/2005/8/layout/orgChart1"/>
    <dgm:cxn modelId="{8F7AAE1C-08B4-452F-83A5-9DA18574499C}" srcId="{6E029D1C-29EF-4CB7-92F4-5818A402B254}" destId="{AB379D1D-FB97-463E-83FC-DA09B2A7885D}" srcOrd="2" destOrd="0" parTransId="{2460FAE7-67B4-4FF7-86F5-FAA3278AA612}" sibTransId="{343BBE1E-8B6D-48A6-A430-CE22DEB09F8D}"/>
    <dgm:cxn modelId="{655EA29D-1953-43C0-9D90-37320F574286}" type="presOf" srcId="{04CE525F-818F-4F69-B0AA-94B8478C350B}" destId="{94582048-37D7-4073-AA2F-4434A791DA0D}" srcOrd="0" destOrd="0" presId="urn:microsoft.com/office/officeart/2005/8/layout/orgChart1"/>
    <dgm:cxn modelId="{87886A2C-066E-45DC-8CD3-B51875FAD87B}" srcId="{6E029D1C-29EF-4CB7-92F4-5818A402B254}" destId="{04CE525F-818F-4F69-B0AA-94B8478C350B}" srcOrd="0" destOrd="0" parTransId="{FB61BBD0-4AD0-4860-B875-4B2A4213215A}" sibTransId="{425C5F43-72D0-4603-A796-98A9C09E8BDF}"/>
    <dgm:cxn modelId="{71E05C66-426D-413E-A4BA-94F4BD1577BB}" type="presOf" srcId="{AB379D1D-FB97-463E-83FC-DA09B2A7885D}" destId="{B6515D42-6238-40F9-928A-6F690C404AC9}" srcOrd="1" destOrd="0" presId="urn:microsoft.com/office/officeart/2005/8/layout/orgChart1"/>
    <dgm:cxn modelId="{D02DFD87-A06F-449D-9536-F8B73E61E896}" type="presOf" srcId="{AB379D1D-FB97-463E-83FC-DA09B2A7885D}" destId="{AE9475F2-53BD-4ED6-BFE8-0F325DE157E6}" srcOrd="0" destOrd="0" presId="urn:microsoft.com/office/officeart/2005/8/layout/orgChart1"/>
    <dgm:cxn modelId="{C46D5290-A2E5-461A-960C-60CDD9137006}" type="presParOf" srcId="{0DD9739C-FB7C-4E6D-805E-EFA75B4C7712}" destId="{3D36507F-80E4-49AB-B930-B961D5E1FAC3}" srcOrd="0" destOrd="0" presId="urn:microsoft.com/office/officeart/2005/8/layout/orgChart1"/>
    <dgm:cxn modelId="{6085A42D-D852-4F8F-A45B-2339900FA88E}" type="presParOf" srcId="{3D36507F-80E4-49AB-B930-B961D5E1FAC3}" destId="{B56E741B-F75E-4D53-B47C-E86789B6CE07}" srcOrd="0" destOrd="0" presId="urn:microsoft.com/office/officeart/2005/8/layout/orgChart1"/>
    <dgm:cxn modelId="{F44DFB13-AEC0-4338-B11C-25A5D9CE0D66}" type="presParOf" srcId="{B56E741B-F75E-4D53-B47C-E86789B6CE07}" destId="{D302C3A7-D8CE-4323-8570-985D5BFA43E7}" srcOrd="0" destOrd="0" presId="urn:microsoft.com/office/officeart/2005/8/layout/orgChart1"/>
    <dgm:cxn modelId="{6DC626BD-0427-4C48-90EF-755F5A094D91}" type="presParOf" srcId="{B56E741B-F75E-4D53-B47C-E86789B6CE07}" destId="{F15513EA-EF66-4412-85A8-9327AB61B866}" srcOrd="1" destOrd="0" presId="urn:microsoft.com/office/officeart/2005/8/layout/orgChart1"/>
    <dgm:cxn modelId="{11106B8B-6CE3-4747-A4F5-6306114021AD}" type="presParOf" srcId="{3D36507F-80E4-49AB-B930-B961D5E1FAC3}" destId="{85F42F69-9B9C-4B22-B20D-4DA237B58792}" srcOrd="1" destOrd="0" presId="urn:microsoft.com/office/officeart/2005/8/layout/orgChart1"/>
    <dgm:cxn modelId="{98DA6B7D-679C-4EEB-B70C-C353160A5A9D}" type="presParOf" srcId="{85F42F69-9B9C-4B22-B20D-4DA237B58792}" destId="{C0BF1106-A467-48CA-A533-E84229AB61A6}" srcOrd="0" destOrd="0" presId="urn:microsoft.com/office/officeart/2005/8/layout/orgChart1"/>
    <dgm:cxn modelId="{5EDA51B2-0D49-4412-B4C6-7C3CA3465CD6}" type="presParOf" srcId="{85F42F69-9B9C-4B22-B20D-4DA237B58792}" destId="{FC4EF614-39A5-47C6-9868-B9DD37C1765F}" srcOrd="1" destOrd="0" presId="urn:microsoft.com/office/officeart/2005/8/layout/orgChart1"/>
    <dgm:cxn modelId="{56945656-27B9-4079-8138-FF950541FB13}" type="presParOf" srcId="{FC4EF614-39A5-47C6-9868-B9DD37C1765F}" destId="{858B2849-36A5-4669-8A9E-F4D2C6E76020}" srcOrd="0" destOrd="0" presId="urn:microsoft.com/office/officeart/2005/8/layout/orgChart1"/>
    <dgm:cxn modelId="{EDE3F45A-5EE1-4391-A1DE-D989DB25EC43}" type="presParOf" srcId="{858B2849-36A5-4669-8A9E-F4D2C6E76020}" destId="{94582048-37D7-4073-AA2F-4434A791DA0D}" srcOrd="0" destOrd="0" presId="urn:microsoft.com/office/officeart/2005/8/layout/orgChart1"/>
    <dgm:cxn modelId="{0D356514-EFA4-4DC2-B316-D0F92D419291}" type="presParOf" srcId="{858B2849-36A5-4669-8A9E-F4D2C6E76020}" destId="{9B2D52C3-ED00-4188-B305-43B4F859466C}" srcOrd="1" destOrd="0" presId="urn:microsoft.com/office/officeart/2005/8/layout/orgChart1"/>
    <dgm:cxn modelId="{7316CF91-F15D-4436-AE5A-6663667836EC}" type="presParOf" srcId="{FC4EF614-39A5-47C6-9868-B9DD37C1765F}" destId="{C1286BBD-6F24-4B3C-BD4C-7D7604EC9416}" srcOrd="1" destOrd="0" presId="urn:microsoft.com/office/officeart/2005/8/layout/orgChart1"/>
    <dgm:cxn modelId="{8F4CBAA0-F5CA-411C-9C1F-DA1A56316E6F}" type="presParOf" srcId="{FC4EF614-39A5-47C6-9868-B9DD37C1765F}" destId="{48D51D37-7975-4F9D-95CB-C7A4442129D1}" srcOrd="2" destOrd="0" presId="urn:microsoft.com/office/officeart/2005/8/layout/orgChart1"/>
    <dgm:cxn modelId="{00FE70C3-9B18-4079-B24E-D89F9788F2D5}" type="presParOf" srcId="{85F42F69-9B9C-4B22-B20D-4DA237B58792}" destId="{0D1B7B36-9507-4FB2-B789-D703E2922823}" srcOrd="2" destOrd="0" presId="urn:microsoft.com/office/officeart/2005/8/layout/orgChart1"/>
    <dgm:cxn modelId="{E83AF509-1671-4809-A4B6-E734ACABAE64}" type="presParOf" srcId="{85F42F69-9B9C-4B22-B20D-4DA237B58792}" destId="{C90DC276-1671-4A3C-A870-C0D9E3AC36E5}" srcOrd="3" destOrd="0" presId="urn:microsoft.com/office/officeart/2005/8/layout/orgChart1"/>
    <dgm:cxn modelId="{D3917303-6171-4F9D-B3BB-5B480561F737}" type="presParOf" srcId="{C90DC276-1671-4A3C-A870-C0D9E3AC36E5}" destId="{9E395271-9A12-448F-8B73-7C547F06161D}" srcOrd="0" destOrd="0" presId="urn:microsoft.com/office/officeart/2005/8/layout/orgChart1"/>
    <dgm:cxn modelId="{342F1341-9858-43AF-8C53-4802ED442B2D}" type="presParOf" srcId="{9E395271-9A12-448F-8B73-7C547F06161D}" destId="{8EA7F542-ED4C-43C9-A7B0-A32E107227DD}" srcOrd="0" destOrd="0" presId="urn:microsoft.com/office/officeart/2005/8/layout/orgChart1"/>
    <dgm:cxn modelId="{E08B4B8B-6FA3-40F5-A4DE-3DB6FD451289}" type="presParOf" srcId="{9E395271-9A12-448F-8B73-7C547F06161D}" destId="{67282CA7-9508-4E0D-B9A4-EC3CB8F1A315}" srcOrd="1" destOrd="0" presId="urn:microsoft.com/office/officeart/2005/8/layout/orgChart1"/>
    <dgm:cxn modelId="{1FDCC8E1-5115-4053-8515-A10A34BFE2AC}" type="presParOf" srcId="{C90DC276-1671-4A3C-A870-C0D9E3AC36E5}" destId="{43C41415-8E63-46AA-9B81-9A0ECE0BF2E5}" srcOrd="1" destOrd="0" presId="urn:microsoft.com/office/officeart/2005/8/layout/orgChart1"/>
    <dgm:cxn modelId="{DC24FBBC-57C8-40BD-9DB9-BA88A7A866CC}" type="presParOf" srcId="{C90DC276-1671-4A3C-A870-C0D9E3AC36E5}" destId="{E338B79B-754A-447E-A347-0C6A360A6454}" srcOrd="2" destOrd="0" presId="urn:microsoft.com/office/officeart/2005/8/layout/orgChart1"/>
    <dgm:cxn modelId="{545761EB-4C39-4385-8E26-57A235E732C7}" type="presParOf" srcId="{85F42F69-9B9C-4B22-B20D-4DA237B58792}" destId="{A1811CD6-88C0-46CB-9225-E7ED338D7CD2}" srcOrd="4" destOrd="0" presId="urn:microsoft.com/office/officeart/2005/8/layout/orgChart1"/>
    <dgm:cxn modelId="{2CFB9256-F049-4922-BFFB-BC4DEB494FC5}" type="presParOf" srcId="{85F42F69-9B9C-4B22-B20D-4DA237B58792}" destId="{C5D0A520-39C9-47C1-A5FD-99B301DB51A8}" srcOrd="5" destOrd="0" presId="urn:microsoft.com/office/officeart/2005/8/layout/orgChart1"/>
    <dgm:cxn modelId="{83D294E8-DC61-476D-B77F-3EB352E7B50C}" type="presParOf" srcId="{C5D0A520-39C9-47C1-A5FD-99B301DB51A8}" destId="{ADF131D4-2590-4F25-9DD7-9621DD211D9D}" srcOrd="0" destOrd="0" presId="urn:microsoft.com/office/officeart/2005/8/layout/orgChart1"/>
    <dgm:cxn modelId="{AC5167F1-83C5-4F03-997E-77B46F2A604E}" type="presParOf" srcId="{ADF131D4-2590-4F25-9DD7-9621DD211D9D}" destId="{AE9475F2-53BD-4ED6-BFE8-0F325DE157E6}" srcOrd="0" destOrd="0" presId="urn:microsoft.com/office/officeart/2005/8/layout/orgChart1"/>
    <dgm:cxn modelId="{F25BA231-865A-4381-8C0F-61BF2516F74F}" type="presParOf" srcId="{ADF131D4-2590-4F25-9DD7-9621DD211D9D}" destId="{B6515D42-6238-40F9-928A-6F690C404AC9}" srcOrd="1" destOrd="0" presId="urn:microsoft.com/office/officeart/2005/8/layout/orgChart1"/>
    <dgm:cxn modelId="{937C2723-5D39-4E2B-9086-4F2FC03022E8}" type="presParOf" srcId="{C5D0A520-39C9-47C1-A5FD-99B301DB51A8}" destId="{7690990A-7B8B-4174-9865-21F25B4BA25D}" srcOrd="1" destOrd="0" presId="urn:microsoft.com/office/officeart/2005/8/layout/orgChart1"/>
    <dgm:cxn modelId="{A18DAFE2-BCB1-4893-A7FF-C05F2A710CEB}" type="presParOf" srcId="{C5D0A520-39C9-47C1-A5FD-99B301DB51A8}" destId="{3CCA248C-80F2-4B3D-BECD-AAE5F077664E}" srcOrd="2" destOrd="0" presId="urn:microsoft.com/office/officeart/2005/8/layout/orgChart1"/>
    <dgm:cxn modelId="{EFA5C297-229E-455D-864D-1C8EC4432290}" type="presParOf" srcId="{3D36507F-80E4-49AB-B930-B961D5E1FAC3}" destId="{99EEDE7F-72D6-4F6C-871A-77F3E450BC44}"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34C9079-A879-446A-820D-067E238CABB4}" type="doc">
      <dgm:prSet loTypeId="urn:microsoft.com/office/officeart/2008/layout/PictureStrips" loCatId="list" qsTypeId="urn:microsoft.com/office/officeart/2005/8/quickstyle/simple1#8" qsCatId="simple" csTypeId="urn:microsoft.com/office/officeart/2005/8/colors/accent1_2#6" csCatId="accent1" phldr="1"/>
      <dgm:spPr/>
      <dgm:t>
        <a:bodyPr/>
        <a:lstStyle/>
        <a:p>
          <a:endParaRPr lang="en-US"/>
        </a:p>
      </dgm:t>
    </dgm:pt>
    <dgm:pt modelId="{AB707764-A6CB-43E3-BD6E-CA8422990FA3}">
      <dgm:prSet phldrT="[Text]"/>
      <dgm:spPr>
        <a:ln w="28575">
          <a:solidFill>
            <a:schemeClr val="accent5">
              <a:lumMod val="50000"/>
            </a:schemeClr>
          </a:solidFill>
        </a:ln>
      </dgm:spPr>
      <dgm:t>
        <a:bodyPr/>
        <a:lstStyle/>
        <a:p>
          <a:r>
            <a:rPr lang="en-US" dirty="0" smtClean="0">
              <a:solidFill>
                <a:schemeClr val="accent6">
                  <a:lumMod val="50000"/>
                </a:schemeClr>
              </a:solidFill>
              <a:effectLst/>
              <a:latin typeface="Times New Roman" panose="02020603050405020304" pitchFamily="18" charset="0"/>
              <a:ea typeface="MS Mincho"/>
            </a:rPr>
            <a:t>- </a:t>
          </a:r>
          <a:r>
            <a:rPr lang="en-US" dirty="0" err="1" smtClean="0">
              <a:solidFill>
                <a:schemeClr val="accent6">
                  <a:lumMod val="50000"/>
                </a:schemeClr>
              </a:solidFill>
              <a:effectLst/>
              <a:latin typeface="Times New Roman" panose="02020603050405020304" pitchFamily="18" charset="0"/>
              <a:ea typeface="MS Mincho"/>
            </a:rPr>
            <a:t>Bài</a:t>
          </a:r>
          <a:r>
            <a:rPr lang="en-US" dirty="0" smtClean="0">
              <a:solidFill>
                <a:schemeClr val="accent6">
                  <a:lumMod val="50000"/>
                </a:schemeClr>
              </a:solidFill>
              <a:effectLst/>
              <a:latin typeface="Times New Roman" panose="02020603050405020304" pitchFamily="18" charset="0"/>
              <a:ea typeface="MS Mincho"/>
            </a:rPr>
            <a:t> </a:t>
          </a:r>
          <a:r>
            <a:rPr lang="en-US" dirty="0" err="1" smtClean="0">
              <a:solidFill>
                <a:schemeClr val="accent6">
                  <a:lumMod val="50000"/>
                </a:schemeClr>
              </a:solidFill>
              <a:effectLst/>
              <a:latin typeface="Times New Roman" panose="02020603050405020304" pitchFamily="18" charset="0"/>
              <a:ea typeface="MS Mincho"/>
            </a:rPr>
            <a:t>học</a:t>
          </a:r>
          <a:r>
            <a:rPr lang="en-US" dirty="0" smtClean="0">
              <a:solidFill>
                <a:schemeClr val="accent6">
                  <a:lumMod val="50000"/>
                </a:schemeClr>
              </a:solidFill>
              <a:effectLst/>
              <a:latin typeface="Times New Roman" panose="02020603050405020304" pitchFamily="18" charset="0"/>
              <a:ea typeface="MS Mincho"/>
            </a:rPr>
            <a:t> </a:t>
          </a:r>
          <a:r>
            <a:rPr lang="en-US" dirty="0" err="1" smtClean="0">
              <a:solidFill>
                <a:schemeClr val="accent6">
                  <a:lumMod val="50000"/>
                </a:schemeClr>
              </a:solidFill>
              <a:effectLst/>
              <a:latin typeface="Times New Roman" panose="02020603050405020304" pitchFamily="18" charset="0"/>
              <a:ea typeface="MS Mincho"/>
            </a:rPr>
            <a:t>về</a:t>
          </a:r>
          <a:r>
            <a:rPr lang="en-US" dirty="0" smtClean="0">
              <a:solidFill>
                <a:schemeClr val="accent6">
                  <a:lumMod val="50000"/>
                </a:schemeClr>
              </a:solidFill>
              <a:effectLst/>
              <a:latin typeface="Times New Roman" panose="02020603050405020304" pitchFamily="18" charset="0"/>
              <a:ea typeface="MS Mincho"/>
            </a:rPr>
            <a:t> </a:t>
          </a:r>
          <a:r>
            <a:rPr lang="en-US" dirty="0" err="1" smtClean="0">
              <a:solidFill>
                <a:schemeClr val="accent6">
                  <a:lumMod val="50000"/>
                </a:schemeClr>
              </a:solidFill>
              <a:effectLst/>
              <a:latin typeface="Times New Roman" panose="02020603050405020304" pitchFamily="18" charset="0"/>
              <a:ea typeface="MS Mincho"/>
            </a:rPr>
            <a:t>cách</a:t>
          </a:r>
          <a:r>
            <a:rPr lang="en-US" dirty="0" smtClean="0">
              <a:solidFill>
                <a:schemeClr val="accent6">
                  <a:lumMod val="50000"/>
                </a:schemeClr>
              </a:solidFill>
              <a:effectLst/>
              <a:latin typeface="Times New Roman" panose="02020603050405020304" pitchFamily="18" charset="0"/>
              <a:ea typeface="MS Mincho"/>
            </a:rPr>
            <a:t> </a:t>
          </a:r>
          <a:r>
            <a:rPr lang="en-US" dirty="0" err="1" smtClean="0">
              <a:solidFill>
                <a:schemeClr val="accent6">
                  <a:lumMod val="50000"/>
                </a:schemeClr>
              </a:solidFill>
              <a:effectLst/>
              <a:latin typeface="Times New Roman" panose="02020603050405020304" pitchFamily="18" charset="0"/>
              <a:ea typeface="MS Mincho"/>
            </a:rPr>
            <a:t>ứng</a:t>
          </a:r>
          <a:r>
            <a:rPr lang="en-US" dirty="0" smtClean="0">
              <a:solidFill>
                <a:schemeClr val="accent6">
                  <a:lumMod val="50000"/>
                </a:schemeClr>
              </a:solidFill>
              <a:effectLst/>
              <a:latin typeface="Times New Roman" panose="02020603050405020304" pitchFamily="18" charset="0"/>
              <a:ea typeface="MS Mincho"/>
            </a:rPr>
            <a:t> </a:t>
          </a:r>
          <a:r>
            <a:rPr lang="en-US" dirty="0" err="1" smtClean="0">
              <a:solidFill>
                <a:schemeClr val="accent6">
                  <a:lumMod val="50000"/>
                </a:schemeClr>
              </a:solidFill>
              <a:effectLst/>
              <a:latin typeface="Times New Roman" panose="02020603050405020304" pitchFamily="18" charset="0"/>
              <a:ea typeface="MS Mincho"/>
            </a:rPr>
            <a:t>xử</a:t>
          </a:r>
          <a:r>
            <a:rPr lang="en-US" dirty="0" smtClean="0">
              <a:solidFill>
                <a:schemeClr val="accent6">
                  <a:lumMod val="50000"/>
                </a:schemeClr>
              </a:solidFill>
              <a:effectLst/>
              <a:latin typeface="Times New Roman" panose="02020603050405020304" pitchFamily="18" charset="0"/>
              <a:ea typeface="MS Mincho"/>
            </a:rPr>
            <a:t>, </a:t>
          </a:r>
          <a:r>
            <a:rPr lang="en-US" dirty="0" err="1" smtClean="0">
              <a:solidFill>
                <a:schemeClr val="accent6">
                  <a:lumMod val="50000"/>
                </a:schemeClr>
              </a:solidFill>
              <a:effectLst/>
              <a:latin typeface="Times New Roman" panose="02020603050405020304" pitchFamily="18" charset="0"/>
              <a:ea typeface="MS Mincho"/>
            </a:rPr>
            <a:t>sống</a:t>
          </a:r>
          <a:r>
            <a:rPr lang="en-US" dirty="0" smtClean="0">
              <a:solidFill>
                <a:schemeClr val="accent6">
                  <a:lumMod val="50000"/>
                </a:schemeClr>
              </a:solidFill>
              <a:effectLst/>
              <a:latin typeface="Times New Roman" panose="02020603050405020304" pitchFamily="18" charset="0"/>
              <a:ea typeface="MS Mincho"/>
            </a:rPr>
            <a:t> </a:t>
          </a:r>
          <a:r>
            <a:rPr lang="en-US" dirty="0" err="1" smtClean="0">
              <a:solidFill>
                <a:schemeClr val="accent6">
                  <a:lumMod val="50000"/>
                </a:schemeClr>
              </a:solidFill>
              <a:effectLst/>
              <a:latin typeface="Times New Roman" panose="02020603050405020304" pitchFamily="18" charset="0"/>
              <a:ea typeface="MS Mincho"/>
            </a:rPr>
            <a:t>khiêm</a:t>
          </a:r>
          <a:r>
            <a:rPr lang="en-US" dirty="0" smtClean="0">
              <a:solidFill>
                <a:schemeClr val="accent6">
                  <a:lumMod val="50000"/>
                </a:schemeClr>
              </a:solidFill>
              <a:effectLst/>
              <a:latin typeface="Times New Roman" panose="02020603050405020304" pitchFamily="18" charset="0"/>
              <a:ea typeface="MS Mincho"/>
            </a:rPr>
            <a:t> </a:t>
          </a:r>
          <a:r>
            <a:rPr lang="en-US" dirty="0" err="1" smtClean="0">
              <a:solidFill>
                <a:schemeClr val="accent6">
                  <a:lumMod val="50000"/>
                </a:schemeClr>
              </a:solidFill>
              <a:effectLst/>
              <a:latin typeface="Times New Roman" panose="02020603050405020304" pitchFamily="18" charset="0"/>
              <a:ea typeface="MS Mincho"/>
            </a:rPr>
            <a:t>tốn</a:t>
          </a:r>
          <a:r>
            <a:rPr lang="en-US" dirty="0" smtClean="0">
              <a:solidFill>
                <a:schemeClr val="accent6">
                  <a:lumMod val="50000"/>
                </a:schemeClr>
              </a:solidFill>
              <a:effectLst/>
              <a:latin typeface="Times New Roman" panose="02020603050405020304" pitchFamily="18" charset="0"/>
              <a:ea typeface="MS Mincho"/>
            </a:rPr>
            <a:t>, </a:t>
          </a:r>
          <a:r>
            <a:rPr lang="en-US" dirty="0" err="1" smtClean="0">
              <a:solidFill>
                <a:schemeClr val="accent6">
                  <a:lumMod val="50000"/>
                </a:schemeClr>
              </a:solidFill>
              <a:effectLst/>
              <a:latin typeface="Times New Roman" panose="02020603050405020304" pitchFamily="18" charset="0"/>
              <a:ea typeface="MS Mincho"/>
            </a:rPr>
            <a:t>biết</a:t>
          </a:r>
          <a:r>
            <a:rPr lang="en-US" dirty="0" smtClean="0">
              <a:solidFill>
                <a:schemeClr val="accent6">
                  <a:lumMod val="50000"/>
                </a:schemeClr>
              </a:solidFill>
              <a:effectLst/>
              <a:latin typeface="Times New Roman" panose="02020603050405020304" pitchFamily="18" charset="0"/>
              <a:ea typeface="MS Mincho"/>
            </a:rPr>
            <a:t> </a:t>
          </a:r>
          <a:r>
            <a:rPr lang="en-US" dirty="0" err="1" smtClean="0">
              <a:solidFill>
                <a:schemeClr val="accent6">
                  <a:lumMod val="50000"/>
                </a:schemeClr>
              </a:solidFill>
              <a:effectLst/>
              <a:latin typeface="Times New Roman" panose="02020603050405020304" pitchFamily="18" charset="0"/>
              <a:ea typeface="MS Mincho"/>
            </a:rPr>
            <a:t>tôn</a:t>
          </a:r>
          <a:r>
            <a:rPr lang="en-US" dirty="0" smtClean="0">
              <a:solidFill>
                <a:schemeClr val="accent6">
                  <a:lumMod val="50000"/>
                </a:schemeClr>
              </a:solidFill>
              <a:effectLst/>
              <a:latin typeface="Times New Roman" panose="02020603050405020304" pitchFamily="18" charset="0"/>
              <a:ea typeface="MS Mincho"/>
            </a:rPr>
            <a:t> </a:t>
          </a:r>
          <a:r>
            <a:rPr lang="en-US" dirty="0" err="1" smtClean="0">
              <a:solidFill>
                <a:schemeClr val="accent6">
                  <a:lumMod val="50000"/>
                </a:schemeClr>
              </a:solidFill>
              <a:effectLst/>
              <a:latin typeface="Times New Roman" panose="02020603050405020304" pitchFamily="18" charset="0"/>
              <a:ea typeface="MS Mincho"/>
            </a:rPr>
            <a:t>trọng</a:t>
          </a:r>
          <a:r>
            <a:rPr lang="en-US" dirty="0" smtClean="0">
              <a:solidFill>
                <a:schemeClr val="accent6">
                  <a:lumMod val="50000"/>
                </a:schemeClr>
              </a:solidFill>
              <a:effectLst/>
              <a:latin typeface="Times New Roman" panose="02020603050405020304" pitchFamily="18" charset="0"/>
              <a:ea typeface="MS Mincho"/>
            </a:rPr>
            <a:t> </a:t>
          </a:r>
          <a:r>
            <a:rPr lang="en-US" dirty="0" err="1" smtClean="0">
              <a:solidFill>
                <a:schemeClr val="accent6">
                  <a:lumMod val="50000"/>
                </a:schemeClr>
              </a:solidFill>
              <a:effectLst/>
              <a:latin typeface="Times New Roman" panose="02020603050405020304" pitchFamily="18" charset="0"/>
              <a:ea typeface="MS Mincho"/>
            </a:rPr>
            <a:t>người</a:t>
          </a:r>
          <a:r>
            <a:rPr lang="en-US" dirty="0" smtClean="0">
              <a:solidFill>
                <a:schemeClr val="accent6">
                  <a:lumMod val="50000"/>
                </a:schemeClr>
              </a:solidFill>
              <a:effectLst/>
              <a:latin typeface="Times New Roman" panose="02020603050405020304" pitchFamily="18" charset="0"/>
              <a:ea typeface="MS Mincho"/>
            </a:rPr>
            <a:t> </a:t>
          </a:r>
          <a:r>
            <a:rPr lang="en-US" dirty="0" err="1" smtClean="0">
              <a:solidFill>
                <a:schemeClr val="accent6">
                  <a:lumMod val="50000"/>
                </a:schemeClr>
              </a:solidFill>
              <a:effectLst/>
              <a:latin typeface="Times New Roman" panose="02020603050405020304" pitchFamily="18" charset="0"/>
              <a:ea typeface="MS Mincho"/>
            </a:rPr>
            <a:t>khác</a:t>
          </a:r>
          <a:r>
            <a:rPr lang="en-US" dirty="0" smtClean="0">
              <a:solidFill>
                <a:schemeClr val="accent6">
                  <a:lumMod val="50000"/>
                </a:schemeClr>
              </a:solidFill>
              <a:effectLst/>
              <a:latin typeface="Times New Roman" panose="02020603050405020304" pitchFamily="18" charset="0"/>
              <a:ea typeface="MS Mincho"/>
            </a:rPr>
            <a:t>.</a:t>
          </a:r>
          <a:endParaRPr lang="en-US" dirty="0">
            <a:solidFill>
              <a:schemeClr val="accent6">
                <a:lumMod val="50000"/>
              </a:schemeClr>
            </a:solidFill>
          </a:endParaRPr>
        </a:p>
      </dgm:t>
    </dgm:pt>
    <dgm:pt modelId="{23439029-C5C1-404E-ABEE-431CBA128067}" type="parTrans" cxnId="{C00AD685-C8BC-405A-95B7-4450E979CD0D}">
      <dgm:prSet/>
      <dgm:spPr/>
      <dgm:t>
        <a:bodyPr/>
        <a:lstStyle/>
        <a:p>
          <a:endParaRPr lang="en-US"/>
        </a:p>
      </dgm:t>
    </dgm:pt>
    <dgm:pt modelId="{8D162DD0-25A4-4C6E-835C-A222107E3CBF}" type="sibTrans" cxnId="{C00AD685-C8BC-405A-95B7-4450E979CD0D}">
      <dgm:prSet/>
      <dgm:spPr/>
      <dgm:t>
        <a:bodyPr/>
        <a:lstStyle/>
        <a:p>
          <a:endParaRPr lang="en-US"/>
        </a:p>
      </dgm:t>
    </dgm:pt>
    <dgm:pt modelId="{A62B5BBA-4703-4DA9-BDD3-85957511D5B9}" type="pres">
      <dgm:prSet presAssocID="{A34C9079-A879-446A-820D-067E238CABB4}" presName="Name0" presStyleCnt="0">
        <dgm:presLayoutVars>
          <dgm:dir/>
          <dgm:resizeHandles val="exact"/>
        </dgm:presLayoutVars>
      </dgm:prSet>
      <dgm:spPr/>
      <dgm:t>
        <a:bodyPr/>
        <a:lstStyle/>
        <a:p>
          <a:endParaRPr lang="en-US"/>
        </a:p>
      </dgm:t>
    </dgm:pt>
    <dgm:pt modelId="{94C4717E-5199-441D-9B56-CA9CFBD8BDFA}" type="pres">
      <dgm:prSet presAssocID="{AB707764-A6CB-43E3-BD6E-CA8422990FA3}" presName="composite" presStyleCnt="0"/>
      <dgm:spPr/>
    </dgm:pt>
    <dgm:pt modelId="{545498A1-03CC-4611-90E3-90B86A21061A}" type="pres">
      <dgm:prSet presAssocID="{AB707764-A6CB-43E3-BD6E-CA8422990FA3}" presName="rect1" presStyleLbl="trAlignAcc1" presStyleIdx="0" presStyleCnt="1" custScaleX="156674" custScaleY="50936">
        <dgm:presLayoutVars>
          <dgm:bulletEnabled val="1"/>
        </dgm:presLayoutVars>
      </dgm:prSet>
      <dgm:spPr/>
      <dgm:t>
        <a:bodyPr/>
        <a:lstStyle/>
        <a:p>
          <a:endParaRPr lang="en-US"/>
        </a:p>
      </dgm:t>
    </dgm:pt>
    <dgm:pt modelId="{1C8447A2-570A-482D-ADC4-47298F67FD24}" type="pres">
      <dgm:prSet presAssocID="{AB707764-A6CB-43E3-BD6E-CA8422990FA3}" presName="rect2" presStyleLbl="fgImgPlace1" presStyleIdx="0" presStyleCnt="1" custScaleY="61239" custLinFactX="-30461" custLinFactNeighborX="-100000" custLinFactNeighborY="-6972"/>
      <dgm:spPr>
        <a:blipFill rotWithShape="1">
          <a:blip xmlns:r="http://schemas.openxmlformats.org/officeDocument/2006/relationships" r:embed="rId1"/>
          <a:stretch>
            <a:fillRect/>
          </a:stretch>
        </a:blipFill>
      </dgm:spPr>
    </dgm:pt>
  </dgm:ptLst>
  <dgm:cxnLst>
    <dgm:cxn modelId="{C00AD685-C8BC-405A-95B7-4450E979CD0D}" srcId="{A34C9079-A879-446A-820D-067E238CABB4}" destId="{AB707764-A6CB-43E3-BD6E-CA8422990FA3}" srcOrd="0" destOrd="0" parTransId="{23439029-C5C1-404E-ABEE-431CBA128067}" sibTransId="{8D162DD0-25A4-4C6E-835C-A222107E3CBF}"/>
    <dgm:cxn modelId="{CE8F0B07-B30D-4684-9A8A-B18E88AD3228}" type="presOf" srcId="{AB707764-A6CB-43E3-BD6E-CA8422990FA3}" destId="{545498A1-03CC-4611-90E3-90B86A21061A}" srcOrd="0" destOrd="0" presId="urn:microsoft.com/office/officeart/2008/layout/PictureStrips"/>
    <dgm:cxn modelId="{2F051995-AB1C-4D83-8056-72B48E4A8B4B}" type="presOf" srcId="{A34C9079-A879-446A-820D-067E238CABB4}" destId="{A62B5BBA-4703-4DA9-BDD3-85957511D5B9}" srcOrd="0" destOrd="0" presId="urn:microsoft.com/office/officeart/2008/layout/PictureStrips"/>
    <dgm:cxn modelId="{165891F0-C8F7-44ED-A7F1-6E1BA269456F}" type="presParOf" srcId="{A62B5BBA-4703-4DA9-BDD3-85957511D5B9}" destId="{94C4717E-5199-441D-9B56-CA9CFBD8BDFA}" srcOrd="0" destOrd="0" presId="urn:microsoft.com/office/officeart/2008/layout/PictureStrips"/>
    <dgm:cxn modelId="{6C44D832-DCE5-429B-820A-2FB9A6213166}" type="presParOf" srcId="{94C4717E-5199-441D-9B56-CA9CFBD8BDFA}" destId="{545498A1-03CC-4611-90E3-90B86A21061A}" srcOrd="0" destOrd="0" presId="urn:microsoft.com/office/officeart/2008/layout/PictureStrips"/>
    <dgm:cxn modelId="{0403536A-2DC6-4A48-A4D1-ADB8490D1D70}" type="presParOf" srcId="{94C4717E-5199-441D-9B56-CA9CFBD8BDFA}" destId="{1C8447A2-570A-482D-ADC4-47298F67FD2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34C9079-A879-446A-820D-067E238CABB4}" type="doc">
      <dgm:prSet loTypeId="urn:microsoft.com/office/officeart/2008/layout/PictureStrips" loCatId="list" qsTypeId="urn:microsoft.com/office/officeart/2005/8/quickstyle/simple1#9" qsCatId="simple" csTypeId="urn:microsoft.com/office/officeart/2005/8/colors/accent1_2#7" csCatId="accent1" phldr="1"/>
      <dgm:spPr/>
      <dgm:t>
        <a:bodyPr/>
        <a:lstStyle/>
        <a:p>
          <a:endParaRPr lang="en-US"/>
        </a:p>
      </dgm:t>
    </dgm:pt>
    <dgm:pt modelId="{AB707764-A6CB-43E3-BD6E-CA8422990FA3}">
      <dgm:prSet phldrT="[Text]" custT="1"/>
      <dgm:spPr>
        <a:ln w="28575">
          <a:solidFill>
            <a:schemeClr val="accent5">
              <a:lumMod val="50000"/>
            </a:schemeClr>
          </a:solidFill>
        </a:ln>
      </dgm:spPr>
      <dgm:t>
        <a:bodyPr/>
        <a:lstStyle/>
        <a:p>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Bài</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học</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về</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tình</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thân</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ái</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chan</a:t>
          </a:r>
          <a:r>
            <a:rPr lang="en-US" sz="3200" dirty="0" smtClean="0">
              <a:solidFill>
                <a:schemeClr val="accent6">
                  <a:lumMod val="50000"/>
                </a:schemeClr>
              </a:solidFill>
              <a:effectLst/>
              <a:latin typeface="Times New Roman" panose="02020603050405020304" pitchFamily="18" charset="0"/>
              <a:ea typeface="MS Mincho"/>
            </a:rPr>
            <a:t> </a:t>
          </a:r>
          <a:r>
            <a:rPr lang="en-US" sz="3200" dirty="0" err="1" smtClean="0">
              <a:solidFill>
                <a:schemeClr val="accent6">
                  <a:lumMod val="50000"/>
                </a:schemeClr>
              </a:solidFill>
              <a:effectLst/>
              <a:latin typeface="Times New Roman" panose="02020603050405020304" pitchFamily="18" charset="0"/>
              <a:ea typeface="MS Mincho"/>
            </a:rPr>
            <a:t>hòa</a:t>
          </a:r>
          <a:endParaRPr lang="en-US" sz="3200" dirty="0">
            <a:solidFill>
              <a:schemeClr val="accent6">
                <a:lumMod val="50000"/>
              </a:schemeClr>
            </a:solidFill>
          </a:endParaRPr>
        </a:p>
      </dgm:t>
    </dgm:pt>
    <dgm:pt modelId="{23439029-C5C1-404E-ABEE-431CBA128067}" type="parTrans" cxnId="{C00AD685-C8BC-405A-95B7-4450E979CD0D}">
      <dgm:prSet/>
      <dgm:spPr/>
      <dgm:t>
        <a:bodyPr/>
        <a:lstStyle/>
        <a:p>
          <a:endParaRPr lang="en-US"/>
        </a:p>
      </dgm:t>
    </dgm:pt>
    <dgm:pt modelId="{8D162DD0-25A4-4C6E-835C-A222107E3CBF}" type="sibTrans" cxnId="{C00AD685-C8BC-405A-95B7-4450E979CD0D}">
      <dgm:prSet/>
      <dgm:spPr/>
      <dgm:t>
        <a:bodyPr/>
        <a:lstStyle/>
        <a:p>
          <a:endParaRPr lang="en-US"/>
        </a:p>
      </dgm:t>
    </dgm:pt>
    <dgm:pt modelId="{A62B5BBA-4703-4DA9-BDD3-85957511D5B9}" type="pres">
      <dgm:prSet presAssocID="{A34C9079-A879-446A-820D-067E238CABB4}" presName="Name0" presStyleCnt="0">
        <dgm:presLayoutVars>
          <dgm:dir/>
          <dgm:resizeHandles val="exact"/>
        </dgm:presLayoutVars>
      </dgm:prSet>
      <dgm:spPr/>
      <dgm:t>
        <a:bodyPr/>
        <a:lstStyle/>
        <a:p>
          <a:endParaRPr lang="en-US"/>
        </a:p>
      </dgm:t>
    </dgm:pt>
    <dgm:pt modelId="{94C4717E-5199-441D-9B56-CA9CFBD8BDFA}" type="pres">
      <dgm:prSet presAssocID="{AB707764-A6CB-43E3-BD6E-CA8422990FA3}" presName="composite" presStyleCnt="0"/>
      <dgm:spPr/>
    </dgm:pt>
    <dgm:pt modelId="{545498A1-03CC-4611-90E3-90B86A21061A}" type="pres">
      <dgm:prSet presAssocID="{AB707764-A6CB-43E3-BD6E-CA8422990FA3}" presName="rect1" presStyleLbl="trAlignAcc1" presStyleIdx="0" presStyleCnt="1" custScaleX="156674" custScaleY="50936">
        <dgm:presLayoutVars>
          <dgm:bulletEnabled val="1"/>
        </dgm:presLayoutVars>
      </dgm:prSet>
      <dgm:spPr/>
      <dgm:t>
        <a:bodyPr/>
        <a:lstStyle/>
        <a:p>
          <a:endParaRPr lang="en-US"/>
        </a:p>
      </dgm:t>
    </dgm:pt>
    <dgm:pt modelId="{1C8447A2-570A-482D-ADC4-47298F67FD24}" type="pres">
      <dgm:prSet presAssocID="{AB707764-A6CB-43E3-BD6E-CA8422990FA3}" presName="rect2" presStyleLbl="fgImgPlace1" presStyleIdx="0" presStyleCnt="1" custScaleY="61239" custLinFactX="-30461" custLinFactNeighborX="-100000" custLinFactNeighborY="-6972"/>
      <dgm:spPr>
        <a:blipFill rotWithShape="1">
          <a:blip xmlns:r="http://schemas.openxmlformats.org/officeDocument/2006/relationships" r:embed="rId1"/>
          <a:stretch>
            <a:fillRect/>
          </a:stretch>
        </a:blipFill>
      </dgm:spPr>
      <dgm:t>
        <a:bodyPr/>
        <a:lstStyle/>
        <a:p>
          <a:endParaRPr lang="en-US"/>
        </a:p>
      </dgm:t>
    </dgm:pt>
  </dgm:ptLst>
  <dgm:cxnLst>
    <dgm:cxn modelId="{51489769-A1CE-4071-B00B-563883863BB5}" type="presOf" srcId="{A34C9079-A879-446A-820D-067E238CABB4}" destId="{A62B5BBA-4703-4DA9-BDD3-85957511D5B9}" srcOrd="0" destOrd="0" presId="urn:microsoft.com/office/officeart/2008/layout/PictureStrips"/>
    <dgm:cxn modelId="{C00AD685-C8BC-405A-95B7-4450E979CD0D}" srcId="{A34C9079-A879-446A-820D-067E238CABB4}" destId="{AB707764-A6CB-43E3-BD6E-CA8422990FA3}" srcOrd="0" destOrd="0" parTransId="{23439029-C5C1-404E-ABEE-431CBA128067}" sibTransId="{8D162DD0-25A4-4C6E-835C-A222107E3CBF}"/>
    <dgm:cxn modelId="{793710EB-7363-4C43-8E99-E3B7E04BE1BE}" type="presOf" srcId="{AB707764-A6CB-43E3-BD6E-CA8422990FA3}" destId="{545498A1-03CC-4611-90E3-90B86A21061A}" srcOrd="0" destOrd="0" presId="urn:microsoft.com/office/officeart/2008/layout/PictureStrips"/>
    <dgm:cxn modelId="{C754397A-2D36-47DC-A6FF-343FA3FA42AB}" type="presParOf" srcId="{A62B5BBA-4703-4DA9-BDD3-85957511D5B9}" destId="{94C4717E-5199-441D-9B56-CA9CFBD8BDFA}" srcOrd="0" destOrd="0" presId="urn:microsoft.com/office/officeart/2008/layout/PictureStrips"/>
    <dgm:cxn modelId="{DB16E23E-B610-4172-B2FF-4241693FF025}" type="presParOf" srcId="{94C4717E-5199-441D-9B56-CA9CFBD8BDFA}" destId="{545498A1-03CC-4611-90E3-90B86A21061A}" srcOrd="0" destOrd="0" presId="urn:microsoft.com/office/officeart/2008/layout/PictureStrips"/>
    <dgm:cxn modelId="{D08E7065-EBE4-4916-8B7F-495E57B4DAF6}" type="presParOf" srcId="{94C4717E-5199-441D-9B56-CA9CFBD8BDFA}" destId="{1C8447A2-570A-482D-ADC4-47298F67FD24}"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34C9079-A879-446A-820D-067E238CABB4}" type="doc">
      <dgm:prSet loTypeId="urn:microsoft.com/office/officeart/2008/layout/PictureStrips" loCatId="list" qsTypeId="urn:microsoft.com/office/officeart/2005/8/quickstyle/simple1#10" qsCatId="simple" csTypeId="urn:microsoft.com/office/officeart/2005/8/colors/accent1_2#8" csCatId="accent1" phldr="1"/>
      <dgm:spPr/>
      <dgm:t>
        <a:bodyPr/>
        <a:lstStyle/>
        <a:p>
          <a:endParaRPr lang="en-US"/>
        </a:p>
      </dgm:t>
    </dgm:pt>
    <dgm:pt modelId="{AB707764-A6CB-43E3-BD6E-CA8422990FA3}">
      <dgm:prSet phldrT="[Text]"/>
      <dgm:spPr>
        <a:ln w="28575">
          <a:solidFill>
            <a:schemeClr val="accent5">
              <a:lumMod val="50000"/>
            </a:schemeClr>
          </a:solidFill>
        </a:ln>
      </dgm:spPr>
      <dgm:t>
        <a:bodyPr/>
        <a:lstStyle/>
        <a:p>
          <a:r>
            <a:rPr lang="en-US"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smtClean="0">
              <a:solidFill>
                <a:schemeClr val="accent6">
                  <a:lumMod val="50000"/>
                </a:schemeClr>
              </a:solidFill>
              <a:effectLst/>
              <a:latin typeface="Times New Roman" panose="02020603050405020304" pitchFamily="18" charset="0"/>
              <a:ea typeface="Times New Roman" panose="02020603050405020304" pitchFamily="18" charset="0"/>
            </a:rPr>
            <a:t>Bài</a:t>
          </a:r>
          <a:r>
            <a:rPr lang="en-US"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smtClean="0">
              <a:solidFill>
                <a:schemeClr val="accent6">
                  <a:lumMod val="50000"/>
                </a:schemeClr>
              </a:solidFill>
              <a:effectLst/>
              <a:latin typeface="Times New Roman" panose="02020603050405020304" pitchFamily="18" charset="0"/>
              <a:ea typeface="Times New Roman" panose="02020603050405020304" pitchFamily="18" charset="0"/>
            </a:rPr>
            <a:t>học</a:t>
          </a:r>
          <a:r>
            <a:rPr lang="en-US"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smtClean="0">
              <a:solidFill>
                <a:schemeClr val="accent6">
                  <a:lumMod val="50000"/>
                </a:schemeClr>
              </a:solidFill>
              <a:effectLst/>
              <a:latin typeface="Times New Roman" panose="02020603050405020304" pitchFamily="18" charset="0"/>
              <a:ea typeface="Times New Roman" panose="02020603050405020304" pitchFamily="18" charset="0"/>
            </a:rPr>
            <a:t>đường</a:t>
          </a:r>
          <a:r>
            <a:rPr lang="en-US"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smtClean="0">
              <a:solidFill>
                <a:schemeClr val="accent6">
                  <a:lumMod val="50000"/>
                </a:schemeClr>
              </a:solidFill>
              <a:effectLst/>
              <a:latin typeface="Times New Roman" panose="02020603050405020304" pitchFamily="18" charset="0"/>
              <a:ea typeface="Times New Roman" panose="02020603050405020304" pitchFamily="18" charset="0"/>
            </a:rPr>
            <a:t>đời</a:t>
          </a:r>
          <a:r>
            <a:rPr lang="en-US"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smtClean="0">
              <a:solidFill>
                <a:schemeClr val="accent6">
                  <a:lumMod val="50000"/>
                </a:schemeClr>
              </a:solidFill>
              <a:effectLst/>
              <a:latin typeface="Times New Roman" panose="02020603050405020304" pitchFamily="18" charset="0"/>
              <a:ea typeface="Times New Roman" panose="02020603050405020304" pitchFamily="18" charset="0"/>
            </a:rPr>
            <a:t>đầu</a:t>
          </a:r>
          <a:r>
            <a:rPr lang="en-US"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smtClean="0">
              <a:solidFill>
                <a:schemeClr val="accent6">
                  <a:lumMod val="50000"/>
                </a:schemeClr>
              </a:solidFill>
              <a:effectLst/>
              <a:latin typeface="Times New Roman" panose="02020603050405020304" pitchFamily="18" charset="0"/>
              <a:ea typeface="Times New Roman" panose="02020603050405020304" pitchFamily="18" charset="0"/>
            </a:rPr>
            <a:t>tiên</a:t>
          </a:r>
          <a:r>
            <a:rPr lang="en-US"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smtClean="0">
              <a:solidFill>
                <a:schemeClr val="accent6">
                  <a:lumMod val="50000"/>
                </a:schemeClr>
              </a:solidFill>
              <a:effectLst/>
              <a:latin typeface="Times New Roman" panose="02020603050405020304" pitchFamily="18" charset="0"/>
              <a:ea typeface="Times New Roman" panose="02020603050405020304" pitchFamily="18" charset="0"/>
            </a:rPr>
            <a:t>mà</a:t>
          </a:r>
          <a:r>
            <a:rPr lang="en-US"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smtClean="0">
              <a:solidFill>
                <a:schemeClr val="accent6">
                  <a:lumMod val="50000"/>
                </a:schemeClr>
              </a:solidFill>
              <a:effectLst/>
              <a:latin typeface="Times New Roman" panose="02020603050405020304" pitchFamily="18" charset="0"/>
              <a:ea typeface="Times New Roman" panose="02020603050405020304" pitchFamily="18" charset="0"/>
            </a:rPr>
            <a:t>Dế</a:t>
          </a:r>
          <a:r>
            <a:rPr lang="en-US"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smtClean="0">
              <a:solidFill>
                <a:schemeClr val="accent6">
                  <a:lumMod val="50000"/>
                </a:schemeClr>
              </a:solidFill>
              <a:effectLst/>
              <a:latin typeface="Times New Roman" panose="02020603050405020304" pitchFamily="18" charset="0"/>
              <a:ea typeface="Times New Roman" panose="02020603050405020304" pitchFamily="18" charset="0"/>
            </a:rPr>
            <a:t>Mèn</a:t>
          </a:r>
          <a:r>
            <a:rPr lang="en-US"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smtClean="0">
              <a:solidFill>
                <a:schemeClr val="accent6">
                  <a:lumMod val="50000"/>
                </a:schemeClr>
              </a:solidFill>
              <a:effectLst/>
              <a:latin typeface="Times New Roman" panose="02020603050405020304" pitchFamily="18" charset="0"/>
              <a:ea typeface="Times New Roman" panose="02020603050405020304" pitchFamily="18" charset="0"/>
            </a:rPr>
            <a:t>rút</a:t>
          </a:r>
          <a:r>
            <a:rPr lang="en-US"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smtClean="0">
              <a:solidFill>
                <a:schemeClr val="accent6">
                  <a:lumMod val="50000"/>
                </a:schemeClr>
              </a:solidFill>
              <a:effectLst/>
              <a:latin typeface="Times New Roman" panose="02020603050405020304" pitchFamily="18" charset="0"/>
              <a:ea typeface="Times New Roman" panose="02020603050405020304" pitchFamily="18" charset="0"/>
            </a:rPr>
            <a:t>ra</a:t>
          </a:r>
          <a:r>
            <a:rPr lang="en-US"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smtClean="0">
              <a:solidFill>
                <a:schemeClr val="accent6">
                  <a:lumMod val="50000"/>
                </a:schemeClr>
              </a:solidFill>
              <a:effectLst/>
              <a:latin typeface="Times New Roman" panose="02020603050405020304" pitchFamily="18" charset="0"/>
              <a:ea typeface="Times New Roman" panose="02020603050405020304" pitchFamily="18" charset="0"/>
            </a:rPr>
            <a:t>sau</a:t>
          </a:r>
          <a:r>
            <a:rPr lang="en-US"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smtClean="0">
              <a:solidFill>
                <a:schemeClr val="accent6">
                  <a:lumMod val="50000"/>
                </a:schemeClr>
              </a:solidFill>
              <a:effectLst/>
              <a:latin typeface="Times New Roman" panose="02020603050405020304" pitchFamily="18" charset="0"/>
              <a:ea typeface="Times New Roman" panose="02020603050405020304" pitchFamily="18" charset="0"/>
            </a:rPr>
            <a:t>cái</a:t>
          </a:r>
          <a:r>
            <a:rPr lang="en-US"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smtClean="0">
              <a:solidFill>
                <a:schemeClr val="accent6">
                  <a:lumMod val="50000"/>
                </a:schemeClr>
              </a:solidFill>
              <a:effectLst/>
              <a:latin typeface="Times New Roman" panose="02020603050405020304" pitchFamily="18" charset="0"/>
              <a:ea typeface="Times New Roman" panose="02020603050405020304" pitchFamily="18" charset="0"/>
            </a:rPr>
            <a:t>chết</a:t>
          </a:r>
          <a:r>
            <a:rPr lang="en-US"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smtClean="0">
              <a:solidFill>
                <a:schemeClr val="accent6">
                  <a:lumMod val="50000"/>
                </a:schemeClr>
              </a:solidFill>
              <a:effectLst/>
              <a:latin typeface="Times New Roman" panose="02020603050405020304" pitchFamily="18" charset="0"/>
              <a:ea typeface="Times New Roman" panose="02020603050405020304" pitchFamily="18" charset="0"/>
            </a:rPr>
            <a:t>của</a:t>
          </a:r>
          <a:r>
            <a:rPr lang="en-US"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smtClean="0">
              <a:solidFill>
                <a:schemeClr val="accent6">
                  <a:lumMod val="50000"/>
                </a:schemeClr>
              </a:solidFill>
              <a:effectLst/>
              <a:latin typeface="Times New Roman" panose="02020603050405020304" pitchFamily="18" charset="0"/>
              <a:ea typeface="Times New Roman" panose="02020603050405020304" pitchFamily="18" charset="0"/>
            </a:rPr>
            <a:t>Dế</a:t>
          </a:r>
          <a:r>
            <a:rPr lang="en-US"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smtClean="0">
              <a:solidFill>
                <a:schemeClr val="accent6">
                  <a:lumMod val="50000"/>
                </a:schemeClr>
              </a:solidFill>
              <a:effectLst/>
              <a:latin typeface="Times New Roman" panose="02020603050405020304" pitchFamily="18" charset="0"/>
              <a:ea typeface="Times New Roman" panose="02020603050405020304" pitchFamily="18" charset="0"/>
            </a:rPr>
            <a:t>Choắt</a:t>
          </a:r>
          <a:r>
            <a:rPr lang="en-US"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smtClean="0">
              <a:solidFill>
                <a:schemeClr val="accent6">
                  <a:lumMod val="50000"/>
                </a:schemeClr>
              </a:solidFill>
              <a:effectLst/>
              <a:latin typeface="Times New Roman" panose="02020603050405020304" pitchFamily="18" charset="0"/>
              <a:ea typeface="Times New Roman" panose="02020603050405020304" pitchFamily="18" charset="0"/>
            </a:rPr>
            <a:t>Thói</a:t>
          </a:r>
          <a:r>
            <a:rPr lang="en-US"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smtClean="0">
              <a:solidFill>
                <a:schemeClr val="accent6">
                  <a:lumMod val="50000"/>
                </a:schemeClr>
              </a:solidFill>
              <a:effectLst/>
              <a:latin typeface="Times New Roman" panose="02020603050405020304" pitchFamily="18" charset="0"/>
              <a:ea typeface="Times New Roman" panose="02020603050405020304" pitchFamily="18" charset="0"/>
            </a:rPr>
            <a:t>ngông</a:t>
          </a:r>
          <a:r>
            <a:rPr lang="en-US"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smtClean="0">
              <a:solidFill>
                <a:schemeClr val="accent6">
                  <a:lumMod val="50000"/>
                </a:schemeClr>
              </a:solidFill>
              <a:effectLst/>
              <a:latin typeface="Times New Roman" panose="02020603050405020304" pitchFamily="18" charset="0"/>
              <a:ea typeface="Times New Roman" panose="02020603050405020304" pitchFamily="18" charset="0"/>
            </a:rPr>
            <a:t>cuồng</a:t>
          </a:r>
          <a:r>
            <a:rPr lang="en-US"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smtClean="0">
              <a:solidFill>
                <a:schemeClr val="accent6">
                  <a:lumMod val="50000"/>
                </a:schemeClr>
              </a:solidFill>
              <a:effectLst/>
              <a:latin typeface="Times New Roman" panose="02020603050405020304" pitchFamily="18" charset="0"/>
              <a:ea typeface="Times New Roman" panose="02020603050405020304" pitchFamily="18" charset="0"/>
            </a:rPr>
            <a:t>của</a:t>
          </a:r>
          <a:r>
            <a:rPr lang="en-US"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smtClean="0">
              <a:solidFill>
                <a:schemeClr val="accent6">
                  <a:lumMod val="50000"/>
                </a:schemeClr>
              </a:solidFill>
              <a:effectLst/>
              <a:latin typeface="Times New Roman" panose="02020603050405020304" pitchFamily="18" charset="0"/>
              <a:ea typeface="Times New Roman" panose="02020603050405020304" pitchFamily="18" charset="0"/>
            </a:rPr>
            <a:t>mình</a:t>
          </a:r>
          <a:r>
            <a:rPr lang="en-US"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smtClean="0">
              <a:solidFill>
                <a:schemeClr val="accent6">
                  <a:lumMod val="50000"/>
                </a:schemeClr>
              </a:solidFill>
              <a:effectLst/>
              <a:latin typeface="Times New Roman" panose="02020603050405020304" pitchFamily="18" charset="0"/>
              <a:ea typeface="Times New Roman" panose="02020603050405020304" pitchFamily="18" charset="0"/>
            </a:rPr>
            <a:t>trêu</a:t>
          </a:r>
          <a:r>
            <a:rPr lang="en-US"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smtClean="0">
              <a:solidFill>
                <a:schemeClr val="accent6">
                  <a:lumMod val="50000"/>
                </a:schemeClr>
              </a:solidFill>
              <a:effectLst/>
              <a:latin typeface="Times New Roman" panose="02020603050405020304" pitchFamily="18" charset="0"/>
              <a:ea typeface="Times New Roman" panose="02020603050405020304" pitchFamily="18" charset="0"/>
            </a:rPr>
            <a:t>đùa</a:t>
          </a:r>
          <a:r>
            <a:rPr lang="en-US"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smtClean="0">
              <a:solidFill>
                <a:schemeClr val="accent6">
                  <a:lumMod val="50000"/>
                </a:schemeClr>
              </a:solidFill>
              <a:effectLst/>
              <a:latin typeface="Times New Roman" panose="02020603050405020304" pitchFamily="18" charset="0"/>
              <a:ea typeface="Times New Roman" panose="02020603050405020304" pitchFamily="18" charset="0"/>
            </a:rPr>
            <a:t>khinh</a:t>
          </a:r>
          <a:r>
            <a:rPr lang="en-US"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smtClean="0">
              <a:solidFill>
                <a:schemeClr val="accent6">
                  <a:lumMod val="50000"/>
                </a:schemeClr>
              </a:solidFill>
              <a:effectLst/>
              <a:latin typeface="Times New Roman" panose="02020603050405020304" pitchFamily="18" charset="0"/>
              <a:ea typeface="Times New Roman" panose="02020603050405020304" pitchFamily="18" charset="0"/>
            </a:rPr>
            <a:t>thường</a:t>
          </a:r>
          <a:r>
            <a:rPr lang="en-US"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smtClean="0">
              <a:solidFill>
                <a:schemeClr val="accent6">
                  <a:lumMod val="50000"/>
                </a:schemeClr>
              </a:solidFill>
              <a:effectLst/>
              <a:latin typeface="Times New Roman" panose="02020603050405020304" pitchFamily="18" charset="0"/>
              <a:ea typeface="Times New Roman" panose="02020603050405020304" pitchFamily="18" charset="0"/>
            </a:rPr>
            <a:t>người</a:t>
          </a:r>
          <a:r>
            <a:rPr lang="en-US"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smtClean="0">
              <a:solidFill>
                <a:schemeClr val="accent6">
                  <a:lumMod val="50000"/>
                </a:schemeClr>
              </a:solidFill>
              <a:effectLst/>
              <a:latin typeface="Times New Roman" panose="02020603050405020304" pitchFamily="18" charset="0"/>
              <a:ea typeface="Times New Roman" panose="02020603050405020304" pitchFamily="18" charset="0"/>
            </a:rPr>
            <a:t>khác</a:t>
          </a:r>
          <a:r>
            <a:rPr lang="en-US"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smtClean="0">
              <a:solidFill>
                <a:schemeClr val="accent6">
                  <a:lumMod val="50000"/>
                </a:schemeClr>
              </a:solidFill>
              <a:effectLst/>
              <a:latin typeface="Times New Roman" panose="02020603050405020304" pitchFamily="18" charset="0"/>
              <a:ea typeface="Times New Roman" panose="02020603050405020304" pitchFamily="18" charset="0"/>
            </a:rPr>
            <a:t>thoả</a:t>
          </a:r>
          <a:r>
            <a:rPr lang="en-US"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smtClean="0">
              <a:solidFill>
                <a:schemeClr val="accent6">
                  <a:lumMod val="50000"/>
                </a:schemeClr>
              </a:solidFill>
              <a:effectLst/>
              <a:latin typeface="Times New Roman" panose="02020603050405020304" pitchFamily="18" charset="0"/>
              <a:ea typeface="Times New Roman" panose="02020603050405020304" pitchFamily="18" charset="0"/>
            </a:rPr>
            <a:t>mãn</a:t>
          </a:r>
          <a:r>
            <a:rPr lang="en-US"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smtClean="0">
              <a:solidFill>
                <a:schemeClr val="accent6">
                  <a:lumMod val="50000"/>
                </a:schemeClr>
              </a:solidFill>
              <a:effectLst/>
              <a:latin typeface="Times New Roman" panose="02020603050405020304" pitchFamily="18" charset="0"/>
              <a:ea typeface="Times New Roman" panose="02020603050405020304" pitchFamily="18" charset="0"/>
            </a:rPr>
            <a:t>niềm</a:t>
          </a:r>
          <a:r>
            <a:rPr lang="en-US"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smtClean="0">
              <a:solidFill>
                <a:schemeClr val="accent6">
                  <a:lumMod val="50000"/>
                </a:schemeClr>
              </a:solidFill>
              <a:effectLst/>
              <a:latin typeface="Times New Roman" panose="02020603050405020304" pitchFamily="18" charset="0"/>
              <a:ea typeface="Times New Roman" panose="02020603050405020304" pitchFamily="18" charset="0"/>
            </a:rPr>
            <a:t>vui</a:t>
          </a:r>
          <a:r>
            <a:rPr lang="en-US"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smtClean="0">
              <a:solidFill>
                <a:schemeClr val="accent6">
                  <a:lumMod val="50000"/>
                </a:schemeClr>
              </a:solidFill>
              <a:effectLst/>
              <a:latin typeface="Times New Roman" panose="02020603050405020304" pitchFamily="18" charset="0"/>
              <a:ea typeface="Times New Roman" panose="02020603050405020304" pitchFamily="18" charset="0"/>
            </a:rPr>
            <a:t>cho</a:t>
          </a:r>
          <a:r>
            <a:rPr lang="en-US"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smtClean="0">
              <a:solidFill>
                <a:schemeClr val="accent6">
                  <a:lumMod val="50000"/>
                </a:schemeClr>
              </a:solidFill>
              <a:effectLst/>
              <a:latin typeface="Times New Roman" panose="02020603050405020304" pitchFamily="18" charset="0"/>
              <a:ea typeface="Times New Roman" panose="02020603050405020304" pitchFamily="18" charset="0"/>
            </a:rPr>
            <a:t>mình</a:t>
          </a:r>
          <a:r>
            <a:rPr lang="en-US"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smtClean="0">
              <a:solidFill>
                <a:schemeClr val="accent6">
                  <a:lumMod val="50000"/>
                </a:schemeClr>
              </a:solidFill>
              <a:effectLst/>
              <a:latin typeface="Times New Roman" panose="02020603050405020304" pitchFamily="18" charset="0"/>
              <a:ea typeface="Times New Roman" panose="02020603050405020304" pitchFamily="18" charset="0"/>
            </a:rPr>
            <a:t>đã</a:t>
          </a:r>
          <a:r>
            <a:rPr lang="en-US"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smtClean="0">
              <a:solidFill>
                <a:schemeClr val="accent6">
                  <a:lumMod val="50000"/>
                </a:schemeClr>
              </a:solidFill>
              <a:effectLst/>
              <a:latin typeface="Times New Roman" panose="02020603050405020304" pitchFamily="18" charset="0"/>
              <a:ea typeface="Times New Roman" panose="02020603050405020304" pitchFamily="18" charset="0"/>
            </a:rPr>
            <a:t>gây</a:t>
          </a:r>
          <a:r>
            <a:rPr lang="en-US"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smtClean="0">
              <a:solidFill>
                <a:schemeClr val="accent6">
                  <a:lumMod val="50000"/>
                </a:schemeClr>
              </a:solidFill>
              <a:effectLst/>
              <a:latin typeface="Times New Roman" panose="02020603050405020304" pitchFamily="18" charset="0"/>
              <a:ea typeface="Times New Roman" panose="02020603050405020304" pitchFamily="18" charset="0"/>
            </a:rPr>
            <a:t>ra</a:t>
          </a:r>
          <a:r>
            <a:rPr lang="en-US"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smtClean="0">
              <a:solidFill>
                <a:schemeClr val="accent6">
                  <a:lumMod val="50000"/>
                </a:schemeClr>
              </a:solidFill>
              <a:effectLst/>
              <a:latin typeface="Times New Roman" panose="02020603050405020304" pitchFamily="18" charset="0"/>
              <a:ea typeface="Times New Roman" panose="02020603050405020304" pitchFamily="18" charset="0"/>
            </a:rPr>
            <a:t>hậu</a:t>
          </a:r>
          <a:r>
            <a:rPr lang="en-US"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smtClean="0">
              <a:solidFill>
                <a:schemeClr val="accent6">
                  <a:lumMod val="50000"/>
                </a:schemeClr>
              </a:solidFill>
              <a:effectLst/>
              <a:latin typeface="Times New Roman" panose="02020603050405020304" pitchFamily="18" charset="0"/>
              <a:ea typeface="Times New Roman" panose="02020603050405020304" pitchFamily="18" charset="0"/>
            </a:rPr>
            <a:t>quả</a:t>
          </a:r>
          <a:r>
            <a:rPr lang="en-US"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smtClean="0">
              <a:solidFill>
                <a:schemeClr val="accent6">
                  <a:lumMod val="50000"/>
                </a:schemeClr>
              </a:solidFill>
              <a:effectLst/>
              <a:latin typeface="Times New Roman" panose="02020603050405020304" pitchFamily="18" charset="0"/>
              <a:ea typeface="Times New Roman" panose="02020603050405020304" pitchFamily="18" charset="0"/>
            </a:rPr>
            <a:t>khôn</a:t>
          </a:r>
          <a:r>
            <a:rPr lang="en-US"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smtClean="0">
              <a:solidFill>
                <a:schemeClr val="accent6">
                  <a:lumMod val="50000"/>
                </a:schemeClr>
              </a:solidFill>
              <a:effectLst/>
              <a:latin typeface="Times New Roman" panose="02020603050405020304" pitchFamily="18" charset="0"/>
              <a:ea typeface="Times New Roman" panose="02020603050405020304" pitchFamily="18" charset="0"/>
            </a:rPr>
            <a:t>lường</a:t>
          </a:r>
          <a:r>
            <a:rPr lang="en-US"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smtClean="0">
              <a:solidFill>
                <a:schemeClr val="accent6">
                  <a:lumMod val="50000"/>
                </a:schemeClr>
              </a:solidFill>
              <a:effectLst/>
              <a:latin typeface="Times New Roman" panose="02020603050405020304" pitchFamily="18" charset="0"/>
              <a:ea typeface="Times New Roman" panose="02020603050405020304" pitchFamily="18" charset="0"/>
            </a:rPr>
            <a:t>phải</a:t>
          </a:r>
          <a:r>
            <a:rPr lang="en-US"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smtClean="0">
              <a:solidFill>
                <a:schemeClr val="accent6">
                  <a:lumMod val="50000"/>
                </a:schemeClr>
              </a:solidFill>
              <a:effectLst/>
              <a:latin typeface="Times New Roman" panose="02020603050405020304" pitchFamily="18" charset="0"/>
              <a:ea typeface="Times New Roman" panose="02020603050405020304" pitchFamily="18" charset="0"/>
            </a:rPr>
            <a:t>ân</a:t>
          </a:r>
          <a:r>
            <a:rPr lang="en-US"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smtClean="0">
              <a:solidFill>
                <a:schemeClr val="accent6">
                  <a:lumMod val="50000"/>
                </a:schemeClr>
              </a:solidFill>
              <a:effectLst/>
              <a:latin typeface="Times New Roman" panose="02020603050405020304" pitchFamily="18" charset="0"/>
              <a:ea typeface="Times New Roman" panose="02020603050405020304" pitchFamily="18" charset="0"/>
            </a:rPr>
            <a:t>hận</a:t>
          </a:r>
          <a:r>
            <a:rPr lang="en-US"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smtClean="0">
              <a:solidFill>
                <a:schemeClr val="accent6">
                  <a:lumMod val="50000"/>
                </a:schemeClr>
              </a:solidFill>
              <a:effectLst/>
              <a:latin typeface="Times New Roman" panose="02020603050405020304" pitchFamily="18" charset="0"/>
              <a:ea typeface="Times New Roman" panose="02020603050405020304" pitchFamily="18" charset="0"/>
            </a:rPr>
            <a:t>suốt</a:t>
          </a:r>
          <a:r>
            <a:rPr lang="en-US"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smtClean="0">
              <a:solidFill>
                <a:schemeClr val="accent6">
                  <a:lumMod val="50000"/>
                </a:schemeClr>
              </a:solidFill>
              <a:effectLst/>
              <a:latin typeface="Times New Roman" panose="02020603050405020304" pitchFamily="18" charset="0"/>
              <a:ea typeface="Times New Roman" panose="02020603050405020304" pitchFamily="18" charset="0"/>
            </a:rPr>
            <a:t>đời</a:t>
          </a:r>
          <a:r>
            <a:rPr lang="en-US" dirty="0" smtClean="0">
              <a:solidFill>
                <a:schemeClr val="accent6">
                  <a:lumMod val="50000"/>
                </a:schemeClr>
              </a:solidFill>
              <a:effectLst/>
              <a:latin typeface="Times New Roman" panose="02020603050405020304" pitchFamily="18" charset="0"/>
              <a:ea typeface="Times New Roman" panose="02020603050405020304" pitchFamily="18" charset="0"/>
            </a:rPr>
            <a:t>.</a:t>
          </a:r>
          <a:endParaRPr lang="en-US" dirty="0">
            <a:solidFill>
              <a:schemeClr val="accent6">
                <a:lumMod val="50000"/>
              </a:schemeClr>
            </a:solidFill>
          </a:endParaRPr>
        </a:p>
      </dgm:t>
    </dgm:pt>
    <dgm:pt modelId="{23439029-C5C1-404E-ABEE-431CBA128067}" type="parTrans" cxnId="{C00AD685-C8BC-405A-95B7-4450E979CD0D}">
      <dgm:prSet/>
      <dgm:spPr/>
      <dgm:t>
        <a:bodyPr/>
        <a:lstStyle/>
        <a:p>
          <a:endParaRPr lang="en-US"/>
        </a:p>
      </dgm:t>
    </dgm:pt>
    <dgm:pt modelId="{8D162DD0-25A4-4C6E-835C-A222107E3CBF}" type="sibTrans" cxnId="{C00AD685-C8BC-405A-95B7-4450E979CD0D}">
      <dgm:prSet/>
      <dgm:spPr/>
      <dgm:t>
        <a:bodyPr/>
        <a:lstStyle/>
        <a:p>
          <a:endParaRPr lang="en-US"/>
        </a:p>
      </dgm:t>
    </dgm:pt>
    <dgm:pt modelId="{A62B5BBA-4703-4DA9-BDD3-85957511D5B9}" type="pres">
      <dgm:prSet presAssocID="{A34C9079-A879-446A-820D-067E238CABB4}" presName="Name0" presStyleCnt="0">
        <dgm:presLayoutVars>
          <dgm:dir/>
          <dgm:resizeHandles val="exact"/>
        </dgm:presLayoutVars>
      </dgm:prSet>
      <dgm:spPr/>
      <dgm:t>
        <a:bodyPr/>
        <a:lstStyle/>
        <a:p>
          <a:endParaRPr lang="en-US"/>
        </a:p>
      </dgm:t>
    </dgm:pt>
    <dgm:pt modelId="{94C4717E-5199-441D-9B56-CA9CFBD8BDFA}" type="pres">
      <dgm:prSet presAssocID="{AB707764-A6CB-43E3-BD6E-CA8422990FA3}" presName="composite" presStyleCnt="0"/>
      <dgm:spPr/>
    </dgm:pt>
    <dgm:pt modelId="{545498A1-03CC-4611-90E3-90B86A21061A}" type="pres">
      <dgm:prSet presAssocID="{AB707764-A6CB-43E3-BD6E-CA8422990FA3}" presName="rect1" presStyleLbl="trAlignAcc1" presStyleIdx="0" presStyleCnt="1" custScaleX="156674" custScaleY="75295">
        <dgm:presLayoutVars>
          <dgm:bulletEnabled val="1"/>
        </dgm:presLayoutVars>
      </dgm:prSet>
      <dgm:spPr/>
      <dgm:t>
        <a:bodyPr/>
        <a:lstStyle/>
        <a:p>
          <a:endParaRPr lang="en-US"/>
        </a:p>
      </dgm:t>
    </dgm:pt>
    <dgm:pt modelId="{1C8447A2-570A-482D-ADC4-47298F67FD24}" type="pres">
      <dgm:prSet presAssocID="{AB707764-A6CB-43E3-BD6E-CA8422990FA3}" presName="rect2" presStyleLbl="fgImgPlace1" presStyleIdx="0" presStyleCnt="1" custScaleY="61239" custLinFactX="-30461" custLinFactNeighborX="-100000" custLinFactNeighborY="-6972"/>
      <dgm:spPr>
        <a:blipFill rotWithShape="1">
          <a:blip xmlns:r="http://schemas.openxmlformats.org/officeDocument/2006/relationships" r:embed="rId1"/>
          <a:stretch>
            <a:fillRect/>
          </a:stretch>
        </a:blipFill>
      </dgm:spPr>
      <dgm:t>
        <a:bodyPr/>
        <a:lstStyle/>
        <a:p>
          <a:endParaRPr lang="en-US"/>
        </a:p>
      </dgm:t>
    </dgm:pt>
  </dgm:ptLst>
  <dgm:cxnLst>
    <dgm:cxn modelId="{89CB1D78-8BB0-40E6-A10B-BA1FD7B5107F}" type="presOf" srcId="{AB707764-A6CB-43E3-BD6E-CA8422990FA3}" destId="{545498A1-03CC-4611-90E3-90B86A21061A}" srcOrd="0" destOrd="0" presId="urn:microsoft.com/office/officeart/2008/layout/PictureStrips"/>
    <dgm:cxn modelId="{205D9420-F83E-414F-845A-80A760E429F7}" type="presOf" srcId="{A34C9079-A879-446A-820D-067E238CABB4}" destId="{A62B5BBA-4703-4DA9-BDD3-85957511D5B9}" srcOrd="0" destOrd="0" presId="urn:microsoft.com/office/officeart/2008/layout/PictureStrips"/>
    <dgm:cxn modelId="{C00AD685-C8BC-405A-95B7-4450E979CD0D}" srcId="{A34C9079-A879-446A-820D-067E238CABB4}" destId="{AB707764-A6CB-43E3-BD6E-CA8422990FA3}" srcOrd="0" destOrd="0" parTransId="{23439029-C5C1-404E-ABEE-431CBA128067}" sibTransId="{8D162DD0-25A4-4C6E-835C-A222107E3CBF}"/>
    <dgm:cxn modelId="{A3A36266-B72B-4AB7-8019-FFFF15451F84}" type="presParOf" srcId="{A62B5BBA-4703-4DA9-BDD3-85957511D5B9}" destId="{94C4717E-5199-441D-9B56-CA9CFBD8BDFA}" srcOrd="0" destOrd="0" presId="urn:microsoft.com/office/officeart/2008/layout/PictureStrips"/>
    <dgm:cxn modelId="{57378F24-BA9A-4D68-841E-D29274ECBAB5}" type="presParOf" srcId="{94C4717E-5199-441D-9B56-CA9CFBD8BDFA}" destId="{545498A1-03CC-4611-90E3-90B86A21061A}" srcOrd="0" destOrd="0" presId="urn:microsoft.com/office/officeart/2008/layout/PictureStrips"/>
    <dgm:cxn modelId="{CD2DB7B5-1C72-4FEB-BEFC-613BE18E5383}" type="presParOf" srcId="{94C4717E-5199-441D-9B56-CA9CFBD8BDFA}" destId="{1C8447A2-570A-482D-ADC4-47298F67FD24}"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DDF549-9E92-4876-97C3-F4A58E58245B}">
      <dsp:nvSpPr>
        <dsp:cNvPr id="0" name=""/>
        <dsp:cNvSpPr/>
      </dsp:nvSpPr>
      <dsp:spPr>
        <a:xfrm>
          <a:off x="-5285829" y="-804419"/>
          <a:ext cx="6254303" cy="6254303"/>
        </a:xfrm>
        <a:prstGeom prst="blockArc">
          <a:avLst>
            <a:gd name="adj1" fmla="val 18900000"/>
            <a:gd name="adj2" fmla="val 2700000"/>
            <a:gd name="adj3" fmla="val 345"/>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E4D7480-AB42-4945-83D9-57E39ADA501A}">
      <dsp:nvSpPr>
        <dsp:cNvPr id="0" name=""/>
        <dsp:cNvSpPr/>
      </dsp:nvSpPr>
      <dsp:spPr>
        <a:xfrm>
          <a:off x="707124" y="340670"/>
          <a:ext cx="5585222" cy="929092"/>
        </a:xfrm>
        <a:prstGeom prst="rect">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7467" tIns="91440" rIns="91440" bIns="91440" numCol="1" spcCol="1270" anchor="ctr" anchorCtr="0">
          <a:noAutofit/>
        </a:bodyPr>
        <a:lstStyle/>
        <a:p>
          <a:pPr lvl="0" algn="l" defTabSz="1600200">
            <a:lnSpc>
              <a:spcPct val="90000"/>
            </a:lnSpc>
            <a:spcBef>
              <a:spcPct val="0"/>
            </a:spcBef>
            <a:spcAft>
              <a:spcPct val="35000"/>
            </a:spcAft>
          </a:pPr>
          <a:r>
            <a:rPr lang="en-US" sz="3600" b="1" kern="1200" dirty="0" smtClean="0">
              <a:solidFill>
                <a:schemeClr val="bg1"/>
              </a:solidFill>
              <a:effectLst/>
              <a:latin typeface="Times New Roman" panose="02020603050405020304" pitchFamily="18" charset="0"/>
              <a:ea typeface="Times New Roman" panose="02020603050405020304" pitchFamily="18" charset="0"/>
            </a:rPr>
            <a:t>a. </a:t>
          </a:r>
          <a:r>
            <a:rPr lang="en-US" sz="3600" b="1" kern="1200" dirty="0" err="1" smtClean="0">
              <a:solidFill>
                <a:schemeClr val="bg1"/>
              </a:solidFill>
              <a:effectLst/>
              <a:latin typeface="Times New Roman" panose="02020603050405020304" pitchFamily="18" charset="0"/>
              <a:ea typeface="Times New Roman" panose="02020603050405020304" pitchFamily="18" charset="0"/>
            </a:rPr>
            <a:t>Vị</a:t>
          </a:r>
          <a:r>
            <a:rPr lang="en-US" sz="3600" b="1" kern="1200" dirty="0" smtClean="0">
              <a:solidFill>
                <a:schemeClr val="bg1"/>
              </a:solidFill>
              <a:effectLst/>
              <a:latin typeface="Times New Roman" panose="02020603050405020304" pitchFamily="18" charset="0"/>
              <a:ea typeface="Times New Roman" panose="02020603050405020304" pitchFamily="18" charset="0"/>
            </a:rPr>
            <a:t> </a:t>
          </a:r>
          <a:r>
            <a:rPr lang="en-US" sz="3600" b="1" kern="1200" dirty="0" err="1" smtClean="0">
              <a:solidFill>
                <a:schemeClr val="bg1"/>
              </a:solidFill>
              <a:effectLst/>
              <a:latin typeface="Times New Roman" panose="02020603050405020304" pitchFamily="18" charset="0"/>
              <a:ea typeface="Times New Roman" panose="02020603050405020304" pitchFamily="18" charset="0"/>
            </a:rPr>
            <a:t>trí</a:t>
          </a:r>
          <a:r>
            <a:rPr lang="en-US" sz="3600" b="1" kern="1200" dirty="0" smtClean="0">
              <a:solidFill>
                <a:schemeClr val="bg1"/>
              </a:solidFill>
              <a:effectLst/>
              <a:latin typeface="Times New Roman" panose="02020603050405020304" pitchFamily="18" charset="0"/>
              <a:ea typeface="Times New Roman" panose="02020603050405020304" pitchFamily="18" charset="0"/>
            </a:rPr>
            <a:t>: </a:t>
          </a:r>
          <a:r>
            <a:rPr lang="en-US" sz="3600" b="1" kern="1200" dirty="0" err="1" smtClean="0">
              <a:solidFill>
                <a:schemeClr val="bg1"/>
              </a:solidFill>
              <a:effectLst/>
              <a:latin typeface="Times New Roman" panose="02020603050405020304" pitchFamily="18" charset="0"/>
              <a:ea typeface="Times New Roman" panose="02020603050405020304" pitchFamily="18" charset="0"/>
            </a:rPr>
            <a:t>Chương</a:t>
          </a:r>
          <a:r>
            <a:rPr lang="en-US" sz="3600" b="1" kern="1200" dirty="0" smtClean="0">
              <a:solidFill>
                <a:schemeClr val="bg1"/>
              </a:solidFill>
              <a:effectLst/>
              <a:latin typeface="Times New Roman" panose="02020603050405020304" pitchFamily="18" charset="0"/>
              <a:ea typeface="Times New Roman" panose="02020603050405020304" pitchFamily="18" charset="0"/>
            </a:rPr>
            <a:t> 1 </a:t>
          </a:r>
          <a:endParaRPr lang="en-US" sz="3600" kern="1200" dirty="0">
            <a:solidFill>
              <a:schemeClr val="bg1"/>
            </a:solidFill>
            <a:latin typeface="Times New Roman" panose="02020603050405020304" pitchFamily="18" charset="0"/>
            <a:cs typeface="Times New Roman" panose="02020603050405020304" pitchFamily="18" charset="0"/>
          </a:endParaRPr>
        </a:p>
      </dsp:txBody>
      <dsp:txXfrm>
        <a:off x="707124" y="340670"/>
        <a:ext cx="5585222" cy="929092"/>
      </dsp:txXfrm>
    </dsp:sp>
    <dsp:sp modelId="{21CD3139-BC1B-4B72-B6F8-D0BE8D1B5FAD}">
      <dsp:nvSpPr>
        <dsp:cNvPr id="0" name=""/>
        <dsp:cNvSpPr/>
      </dsp:nvSpPr>
      <dsp:spPr>
        <a:xfrm>
          <a:off x="0" y="144346"/>
          <a:ext cx="1161366" cy="1161366"/>
        </a:xfrm>
        <a:prstGeom prst="ellipse">
          <a:avLst/>
        </a:prstGeom>
        <a:blipFill rotWithShape="0">
          <a:blip xmlns:r="http://schemas.openxmlformats.org/officeDocument/2006/relationships" r:embed="rId1"/>
          <a:stretch>
            <a:fillRect/>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4EC7E7-4062-4599-A93D-7C35C2019620}">
      <dsp:nvSpPr>
        <dsp:cNvPr id="0" name=""/>
        <dsp:cNvSpPr/>
      </dsp:nvSpPr>
      <dsp:spPr>
        <a:xfrm>
          <a:off x="870271" y="1777261"/>
          <a:ext cx="5383092" cy="929092"/>
        </a:xfrm>
        <a:prstGeom prst="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7467" tIns="91440" rIns="91440" bIns="91440" numCol="1" spcCol="1270" anchor="ctr" anchorCtr="0">
          <a:noAutofit/>
        </a:bodyPr>
        <a:lstStyle/>
        <a:p>
          <a:pPr lvl="0" algn="l" defTabSz="1600200">
            <a:lnSpc>
              <a:spcPct val="90000"/>
            </a:lnSpc>
            <a:spcBef>
              <a:spcPct val="0"/>
            </a:spcBef>
            <a:spcAft>
              <a:spcPct val="35000"/>
            </a:spcAft>
          </a:pPr>
          <a:r>
            <a:rPr lang="en-US" sz="3600" b="1" kern="1200" dirty="0" smtClean="0">
              <a:solidFill>
                <a:schemeClr val="bg1"/>
              </a:solidFill>
              <a:effectLst/>
              <a:latin typeface="Times New Roman" panose="02020603050405020304" pitchFamily="18" charset="0"/>
              <a:ea typeface="MS Mincho"/>
            </a:rPr>
            <a:t>b. </a:t>
          </a:r>
          <a:r>
            <a:rPr lang="en-US" sz="3600" b="1" kern="1200" dirty="0" err="1" smtClean="0">
              <a:solidFill>
                <a:schemeClr val="bg1"/>
              </a:solidFill>
              <a:effectLst/>
              <a:latin typeface="Times New Roman" panose="02020603050405020304" pitchFamily="18" charset="0"/>
              <a:ea typeface="MS Mincho"/>
            </a:rPr>
            <a:t>Đọc</a:t>
          </a:r>
          <a:r>
            <a:rPr lang="en-US" sz="3600" b="1" kern="1200" dirty="0" smtClean="0">
              <a:solidFill>
                <a:schemeClr val="bg1"/>
              </a:solidFill>
              <a:effectLst/>
              <a:latin typeface="Times New Roman" panose="02020603050405020304" pitchFamily="18" charset="0"/>
              <a:ea typeface="MS Mincho"/>
            </a:rPr>
            <a:t>- </a:t>
          </a:r>
          <a:r>
            <a:rPr lang="en-US" sz="3600" b="1" kern="1200" dirty="0" err="1" smtClean="0">
              <a:solidFill>
                <a:schemeClr val="bg1"/>
              </a:solidFill>
              <a:effectLst/>
              <a:latin typeface="Times New Roman" panose="02020603050405020304" pitchFamily="18" charset="0"/>
              <a:ea typeface="MS Mincho"/>
            </a:rPr>
            <a:t>kể</a:t>
          </a:r>
          <a:r>
            <a:rPr lang="en-US" sz="3600" b="1" kern="1200" dirty="0" smtClean="0">
              <a:solidFill>
                <a:schemeClr val="bg1"/>
              </a:solidFill>
              <a:effectLst/>
              <a:latin typeface="Times New Roman" panose="02020603050405020304" pitchFamily="18" charset="0"/>
              <a:ea typeface="MS Mincho"/>
            </a:rPr>
            <a:t> </a:t>
          </a:r>
          <a:r>
            <a:rPr lang="en-US" sz="3600" b="1" kern="1200" dirty="0" err="1" smtClean="0">
              <a:solidFill>
                <a:schemeClr val="bg1"/>
              </a:solidFill>
              <a:effectLst/>
              <a:latin typeface="Times New Roman" panose="02020603050405020304" pitchFamily="18" charset="0"/>
              <a:ea typeface="MS Mincho"/>
            </a:rPr>
            <a:t>tóm</a:t>
          </a:r>
          <a:r>
            <a:rPr lang="en-US" sz="3600" b="1" kern="1200" dirty="0" smtClean="0">
              <a:solidFill>
                <a:schemeClr val="bg1"/>
              </a:solidFill>
              <a:effectLst/>
              <a:latin typeface="Times New Roman" panose="02020603050405020304" pitchFamily="18" charset="0"/>
              <a:ea typeface="MS Mincho"/>
            </a:rPr>
            <a:t> </a:t>
          </a:r>
          <a:r>
            <a:rPr lang="en-US" sz="3600" b="1" kern="1200" dirty="0" err="1" smtClean="0">
              <a:solidFill>
                <a:schemeClr val="bg1"/>
              </a:solidFill>
              <a:effectLst/>
              <a:latin typeface="Times New Roman" panose="02020603050405020304" pitchFamily="18" charset="0"/>
              <a:ea typeface="MS Mincho"/>
            </a:rPr>
            <a:t>tắt</a:t>
          </a:r>
          <a:endParaRPr lang="en-US" sz="3600" kern="1200" dirty="0">
            <a:solidFill>
              <a:schemeClr val="bg1"/>
            </a:solidFill>
            <a:latin typeface="Times New Roman" panose="02020603050405020304" pitchFamily="18" charset="0"/>
            <a:cs typeface="Times New Roman" panose="02020603050405020304" pitchFamily="18" charset="0"/>
          </a:endParaRPr>
        </a:p>
      </dsp:txBody>
      <dsp:txXfrm>
        <a:off x="870271" y="1777261"/>
        <a:ext cx="5383092" cy="929092"/>
      </dsp:txXfrm>
    </dsp:sp>
    <dsp:sp modelId="{AC1B5E25-BDEB-4AA9-BAF2-6E55D2F87DFE}">
      <dsp:nvSpPr>
        <dsp:cNvPr id="0" name=""/>
        <dsp:cNvSpPr/>
      </dsp:nvSpPr>
      <dsp:spPr>
        <a:xfrm>
          <a:off x="13554" y="1596297"/>
          <a:ext cx="1161366" cy="1161366"/>
        </a:xfrm>
        <a:prstGeom prst="ellipse">
          <a:avLst/>
        </a:prstGeom>
        <a:blipFill rotWithShape="0">
          <a:blip xmlns:r="http://schemas.openxmlformats.org/officeDocument/2006/relationships" r:embed="rId2"/>
          <a:stretch>
            <a:fillRect/>
          </a:stretch>
        </a:blipFill>
        <a:ln w="25400" cap="flat" cmpd="sng" algn="ctr">
          <a:solidFill>
            <a:schemeClr val="accent3">
              <a:hueOff val="5625132"/>
              <a:satOff val="-8440"/>
              <a:lumOff val="-1373"/>
              <a:alphaOff val="0"/>
            </a:schemeClr>
          </a:solidFill>
          <a:prstDash val="solid"/>
        </a:ln>
        <a:effectLst/>
      </dsp:spPr>
      <dsp:style>
        <a:lnRef idx="2">
          <a:scrgbClr r="0" g="0" b="0"/>
        </a:lnRef>
        <a:fillRef idx="1">
          <a:scrgbClr r="0" g="0" b="0"/>
        </a:fillRef>
        <a:effectRef idx="0">
          <a:scrgbClr r="0" g="0" b="0"/>
        </a:effectRef>
        <a:fontRef idx="minor"/>
      </dsp:style>
    </dsp:sp>
    <dsp:sp modelId="{05ED5960-D66B-4D97-8936-2FCD8497DE26}">
      <dsp:nvSpPr>
        <dsp:cNvPr id="0" name=""/>
        <dsp:cNvSpPr/>
      </dsp:nvSpPr>
      <dsp:spPr>
        <a:xfrm>
          <a:off x="610891" y="3251824"/>
          <a:ext cx="5585222" cy="929092"/>
        </a:xfrm>
        <a:prstGeom prst="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7467" tIns="91440" rIns="91440" bIns="91440" numCol="1" spcCol="1270" anchor="ctr" anchorCtr="0">
          <a:noAutofit/>
        </a:bodyPr>
        <a:lstStyle/>
        <a:p>
          <a:pPr lvl="0" algn="l" defTabSz="1600200">
            <a:lnSpc>
              <a:spcPct val="90000"/>
            </a:lnSpc>
            <a:spcBef>
              <a:spcPct val="0"/>
            </a:spcBef>
            <a:spcAft>
              <a:spcPct val="35000"/>
            </a:spcAft>
          </a:pPr>
          <a:r>
            <a:rPr lang="en-US" sz="3600" kern="1200" dirty="0" smtClean="0">
              <a:solidFill>
                <a:schemeClr val="bg1"/>
              </a:solidFill>
              <a:latin typeface="Times New Roman" panose="02020603050405020304" pitchFamily="18" charset="0"/>
              <a:cs typeface="Times New Roman" panose="02020603050405020304" pitchFamily="18" charset="0"/>
            </a:rPr>
            <a:t>c. </a:t>
          </a:r>
          <a:r>
            <a:rPr lang="en-US" sz="3600" kern="1200" dirty="0" err="1" smtClean="0">
              <a:solidFill>
                <a:schemeClr val="bg1"/>
              </a:solidFill>
              <a:latin typeface="Times New Roman" panose="02020603050405020304" pitchFamily="18" charset="0"/>
              <a:cs typeface="Times New Roman" panose="02020603050405020304" pitchFamily="18" charset="0"/>
            </a:rPr>
            <a:t>Bố</a:t>
          </a:r>
          <a:r>
            <a:rPr lang="en-US" sz="3600" kern="1200" dirty="0" smtClean="0">
              <a:solidFill>
                <a:schemeClr val="bg1"/>
              </a:solidFill>
              <a:latin typeface="Times New Roman" panose="02020603050405020304" pitchFamily="18" charset="0"/>
              <a:cs typeface="Times New Roman" panose="02020603050405020304" pitchFamily="18" charset="0"/>
            </a:rPr>
            <a:t> </a:t>
          </a:r>
          <a:r>
            <a:rPr lang="en-US" sz="3600" kern="1200" dirty="0" err="1" smtClean="0">
              <a:solidFill>
                <a:schemeClr val="bg1"/>
              </a:solidFill>
              <a:latin typeface="Times New Roman" panose="02020603050405020304" pitchFamily="18" charset="0"/>
              <a:cs typeface="Times New Roman" panose="02020603050405020304" pitchFamily="18" charset="0"/>
            </a:rPr>
            <a:t>cục</a:t>
          </a:r>
          <a:endParaRPr lang="en-US" sz="3600" kern="1200" dirty="0">
            <a:solidFill>
              <a:schemeClr val="bg1"/>
            </a:solidFill>
            <a:latin typeface="Times New Roman" panose="02020603050405020304" pitchFamily="18" charset="0"/>
            <a:cs typeface="Times New Roman" panose="02020603050405020304" pitchFamily="18" charset="0"/>
          </a:endParaRPr>
        </a:p>
      </dsp:txBody>
      <dsp:txXfrm>
        <a:off x="610891" y="3251824"/>
        <a:ext cx="5585222" cy="929092"/>
      </dsp:txXfrm>
    </dsp:sp>
    <dsp:sp modelId="{6AA16954-C6C6-4C6E-A284-61D959C57881}">
      <dsp:nvSpPr>
        <dsp:cNvPr id="0" name=""/>
        <dsp:cNvSpPr/>
      </dsp:nvSpPr>
      <dsp:spPr>
        <a:xfrm>
          <a:off x="30208" y="3135688"/>
          <a:ext cx="1161366" cy="1161366"/>
        </a:xfrm>
        <a:prstGeom prst="ellipse">
          <a:avLst/>
        </a:prstGeom>
        <a:blipFill rotWithShape="0">
          <a:blip xmlns:r="http://schemas.openxmlformats.org/officeDocument/2006/relationships" r:embed="rId3"/>
          <a:stretch>
            <a:fillRect/>
          </a:stretch>
        </a:blip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5498A1-03CC-4611-90E3-90B86A21061A}">
      <dsp:nvSpPr>
        <dsp:cNvPr id="0" name=""/>
        <dsp:cNvSpPr/>
      </dsp:nvSpPr>
      <dsp:spPr>
        <a:xfrm>
          <a:off x="2335" y="480145"/>
          <a:ext cx="8081131" cy="1404922"/>
        </a:xfrm>
        <a:prstGeom prst="rect">
          <a:avLst/>
        </a:prstGeom>
        <a:solidFill>
          <a:schemeClr val="lt1">
            <a:alpha val="40000"/>
            <a:hueOff val="0"/>
            <a:satOff val="0"/>
            <a:lumOff val="0"/>
            <a:alphaOff val="0"/>
          </a:schemeClr>
        </a:solidFill>
        <a:ln w="28575" cap="flat" cmpd="sng" algn="ctr">
          <a:solidFill>
            <a:schemeClr val="accent5">
              <a:lumMod val="5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91761" tIns="106680" rIns="106680" bIns="106680" numCol="1" spcCol="1270" anchor="ctr" anchorCtr="0">
          <a:noAutofit/>
        </a:bodyPr>
        <a:lstStyle/>
        <a:p>
          <a:pPr lvl="0" algn="l" defTabSz="1244600">
            <a:lnSpc>
              <a:spcPct val="90000"/>
            </a:lnSpc>
            <a:spcBef>
              <a:spcPct val="0"/>
            </a:spcBef>
            <a:spcAft>
              <a:spcPct val="35000"/>
            </a:spcAft>
          </a:pPr>
          <a:r>
            <a:rPr lang="en-US" sz="2800" kern="1200" dirty="0" smtClean="0">
              <a:solidFill>
                <a:srgbClr val="000000"/>
              </a:solidFill>
              <a:effectLst/>
              <a:latin typeface="Times New Roman" panose="02020603050405020304" pitchFamily="18" charset="0"/>
              <a:ea typeface="Times New Roman" panose="02020603050405020304" pitchFamily="18" charset="0"/>
            </a:rPr>
            <a:t>- </a:t>
          </a:r>
          <a:r>
            <a:rPr lang="en-US" sz="2800" kern="1200" dirty="0" err="1" smtClean="0">
              <a:solidFill>
                <a:srgbClr val="000000"/>
              </a:solidFill>
              <a:effectLst/>
              <a:latin typeface="Times New Roman" panose="02020603050405020304" pitchFamily="18" charset="0"/>
              <a:ea typeface="Times New Roman" panose="02020603050405020304" pitchFamily="18" charset="0"/>
            </a:rPr>
            <a:t>Việc</a:t>
          </a:r>
          <a:r>
            <a:rPr lang="en-US" sz="2800" kern="1200" dirty="0" smtClean="0">
              <a:solidFill>
                <a:srgbClr val="000000"/>
              </a:solidFill>
              <a:effectLst/>
              <a:latin typeface="Times New Roman" panose="02020603050405020304" pitchFamily="18" charset="0"/>
              <a:ea typeface="Times New Roman" panose="02020603050405020304" pitchFamily="18" charset="0"/>
            </a:rPr>
            <a:t> </a:t>
          </a:r>
          <a:r>
            <a:rPr lang="en-US" sz="2800" kern="1200" dirty="0" err="1" smtClean="0">
              <a:solidFill>
                <a:srgbClr val="000000"/>
              </a:solidFill>
              <a:effectLst/>
              <a:latin typeface="Times New Roman" panose="02020603050405020304" pitchFamily="18" charset="0"/>
              <a:ea typeface="Times New Roman" panose="02020603050405020304" pitchFamily="18" charset="0"/>
            </a:rPr>
            <a:t>tác</a:t>
          </a:r>
          <a:r>
            <a:rPr lang="en-US" sz="2800" kern="1200" dirty="0" smtClean="0">
              <a:solidFill>
                <a:srgbClr val="000000"/>
              </a:solidFill>
              <a:effectLst/>
              <a:latin typeface="Times New Roman" panose="02020603050405020304" pitchFamily="18" charset="0"/>
              <a:ea typeface="Times New Roman" panose="02020603050405020304" pitchFamily="18" charset="0"/>
            </a:rPr>
            <a:t> </a:t>
          </a:r>
          <a:r>
            <a:rPr lang="en-US" sz="2800" kern="1200" dirty="0" err="1" smtClean="0">
              <a:solidFill>
                <a:srgbClr val="000000"/>
              </a:solidFill>
              <a:effectLst/>
              <a:latin typeface="Times New Roman" panose="02020603050405020304" pitchFamily="18" charset="0"/>
              <a:ea typeface="Times New Roman" panose="02020603050405020304" pitchFamily="18" charset="0"/>
            </a:rPr>
            <a:t>giả</a:t>
          </a:r>
          <a:r>
            <a:rPr lang="en-US" sz="2800" kern="1200" dirty="0" smtClean="0">
              <a:solidFill>
                <a:srgbClr val="000000"/>
              </a:solidFill>
              <a:effectLst/>
              <a:latin typeface="Times New Roman" panose="02020603050405020304" pitchFamily="18" charset="0"/>
              <a:ea typeface="Times New Roman" panose="02020603050405020304" pitchFamily="18" charset="0"/>
            </a:rPr>
            <a:t> </a:t>
          </a:r>
          <a:r>
            <a:rPr lang="en-US" sz="2800" kern="1200" dirty="0" err="1" smtClean="0">
              <a:solidFill>
                <a:srgbClr val="000000"/>
              </a:solidFill>
              <a:effectLst/>
              <a:latin typeface="Times New Roman" panose="02020603050405020304" pitchFamily="18" charset="0"/>
              <a:ea typeface="Times New Roman" panose="02020603050405020304" pitchFamily="18" charset="0"/>
            </a:rPr>
            <a:t>sử</a:t>
          </a:r>
          <a:r>
            <a:rPr lang="en-US" sz="2800" kern="1200" dirty="0" smtClean="0">
              <a:solidFill>
                <a:srgbClr val="000000"/>
              </a:solidFill>
              <a:effectLst/>
              <a:latin typeface="Times New Roman" panose="02020603050405020304" pitchFamily="18" charset="0"/>
              <a:ea typeface="Times New Roman" panose="02020603050405020304" pitchFamily="18" charset="0"/>
            </a:rPr>
            <a:t> </a:t>
          </a:r>
          <a:r>
            <a:rPr lang="en-US" sz="2800" kern="1200" dirty="0" err="1" smtClean="0">
              <a:solidFill>
                <a:srgbClr val="000000"/>
              </a:solidFill>
              <a:effectLst/>
              <a:latin typeface="Times New Roman" panose="02020603050405020304" pitchFamily="18" charset="0"/>
              <a:ea typeface="Times New Roman" panose="02020603050405020304" pitchFamily="18" charset="0"/>
            </a:rPr>
            <a:t>dụng</a:t>
          </a:r>
          <a:r>
            <a:rPr lang="en-US" sz="2800" kern="1200" dirty="0" smtClean="0">
              <a:solidFill>
                <a:srgbClr val="000000"/>
              </a:solidFill>
              <a:effectLst/>
              <a:latin typeface="Times New Roman" panose="02020603050405020304" pitchFamily="18" charset="0"/>
              <a:ea typeface="Times New Roman" panose="02020603050405020304" pitchFamily="18" charset="0"/>
            </a:rPr>
            <a:t> </a:t>
          </a:r>
          <a:r>
            <a:rPr lang="en-US" sz="2800" kern="1200" dirty="0" err="1" smtClean="0">
              <a:solidFill>
                <a:srgbClr val="000000"/>
              </a:solidFill>
              <a:effectLst/>
              <a:latin typeface="Times New Roman" panose="02020603050405020304" pitchFamily="18" charset="0"/>
              <a:ea typeface="Times New Roman" panose="02020603050405020304" pitchFamily="18" charset="0"/>
            </a:rPr>
            <a:t>ngôi</a:t>
          </a:r>
          <a:r>
            <a:rPr lang="en-US" sz="2800" kern="1200" dirty="0" smtClean="0">
              <a:solidFill>
                <a:srgbClr val="000000"/>
              </a:solidFill>
              <a:effectLst/>
              <a:latin typeface="Times New Roman" panose="02020603050405020304" pitchFamily="18" charset="0"/>
              <a:ea typeface="Times New Roman" panose="02020603050405020304" pitchFamily="18" charset="0"/>
            </a:rPr>
            <a:t> </a:t>
          </a:r>
          <a:r>
            <a:rPr lang="en-US" sz="2800" kern="1200" dirty="0" err="1" smtClean="0">
              <a:solidFill>
                <a:srgbClr val="000000"/>
              </a:solidFill>
              <a:effectLst/>
              <a:latin typeface="Times New Roman" panose="02020603050405020304" pitchFamily="18" charset="0"/>
              <a:ea typeface="Times New Roman" panose="02020603050405020304" pitchFamily="18" charset="0"/>
            </a:rPr>
            <a:t>kể</a:t>
          </a:r>
          <a:r>
            <a:rPr lang="en-US" sz="2800" kern="1200" dirty="0" smtClean="0">
              <a:solidFill>
                <a:srgbClr val="000000"/>
              </a:solidFill>
              <a:effectLst/>
              <a:latin typeface="Times New Roman" panose="02020603050405020304" pitchFamily="18" charset="0"/>
              <a:ea typeface="Times New Roman" panose="02020603050405020304" pitchFamily="18" charset="0"/>
            </a:rPr>
            <a:t> </a:t>
          </a:r>
          <a:r>
            <a:rPr lang="en-US" sz="2800" kern="1200" dirty="0" err="1" smtClean="0">
              <a:solidFill>
                <a:srgbClr val="000000"/>
              </a:solidFill>
              <a:effectLst/>
              <a:latin typeface="Times New Roman" panose="02020603050405020304" pitchFamily="18" charset="0"/>
              <a:ea typeface="Times New Roman" panose="02020603050405020304" pitchFamily="18" charset="0"/>
            </a:rPr>
            <a:t>thứ</a:t>
          </a:r>
          <a:r>
            <a:rPr lang="en-US" sz="2800" kern="1200" dirty="0" smtClean="0">
              <a:solidFill>
                <a:srgbClr val="000000"/>
              </a:solidFill>
              <a:effectLst/>
              <a:latin typeface="Times New Roman" panose="02020603050405020304" pitchFamily="18" charset="0"/>
              <a:ea typeface="Times New Roman" panose="02020603050405020304" pitchFamily="18" charset="0"/>
            </a:rPr>
            <a:t> </a:t>
          </a:r>
          <a:r>
            <a:rPr lang="en-US" sz="2800" kern="1200" dirty="0" err="1" smtClean="0">
              <a:solidFill>
                <a:srgbClr val="000000"/>
              </a:solidFill>
              <a:effectLst/>
              <a:latin typeface="Times New Roman" panose="02020603050405020304" pitchFamily="18" charset="0"/>
              <a:ea typeface="Times New Roman" panose="02020603050405020304" pitchFamily="18" charset="0"/>
            </a:rPr>
            <a:t>nhất</a:t>
          </a:r>
          <a:r>
            <a:rPr lang="en-US" sz="2800" kern="1200" dirty="0" smtClean="0">
              <a:solidFill>
                <a:srgbClr val="000000"/>
              </a:solidFill>
              <a:effectLst/>
              <a:latin typeface="Times New Roman" panose="02020603050405020304" pitchFamily="18" charset="0"/>
              <a:ea typeface="Times New Roman" panose="02020603050405020304" pitchFamily="18" charset="0"/>
            </a:rPr>
            <a:t>, </a:t>
          </a:r>
          <a:r>
            <a:rPr lang="en-US" sz="2800" kern="1200" dirty="0" err="1" smtClean="0">
              <a:solidFill>
                <a:srgbClr val="000000"/>
              </a:solidFill>
              <a:effectLst/>
              <a:latin typeface="Times New Roman" panose="02020603050405020304" pitchFamily="18" charset="0"/>
              <a:ea typeface="Times New Roman" panose="02020603050405020304" pitchFamily="18" charset="0"/>
            </a:rPr>
            <a:t>cho</a:t>
          </a:r>
          <a:r>
            <a:rPr lang="en-US" sz="2800" kern="1200" dirty="0" smtClean="0">
              <a:solidFill>
                <a:srgbClr val="000000"/>
              </a:solidFill>
              <a:effectLst/>
              <a:latin typeface="Times New Roman" panose="02020603050405020304" pitchFamily="18" charset="0"/>
              <a:ea typeface="Times New Roman" panose="02020603050405020304" pitchFamily="18" charset="0"/>
            </a:rPr>
            <a:t> </a:t>
          </a:r>
          <a:r>
            <a:rPr lang="en-US" sz="2800" kern="1200" dirty="0" err="1" smtClean="0">
              <a:solidFill>
                <a:srgbClr val="000000"/>
              </a:solidFill>
              <a:effectLst/>
              <a:latin typeface="Times New Roman" panose="02020603050405020304" pitchFamily="18" charset="0"/>
              <a:ea typeface="Times New Roman" panose="02020603050405020304" pitchFamily="18" charset="0"/>
            </a:rPr>
            <a:t>Dế</a:t>
          </a:r>
          <a:r>
            <a:rPr lang="en-US" sz="2800" kern="1200" dirty="0" smtClean="0">
              <a:solidFill>
                <a:srgbClr val="000000"/>
              </a:solidFill>
              <a:effectLst/>
              <a:latin typeface="Times New Roman" panose="02020603050405020304" pitchFamily="18" charset="0"/>
              <a:ea typeface="Times New Roman" panose="02020603050405020304" pitchFamily="18" charset="0"/>
            </a:rPr>
            <a:t> </a:t>
          </a:r>
          <a:r>
            <a:rPr lang="en-US" sz="2800" kern="1200" dirty="0" err="1" smtClean="0">
              <a:solidFill>
                <a:srgbClr val="000000"/>
              </a:solidFill>
              <a:effectLst/>
              <a:latin typeface="Times New Roman" panose="02020603050405020304" pitchFamily="18" charset="0"/>
              <a:ea typeface="Times New Roman" panose="02020603050405020304" pitchFamily="18" charset="0"/>
            </a:rPr>
            <a:t>Mèn</a:t>
          </a:r>
          <a:r>
            <a:rPr lang="en-US" sz="2800" kern="1200" dirty="0" smtClean="0">
              <a:solidFill>
                <a:srgbClr val="000000"/>
              </a:solidFill>
              <a:effectLst/>
              <a:latin typeface="Times New Roman" panose="02020603050405020304" pitchFamily="18" charset="0"/>
              <a:ea typeface="Times New Roman" panose="02020603050405020304" pitchFamily="18" charset="0"/>
            </a:rPr>
            <a:t> </a:t>
          </a:r>
          <a:r>
            <a:rPr lang="en-US" sz="2800" kern="1200" dirty="0" err="1" smtClean="0">
              <a:solidFill>
                <a:srgbClr val="000000"/>
              </a:solidFill>
              <a:effectLst/>
              <a:latin typeface="Times New Roman" panose="02020603050405020304" pitchFamily="18" charset="0"/>
              <a:ea typeface="Times New Roman" panose="02020603050405020304" pitchFamily="18" charset="0"/>
            </a:rPr>
            <a:t>tự</a:t>
          </a:r>
          <a:r>
            <a:rPr lang="en-US" sz="2800" kern="1200" dirty="0" smtClean="0">
              <a:solidFill>
                <a:srgbClr val="000000"/>
              </a:solidFill>
              <a:effectLst/>
              <a:latin typeface="Times New Roman" panose="02020603050405020304" pitchFamily="18" charset="0"/>
              <a:ea typeface="Times New Roman" panose="02020603050405020304" pitchFamily="18" charset="0"/>
            </a:rPr>
            <a:t> </a:t>
          </a:r>
          <a:r>
            <a:rPr lang="en-US" sz="2800" kern="1200" dirty="0" err="1" smtClean="0">
              <a:solidFill>
                <a:srgbClr val="000000"/>
              </a:solidFill>
              <a:effectLst/>
              <a:latin typeface="Times New Roman" panose="02020603050405020304" pitchFamily="18" charset="0"/>
              <a:ea typeface="Times New Roman" panose="02020603050405020304" pitchFamily="18" charset="0"/>
            </a:rPr>
            <a:t>kể</a:t>
          </a:r>
          <a:r>
            <a:rPr lang="en-US" sz="2800" kern="1200" dirty="0" smtClean="0">
              <a:solidFill>
                <a:srgbClr val="000000"/>
              </a:solidFill>
              <a:effectLst/>
              <a:latin typeface="Times New Roman" panose="02020603050405020304" pitchFamily="18" charset="0"/>
              <a:ea typeface="Times New Roman" panose="02020603050405020304" pitchFamily="18" charset="0"/>
            </a:rPr>
            <a:t> </a:t>
          </a:r>
          <a:r>
            <a:rPr lang="en-US" sz="2800" kern="1200" dirty="0" err="1" smtClean="0">
              <a:solidFill>
                <a:srgbClr val="000000"/>
              </a:solidFill>
              <a:effectLst/>
              <a:latin typeface="Times New Roman" panose="02020603050405020304" pitchFamily="18" charset="0"/>
              <a:ea typeface="Times New Roman" panose="02020603050405020304" pitchFamily="18" charset="0"/>
            </a:rPr>
            <a:t>lại</a:t>
          </a:r>
          <a:r>
            <a:rPr lang="en-US" sz="2800" kern="1200" dirty="0" smtClean="0">
              <a:solidFill>
                <a:srgbClr val="000000"/>
              </a:solidFill>
              <a:effectLst/>
              <a:latin typeface="Times New Roman" panose="02020603050405020304" pitchFamily="18" charset="0"/>
              <a:ea typeface="Times New Roman" panose="02020603050405020304" pitchFamily="18" charset="0"/>
            </a:rPr>
            <a:t> </a:t>
          </a:r>
          <a:r>
            <a:rPr lang="en-US" sz="2800" kern="1200" dirty="0" err="1" smtClean="0">
              <a:solidFill>
                <a:srgbClr val="000000"/>
              </a:solidFill>
              <a:effectLst/>
              <a:latin typeface="Times New Roman" panose="02020603050405020304" pitchFamily="18" charset="0"/>
              <a:ea typeface="Times New Roman" panose="02020603050405020304" pitchFamily="18" charset="0"/>
            </a:rPr>
            <a:t>câu</a:t>
          </a:r>
          <a:r>
            <a:rPr lang="en-US" sz="2800" kern="1200" dirty="0" smtClean="0">
              <a:solidFill>
                <a:srgbClr val="000000"/>
              </a:solidFill>
              <a:effectLst/>
              <a:latin typeface="Times New Roman" panose="02020603050405020304" pitchFamily="18" charset="0"/>
              <a:ea typeface="Times New Roman" panose="02020603050405020304" pitchFamily="18" charset="0"/>
            </a:rPr>
            <a:t> </a:t>
          </a:r>
          <a:r>
            <a:rPr lang="en-US" sz="2800" kern="1200" dirty="0" err="1" smtClean="0">
              <a:solidFill>
                <a:srgbClr val="000000"/>
              </a:solidFill>
              <a:effectLst/>
              <a:latin typeface="Times New Roman" panose="02020603050405020304" pitchFamily="18" charset="0"/>
              <a:ea typeface="Times New Roman" panose="02020603050405020304" pitchFamily="18" charset="0"/>
            </a:rPr>
            <a:t>chuyện</a:t>
          </a:r>
          <a:r>
            <a:rPr lang="en-US" sz="2800" kern="1200" dirty="0" smtClean="0">
              <a:solidFill>
                <a:srgbClr val="000000"/>
              </a:solidFill>
              <a:effectLst/>
              <a:latin typeface="Times New Roman" panose="02020603050405020304" pitchFamily="18" charset="0"/>
              <a:ea typeface="Times New Roman" panose="02020603050405020304" pitchFamily="18" charset="0"/>
            </a:rPr>
            <a:t> </a:t>
          </a:r>
          <a:r>
            <a:rPr lang="en-US" sz="2800" kern="1200" dirty="0" err="1" smtClean="0">
              <a:solidFill>
                <a:srgbClr val="000000"/>
              </a:solidFill>
              <a:effectLst/>
              <a:latin typeface="Times New Roman" panose="02020603050405020304" pitchFamily="18" charset="0"/>
              <a:ea typeface="Times New Roman" panose="02020603050405020304" pitchFamily="18" charset="0"/>
            </a:rPr>
            <a:t>của</a:t>
          </a:r>
          <a:r>
            <a:rPr lang="en-US" sz="2800" kern="1200" dirty="0" smtClean="0">
              <a:solidFill>
                <a:srgbClr val="000000"/>
              </a:solidFill>
              <a:effectLst/>
              <a:latin typeface="Times New Roman" panose="02020603050405020304" pitchFamily="18" charset="0"/>
              <a:ea typeface="Times New Roman" panose="02020603050405020304" pitchFamily="18" charset="0"/>
            </a:rPr>
            <a:t> </a:t>
          </a:r>
          <a:r>
            <a:rPr lang="en-US" sz="2800" kern="1200" dirty="0" err="1" smtClean="0">
              <a:solidFill>
                <a:srgbClr val="000000"/>
              </a:solidFill>
              <a:effectLst/>
              <a:latin typeface="Times New Roman" panose="02020603050405020304" pitchFamily="18" charset="0"/>
              <a:ea typeface="Times New Roman" panose="02020603050405020304" pitchFamily="18" charset="0"/>
            </a:rPr>
            <a:t>mình</a:t>
          </a:r>
          <a:r>
            <a:rPr lang="en-US" sz="2800" kern="1200" dirty="0" smtClean="0">
              <a:solidFill>
                <a:srgbClr val="000000"/>
              </a:solidFill>
              <a:effectLst/>
              <a:latin typeface="Times New Roman" panose="02020603050405020304" pitchFamily="18" charset="0"/>
              <a:ea typeface="Times New Roman" panose="02020603050405020304" pitchFamily="18" charset="0"/>
            </a:rPr>
            <a:t> </a:t>
          </a:r>
          <a:r>
            <a:rPr lang="en-US" sz="2800" kern="1200" dirty="0" err="1" smtClean="0">
              <a:solidFill>
                <a:srgbClr val="000000"/>
              </a:solidFill>
              <a:effectLst/>
              <a:latin typeface="Times New Roman" panose="02020603050405020304" pitchFamily="18" charset="0"/>
              <a:ea typeface="Times New Roman" panose="02020603050405020304" pitchFamily="18" charset="0"/>
            </a:rPr>
            <a:t>đã</a:t>
          </a:r>
          <a:r>
            <a:rPr lang="en-US" sz="2800" kern="1200" dirty="0" smtClean="0">
              <a:solidFill>
                <a:srgbClr val="000000"/>
              </a:solidFill>
              <a:effectLst/>
              <a:latin typeface="Times New Roman" panose="02020603050405020304" pitchFamily="18" charset="0"/>
              <a:ea typeface="Times New Roman" panose="02020603050405020304" pitchFamily="18" charset="0"/>
            </a:rPr>
            <a:t> </a:t>
          </a:r>
          <a:r>
            <a:rPr lang="en-US" sz="2800" kern="1200" dirty="0" err="1" smtClean="0">
              <a:solidFill>
                <a:srgbClr val="000000"/>
              </a:solidFill>
              <a:effectLst/>
              <a:latin typeface="Times New Roman" panose="02020603050405020304" pitchFamily="18" charset="0"/>
              <a:ea typeface="Times New Roman" panose="02020603050405020304" pitchFamily="18" charset="0"/>
            </a:rPr>
            <a:t>khiến</a:t>
          </a:r>
          <a:r>
            <a:rPr lang="en-US" sz="2800" kern="1200" dirty="0" smtClean="0">
              <a:solidFill>
                <a:srgbClr val="000000"/>
              </a:solidFill>
              <a:effectLst/>
              <a:latin typeface="Times New Roman" panose="02020603050405020304" pitchFamily="18" charset="0"/>
              <a:ea typeface="Times New Roman" panose="02020603050405020304" pitchFamily="18" charset="0"/>
            </a:rPr>
            <a:t> </a:t>
          </a:r>
          <a:r>
            <a:rPr lang="en-US" sz="2800" kern="1200" dirty="0" err="1" smtClean="0">
              <a:solidFill>
                <a:srgbClr val="000000"/>
              </a:solidFill>
              <a:effectLst/>
              <a:latin typeface="Times New Roman" panose="02020603050405020304" pitchFamily="18" charset="0"/>
              <a:ea typeface="Times New Roman" panose="02020603050405020304" pitchFamily="18" charset="0"/>
            </a:rPr>
            <a:t>câu</a:t>
          </a:r>
          <a:r>
            <a:rPr lang="en-US" sz="2800" kern="1200" dirty="0" smtClean="0">
              <a:solidFill>
                <a:srgbClr val="000000"/>
              </a:solidFill>
              <a:effectLst/>
              <a:latin typeface="Times New Roman" panose="02020603050405020304" pitchFamily="18" charset="0"/>
              <a:ea typeface="Times New Roman" panose="02020603050405020304" pitchFamily="18" charset="0"/>
            </a:rPr>
            <a:t> </a:t>
          </a:r>
          <a:r>
            <a:rPr lang="en-US" sz="2800" kern="1200" dirty="0" err="1" smtClean="0">
              <a:solidFill>
                <a:srgbClr val="000000"/>
              </a:solidFill>
              <a:effectLst/>
              <a:latin typeface="Times New Roman" panose="02020603050405020304" pitchFamily="18" charset="0"/>
              <a:ea typeface="Times New Roman" panose="02020603050405020304" pitchFamily="18" charset="0"/>
            </a:rPr>
            <a:t>chuyện</a:t>
          </a:r>
          <a:r>
            <a:rPr lang="en-US" sz="2800" kern="1200" dirty="0" smtClean="0">
              <a:solidFill>
                <a:srgbClr val="000000"/>
              </a:solidFill>
              <a:effectLst/>
              <a:latin typeface="Times New Roman" panose="02020603050405020304" pitchFamily="18" charset="0"/>
              <a:ea typeface="Times New Roman" panose="02020603050405020304" pitchFamily="18" charset="0"/>
            </a:rPr>
            <a:t> </a:t>
          </a:r>
          <a:r>
            <a:rPr lang="en-US" sz="2800" kern="1200" dirty="0" err="1" smtClean="0">
              <a:solidFill>
                <a:srgbClr val="000000"/>
              </a:solidFill>
              <a:effectLst/>
              <a:latin typeface="Times New Roman" panose="02020603050405020304" pitchFamily="18" charset="0"/>
              <a:ea typeface="Times New Roman" panose="02020603050405020304" pitchFamily="18" charset="0"/>
            </a:rPr>
            <a:t>trở</a:t>
          </a:r>
          <a:r>
            <a:rPr lang="en-US" sz="2800" kern="1200" dirty="0" smtClean="0">
              <a:solidFill>
                <a:srgbClr val="000000"/>
              </a:solidFill>
              <a:effectLst/>
              <a:latin typeface="Times New Roman" panose="02020603050405020304" pitchFamily="18" charset="0"/>
              <a:ea typeface="Times New Roman" panose="02020603050405020304" pitchFamily="18" charset="0"/>
            </a:rPr>
            <a:t> </a:t>
          </a:r>
          <a:r>
            <a:rPr lang="en-US" sz="2800" kern="1200" dirty="0" err="1" smtClean="0">
              <a:solidFill>
                <a:srgbClr val="000000"/>
              </a:solidFill>
              <a:effectLst/>
              <a:latin typeface="Times New Roman" panose="02020603050405020304" pitchFamily="18" charset="0"/>
              <a:ea typeface="Times New Roman" panose="02020603050405020304" pitchFamily="18" charset="0"/>
            </a:rPr>
            <a:t>nên</a:t>
          </a:r>
          <a:r>
            <a:rPr lang="en-US" sz="2800" kern="1200" dirty="0" smtClean="0">
              <a:solidFill>
                <a:srgbClr val="000000"/>
              </a:solidFill>
              <a:effectLst/>
              <a:latin typeface="Times New Roman" panose="02020603050405020304" pitchFamily="18" charset="0"/>
              <a:ea typeface="Times New Roman" panose="02020603050405020304" pitchFamily="18" charset="0"/>
            </a:rPr>
            <a:t> </a:t>
          </a:r>
          <a:r>
            <a:rPr lang="en-US" sz="2800" kern="1200" dirty="0" err="1" smtClean="0">
              <a:solidFill>
                <a:srgbClr val="000000"/>
              </a:solidFill>
              <a:effectLst/>
              <a:latin typeface="Times New Roman" panose="02020603050405020304" pitchFamily="18" charset="0"/>
              <a:ea typeface="Times New Roman" panose="02020603050405020304" pitchFamily="18" charset="0"/>
            </a:rPr>
            <a:t>chân</a:t>
          </a:r>
          <a:r>
            <a:rPr lang="en-US" sz="2800" kern="1200" dirty="0" smtClean="0">
              <a:solidFill>
                <a:srgbClr val="000000"/>
              </a:solidFill>
              <a:effectLst/>
              <a:latin typeface="Times New Roman" panose="02020603050405020304" pitchFamily="18" charset="0"/>
              <a:ea typeface="Times New Roman" panose="02020603050405020304" pitchFamily="18" charset="0"/>
            </a:rPr>
            <a:t> </a:t>
          </a:r>
          <a:r>
            <a:rPr lang="en-US" sz="2800" kern="1200" dirty="0" err="1" smtClean="0">
              <a:solidFill>
                <a:srgbClr val="000000"/>
              </a:solidFill>
              <a:effectLst/>
              <a:latin typeface="Times New Roman" panose="02020603050405020304" pitchFamily="18" charset="0"/>
              <a:ea typeface="Times New Roman" panose="02020603050405020304" pitchFamily="18" charset="0"/>
            </a:rPr>
            <a:t>thực</a:t>
          </a:r>
          <a:r>
            <a:rPr lang="en-US" sz="2800" kern="1200" dirty="0" smtClean="0">
              <a:solidFill>
                <a:srgbClr val="000000"/>
              </a:solidFill>
              <a:effectLst/>
              <a:latin typeface="Times New Roman" panose="02020603050405020304" pitchFamily="18" charset="0"/>
              <a:ea typeface="Times New Roman" panose="02020603050405020304" pitchFamily="18" charset="0"/>
            </a:rPr>
            <a:t>, </a:t>
          </a:r>
          <a:r>
            <a:rPr lang="en-US" sz="2800" kern="1200" dirty="0" err="1" smtClean="0">
              <a:solidFill>
                <a:srgbClr val="000000"/>
              </a:solidFill>
              <a:effectLst/>
              <a:latin typeface="Times New Roman" panose="02020603050405020304" pitchFamily="18" charset="0"/>
              <a:ea typeface="Times New Roman" panose="02020603050405020304" pitchFamily="18" charset="0"/>
            </a:rPr>
            <a:t>khách</a:t>
          </a:r>
          <a:r>
            <a:rPr lang="en-US" sz="2800" kern="1200" dirty="0" smtClean="0">
              <a:solidFill>
                <a:srgbClr val="000000"/>
              </a:solidFill>
              <a:effectLst/>
              <a:latin typeface="Times New Roman" panose="02020603050405020304" pitchFamily="18" charset="0"/>
              <a:ea typeface="Times New Roman" panose="02020603050405020304" pitchFamily="18" charset="0"/>
            </a:rPr>
            <a:t> </a:t>
          </a:r>
          <a:r>
            <a:rPr lang="en-US" sz="2800" kern="1200" dirty="0" err="1" smtClean="0">
              <a:solidFill>
                <a:srgbClr val="000000"/>
              </a:solidFill>
              <a:effectLst/>
              <a:latin typeface="Times New Roman" panose="02020603050405020304" pitchFamily="18" charset="0"/>
              <a:ea typeface="Times New Roman" panose="02020603050405020304" pitchFamily="18" charset="0"/>
            </a:rPr>
            <a:t>quan</a:t>
          </a:r>
          <a:r>
            <a:rPr lang="en-US" sz="2800" kern="1200" dirty="0" smtClean="0">
              <a:solidFill>
                <a:srgbClr val="000000"/>
              </a:solidFill>
              <a:effectLst/>
              <a:latin typeface="Times New Roman" panose="02020603050405020304" pitchFamily="18" charset="0"/>
              <a:ea typeface="Times New Roman" panose="02020603050405020304" pitchFamily="18" charset="0"/>
            </a:rPr>
            <a:t>, </a:t>
          </a:r>
          <a:r>
            <a:rPr lang="en-US" sz="2800" kern="1200" dirty="0" err="1" smtClean="0">
              <a:solidFill>
                <a:srgbClr val="000000"/>
              </a:solidFill>
              <a:effectLst/>
              <a:latin typeface="Times New Roman" panose="02020603050405020304" pitchFamily="18" charset="0"/>
              <a:ea typeface="Times New Roman" panose="02020603050405020304" pitchFamily="18" charset="0"/>
            </a:rPr>
            <a:t>nhân</a:t>
          </a:r>
          <a:r>
            <a:rPr lang="en-US" sz="2800" kern="1200" dirty="0" smtClean="0">
              <a:solidFill>
                <a:srgbClr val="000000"/>
              </a:solidFill>
              <a:effectLst/>
              <a:latin typeface="Times New Roman" panose="02020603050405020304" pitchFamily="18" charset="0"/>
              <a:ea typeface="Times New Roman" panose="02020603050405020304" pitchFamily="18" charset="0"/>
            </a:rPr>
            <a:t> </a:t>
          </a:r>
          <a:r>
            <a:rPr lang="en-US" sz="2800" kern="1200" dirty="0" err="1" smtClean="0">
              <a:solidFill>
                <a:srgbClr val="000000"/>
              </a:solidFill>
              <a:effectLst/>
              <a:latin typeface="Times New Roman" panose="02020603050405020304" pitchFamily="18" charset="0"/>
              <a:ea typeface="Times New Roman" panose="02020603050405020304" pitchFamily="18" charset="0"/>
            </a:rPr>
            <a:t>vật</a:t>
          </a:r>
          <a:r>
            <a:rPr lang="en-US" sz="2800" kern="1200" dirty="0" smtClean="0">
              <a:solidFill>
                <a:srgbClr val="000000"/>
              </a:solidFill>
              <a:effectLst/>
              <a:latin typeface="Times New Roman" panose="02020603050405020304" pitchFamily="18" charset="0"/>
              <a:ea typeface="Times New Roman" panose="02020603050405020304" pitchFamily="18" charset="0"/>
            </a:rPr>
            <a:t> </a:t>
          </a:r>
          <a:r>
            <a:rPr lang="en-US" sz="2800" kern="1200" dirty="0" err="1" smtClean="0">
              <a:solidFill>
                <a:srgbClr val="000000"/>
              </a:solidFill>
              <a:effectLst/>
              <a:latin typeface="Times New Roman" panose="02020603050405020304" pitchFamily="18" charset="0"/>
              <a:ea typeface="Times New Roman" panose="02020603050405020304" pitchFamily="18" charset="0"/>
            </a:rPr>
            <a:t>có</a:t>
          </a:r>
          <a:r>
            <a:rPr lang="en-US" sz="2800" kern="1200" dirty="0" smtClean="0">
              <a:solidFill>
                <a:srgbClr val="000000"/>
              </a:solidFill>
              <a:effectLst/>
              <a:latin typeface="Times New Roman" panose="02020603050405020304" pitchFamily="18" charset="0"/>
              <a:ea typeface="Times New Roman" panose="02020603050405020304" pitchFamily="18" charset="0"/>
            </a:rPr>
            <a:t> </a:t>
          </a:r>
          <a:r>
            <a:rPr lang="en-US" sz="2800" kern="1200" dirty="0" err="1" smtClean="0">
              <a:solidFill>
                <a:srgbClr val="000000"/>
              </a:solidFill>
              <a:effectLst/>
              <a:latin typeface="Times New Roman" panose="02020603050405020304" pitchFamily="18" charset="0"/>
              <a:ea typeface="Times New Roman" panose="02020603050405020304" pitchFamily="18" charset="0"/>
            </a:rPr>
            <a:t>thể</a:t>
          </a:r>
          <a:r>
            <a:rPr lang="en-US" sz="2800" kern="1200" dirty="0" smtClean="0">
              <a:solidFill>
                <a:srgbClr val="000000"/>
              </a:solidFill>
              <a:effectLst/>
              <a:latin typeface="Times New Roman" panose="02020603050405020304" pitchFamily="18" charset="0"/>
              <a:ea typeface="Times New Roman" panose="02020603050405020304" pitchFamily="18" charset="0"/>
            </a:rPr>
            <a:t> </a:t>
          </a:r>
          <a:r>
            <a:rPr lang="en-US" sz="2800" kern="1200" dirty="0" err="1" smtClean="0">
              <a:solidFill>
                <a:srgbClr val="000000"/>
              </a:solidFill>
              <a:effectLst/>
              <a:latin typeface="Times New Roman" panose="02020603050405020304" pitchFamily="18" charset="0"/>
              <a:ea typeface="Times New Roman" panose="02020603050405020304" pitchFamily="18" charset="0"/>
            </a:rPr>
            <a:t>bộc</a:t>
          </a:r>
          <a:r>
            <a:rPr lang="en-US" sz="2800" kern="1200" dirty="0" smtClean="0">
              <a:solidFill>
                <a:srgbClr val="000000"/>
              </a:solidFill>
              <a:effectLst/>
              <a:latin typeface="Times New Roman" panose="02020603050405020304" pitchFamily="18" charset="0"/>
              <a:ea typeface="Times New Roman" panose="02020603050405020304" pitchFamily="18" charset="0"/>
            </a:rPr>
            <a:t> </a:t>
          </a:r>
          <a:r>
            <a:rPr lang="en-US" sz="2800" kern="1200" dirty="0" err="1" smtClean="0">
              <a:solidFill>
                <a:srgbClr val="000000"/>
              </a:solidFill>
              <a:effectLst/>
              <a:latin typeface="Times New Roman" panose="02020603050405020304" pitchFamily="18" charset="0"/>
              <a:ea typeface="Times New Roman" panose="02020603050405020304" pitchFamily="18" charset="0"/>
            </a:rPr>
            <a:t>lộ</a:t>
          </a:r>
          <a:r>
            <a:rPr lang="en-US" sz="2800" kern="1200" dirty="0" smtClean="0">
              <a:solidFill>
                <a:srgbClr val="000000"/>
              </a:solidFill>
              <a:effectLst/>
              <a:latin typeface="Times New Roman" panose="02020603050405020304" pitchFamily="18" charset="0"/>
              <a:ea typeface="Times New Roman" panose="02020603050405020304" pitchFamily="18" charset="0"/>
            </a:rPr>
            <a:t> </a:t>
          </a:r>
          <a:r>
            <a:rPr lang="en-US" sz="2800" kern="1200" dirty="0" err="1" smtClean="0">
              <a:solidFill>
                <a:srgbClr val="000000"/>
              </a:solidFill>
              <a:effectLst/>
              <a:latin typeface="Times New Roman" panose="02020603050405020304" pitchFamily="18" charset="0"/>
              <a:ea typeface="Times New Roman" panose="02020603050405020304" pitchFamily="18" charset="0"/>
            </a:rPr>
            <a:t>rõ</a:t>
          </a:r>
          <a:r>
            <a:rPr lang="en-US" sz="2800" kern="1200" dirty="0" smtClean="0">
              <a:solidFill>
                <a:srgbClr val="000000"/>
              </a:solidFill>
              <a:effectLst/>
              <a:latin typeface="Times New Roman" panose="02020603050405020304" pitchFamily="18" charset="0"/>
              <a:ea typeface="Times New Roman" panose="02020603050405020304" pitchFamily="18" charset="0"/>
            </a:rPr>
            <a:t> </a:t>
          </a:r>
          <a:r>
            <a:rPr lang="en-US" sz="2800" kern="1200" dirty="0" err="1" smtClean="0">
              <a:solidFill>
                <a:srgbClr val="000000"/>
              </a:solidFill>
              <a:effectLst/>
              <a:latin typeface="Times New Roman" panose="02020603050405020304" pitchFamily="18" charset="0"/>
              <a:ea typeface="Times New Roman" panose="02020603050405020304" pitchFamily="18" charset="0"/>
            </a:rPr>
            <a:t>nhất</a:t>
          </a:r>
          <a:r>
            <a:rPr lang="en-US" sz="2800" kern="1200" dirty="0" smtClean="0">
              <a:solidFill>
                <a:srgbClr val="000000"/>
              </a:solidFill>
              <a:effectLst/>
              <a:latin typeface="Times New Roman" panose="02020603050405020304" pitchFamily="18" charset="0"/>
              <a:ea typeface="Times New Roman" panose="02020603050405020304" pitchFamily="18" charset="0"/>
            </a:rPr>
            <a:t> </a:t>
          </a:r>
          <a:r>
            <a:rPr lang="en-US" sz="2800" kern="1200" dirty="0" err="1" smtClean="0">
              <a:solidFill>
                <a:srgbClr val="000000"/>
              </a:solidFill>
              <a:effectLst/>
              <a:latin typeface="Times New Roman" panose="02020603050405020304" pitchFamily="18" charset="0"/>
              <a:ea typeface="Times New Roman" panose="02020603050405020304" pitchFamily="18" charset="0"/>
            </a:rPr>
            <a:t>tâm</a:t>
          </a:r>
          <a:r>
            <a:rPr lang="en-US" sz="2800" kern="1200" dirty="0" smtClean="0">
              <a:solidFill>
                <a:srgbClr val="000000"/>
              </a:solidFill>
              <a:effectLst/>
              <a:latin typeface="Times New Roman" panose="02020603050405020304" pitchFamily="18" charset="0"/>
              <a:ea typeface="Times New Roman" panose="02020603050405020304" pitchFamily="18" charset="0"/>
            </a:rPr>
            <a:t> </a:t>
          </a:r>
          <a:r>
            <a:rPr lang="en-US" sz="2800" kern="1200" dirty="0" err="1" smtClean="0">
              <a:solidFill>
                <a:srgbClr val="000000"/>
              </a:solidFill>
              <a:effectLst/>
              <a:latin typeface="Times New Roman" panose="02020603050405020304" pitchFamily="18" charset="0"/>
              <a:ea typeface="Times New Roman" panose="02020603050405020304" pitchFamily="18" charset="0"/>
            </a:rPr>
            <a:t>trạng</a:t>
          </a:r>
          <a:r>
            <a:rPr lang="en-US" sz="2800" kern="1200" dirty="0" smtClean="0">
              <a:solidFill>
                <a:srgbClr val="000000"/>
              </a:solidFill>
              <a:effectLst/>
              <a:latin typeface="Times New Roman" panose="02020603050405020304" pitchFamily="18" charset="0"/>
              <a:ea typeface="Times New Roman" panose="02020603050405020304" pitchFamily="18" charset="0"/>
            </a:rPr>
            <a:t>, </a:t>
          </a:r>
          <a:r>
            <a:rPr lang="en-US" sz="2800" kern="1200" dirty="0" err="1" smtClean="0">
              <a:solidFill>
                <a:srgbClr val="000000"/>
              </a:solidFill>
              <a:effectLst/>
              <a:latin typeface="Times New Roman" panose="02020603050405020304" pitchFamily="18" charset="0"/>
              <a:ea typeface="Times New Roman" panose="02020603050405020304" pitchFamily="18" charset="0"/>
            </a:rPr>
            <a:t>cảm</a:t>
          </a:r>
          <a:r>
            <a:rPr lang="en-US" sz="2800" kern="1200" dirty="0" smtClean="0">
              <a:solidFill>
                <a:srgbClr val="000000"/>
              </a:solidFill>
              <a:effectLst/>
              <a:latin typeface="Times New Roman" panose="02020603050405020304" pitchFamily="18" charset="0"/>
              <a:ea typeface="Times New Roman" panose="02020603050405020304" pitchFamily="18" charset="0"/>
            </a:rPr>
            <a:t> </a:t>
          </a:r>
          <a:r>
            <a:rPr lang="en-US" sz="2800" kern="1200" dirty="0" err="1" smtClean="0">
              <a:solidFill>
                <a:srgbClr val="000000"/>
              </a:solidFill>
              <a:effectLst/>
              <a:latin typeface="Times New Roman" panose="02020603050405020304" pitchFamily="18" charset="0"/>
              <a:ea typeface="Times New Roman" panose="02020603050405020304" pitchFamily="18" charset="0"/>
            </a:rPr>
            <a:t>xúc</a:t>
          </a:r>
          <a:r>
            <a:rPr lang="en-US" sz="2800" kern="1200" dirty="0" smtClean="0">
              <a:solidFill>
                <a:srgbClr val="000000"/>
              </a:solidFill>
              <a:effectLst/>
              <a:latin typeface="Times New Roman" panose="02020603050405020304" pitchFamily="18" charset="0"/>
              <a:ea typeface="Times New Roman" panose="02020603050405020304" pitchFamily="18" charset="0"/>
            </a:rPr>
            <a:t> </a:t>
          </a:r>
          <a:r>
            <a:rPr lang="en-US" sz="2800" kern="1200" dirty="0" err="1" smtClean="0">
              <a:solidFill>
                <a:srgbClr val="000000"/>
              </a:solidFill>
              <a:effectLst/>
              <a:latin typeface="Times New Roman" panose="02020603050405020304" pitchFamily="18" charset="0"/>
              <a:ea typeface="Times New Roman" panose="02020603050405020304" pitchFamily="18" charset="0"/>
            </a:rPr>
            <a:t>của</a:t>
          </a:r>
          <a:r>
            <a:rPr lang="en-US" sz="2800" kern="1200" dirty="0" smtClean="0">
              <a:solidFill>
                <a:srgbClr val="000000"/>
              </a:solidFill>
              <a:effectLst/>
              <a:latin typeface="Times New Roman" panose="02020603050405020304" pitchFamily="18" charset="0"/>
              <a:ea typeface="Times New Roman" panose="02020603050405020304" pitchFamily="18" charset="0"/>
            </a:rPr>
            <a:t> </a:t>
          </a:r>
          <a:r>
            <a:rPr lang="en-US" sz="2800" kern="1200" dirty="0" err="1" smtClean="0">
              <a:solidFill>
                <a:srgbClr val="000000"/>
              </a:solidFill>
              <a:effectLst/>
              <a:latin typeface="Times New Roman" panose="02020603050405020304" pitchFamily="18" charset="0"/>
              <a:ea typeface="Times New Roman" panose="02020603050405020304" pitchFamily="18" charset="0"/>
            </a:rPr>
            <a:t>mình</a:t>
          </a:r>
          <a:r>
            <a:rPr lang="en-US" sz="2800" kern="1200" dirty="0" smtClean="0">
              <a:solidFill>
                <a:srgbClr val="000000"/>
              </a:solidFill>
              <a:effectLst/>
              <a:latin typeface="Times New Roman" panose="02020603050405020304" pitchFamily="18" charset="0"/>
              <a:ea typeface="Times New Roman" panose="02020603050405020304" pitchFamily="18" charset="0"/>
            </a:rPr>
            <a:t> </a:t>
          </a:r>
          <a:r>
            <a:rPr lang="en-US" sz="2800" kern="1200" dirty="0" err="1" smtClean="0">
              <a:solidFill>
                <a:srgbClr val="000000"/>
              </a:solidFill>
              <a:effectLst/>
              <a:latin typeface="Times New Roman" panose="02020603050405020304" pitchFamily="18" charset="0"/>
              <a:ea typeface="Times New Roman" panose="02020603050405020304" pitchFamily="18" charset="0"/>
            </a:rPr>
            <a:t>khi</a:t>
          </a:r>
          <a:r>
            <a:rPr lang="en-US" sz="2800" kern="1200" dirty="0" smtClean="0">
              <a:solidFill>
                <a:srgbClr val="000000"/>
              </a:solidFill>
              <a:effectLst/>
              <a:latin typeface="Times New Roman" panose="02020603050405020304" pitchFamily="18" charset="0"/>
              <a:ea typeface="Times New Roman" panose="02020603050405020304" pitchFamily="18" charset="0"/>
            </a:rPr>
            <a:t> </a:t>
          </a:r>
          <a:r>
            <a:rPr lang="en-US" sz="2800" kern="1200" dirty="0" err="1" smtClean="0">
              <a:solidFill>
                <a:srgbClr val="000000"/>
              </a:solidFill>
              <a:effectLst/>
              <a:latin typeface="Times New Roman" panose="02020603050405020304" pitchFamily="18" charset="0"/>
              <a:ea typeface="Times New Roman" panose="02020603050405020304" pitchFamily="18" charset="0"/>
            </a:rPr>
            <a:t>trải</a:t>
          </a:r>
          <a:r>
            <a:rPr lang="en-US" sz="2800" kern="1200" dirty="0" smtClean="0">
              <a:solidFill>
                <a:srgbClr val="000000"/>
              </a:solidFill>
              <a:effectLst/>
              <a:latin typeface="Times New Roman" panose="02020603050405020304" pitchFamily="18" charset="0"/>
              <a:ea typeface="Times New Roman" panose="02020603050405020304" pitchFamily="18" charset="0"/>
            </a:rPr>
            <a:t> qua.</a:t>
          </a:r>
          <a:endParaRPr lang="en-US" sz="2800" kern="1200" dirty="0">
            <a:solidFill>
              <a:schemeClr val="accent6">
                <a:lumMod val="50000"/>
              </a:schemeClr>
            </a:solidFill>
          </a:endParaRPr>
        </a:p>
      </dsp:txBody>
      <dsp:txXfrm>
        <a:off x="2335" y="480145"/>
        <a:ext cx="8081131" cy="1404922"/>
      </dsp:txXfrm>
    </dsp:sp>
    <dsp:sp modelId="{1C8447A2-570A-482D-ADC4-47298F67FD24}">
      <dsp:nvSpPr>
        <dsp:cNvPr id="0" name=""/>
        <dsp:cNvSpPr/>
      </dsp:nvSpPr>
      <dsp:spPr>
        <a:xfrm>
          <a:off x="0" y="353864"/>
          <a:ext cx="1128296" cy="1036436"/>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57A5FD-B21F-4245-B099-B7A0452147E9}">
      <dsp:nvSpPr>
        <dsp:cNvPr id="0" name=""/>
        <dsp:cNvSpPr/>
      </dsp:nvSpPr>
      <dsp:spPr>
        <a:xfrm>
          <a:off x="4192546" y="1697291"/>
          <a:ext cx="1215508" cy="121573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CA8447-CF3F-4AE6-A6C1-7EEBD42FC9BA}">
      <dsp:nvSpPr>
        <dsp:cNvPr id="0" name=""/>
        <dsp:cNvSpPr/>
      </dsp:nvSpPr>
      <dsp:spPr>
        <a:xfrm>
          <a:off x="4336948" y="1854472"/>
          <a:ext cx="913744" cy="913443"/>
        </a:xfrm>
        <a:prstGeom prst="ellipse">
          <a:avLst/>
        </a:prstGeom>
        <a:solidFill>
          <a:schemeClr val="lt1">
            <a:alpha val="90000"/>
            <a:hueOff val="0"/>
            <a:satOff val="0"/>
            <a:lumOff val="0"/>
            <a:alphaOff val="0"/>
          </a:schemeClr>
        </a:solidFill>
        <a:ln w="38100" cap="flat" cmpd="sng" algn="ctr">
          <a:solidFill>
            <a:schemeClr val="accent2">
              <a:lumMod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err="1" smtClean="0">
              <a:latin typeface="Times New Roman" panose="02020603050405020304" pitchFamily="18" charset="0"/>
              <a:cs typeface="Times New Roman" panose="02020603050405020304" pitchFamily="18" charset="0"/>
            </a:rPr>
            <a:t>Trả</a:t>
          </a:r>
          <a:r>
            <a:rPr lang="en-US" sz="1500" kern="1200" dirty="0" smtClean="0">
              <a:latin typeface="Times New Roman" panose="02020603050405020304" pitchFamily="18" charset="0"/>
              <a:cs typeface="Times New Roman" panose="02020603050405020304" pitchFamily="18" charset="0"/>
            </a:rPr>
            <a:t> </a:t>
          </a:r>
          <a:r>
            <a:rPr lang="en-US" sz="1500" kern="1200" dirty="0" err="1" smtClean="0">
              <a:latin typeface="Times New Roman" panose="02020603050405020304" pitchFamily="18" charset="0"/>
              <a:cs typeface="Times New Roman" panose="02020603050405020304" pitchFamily="18" charset="0"/>
            </a:rPr>
            <a:t>lời</a:t>
          </a:r>
          <a:r>
            <a:rPr lang="en-US" sz="1500" kern="1200" dirty="0" smtClean="0">
              <a:latin typeface="Times New Roman" panose="02020603050405020304" pitchFamily="18" charset="0"/>
              <a:cs typeface="Times New Roman" panose="02020603050405020304" pitchFamily="18" charset="0"/>
            </a:rPr>
            <a:t> </a:t>
          </a:r>
          <a:r>
            <a:rPr lang="en-US" sz="1500" kern="1200" dirty="0" err="1" smtClean="0">
              <a:latin typeface="Times New Roman" panose="02020603050405020304" pitchFamily="18" charset="0"/>
              <a:cs typeface="Times New Roman" panose="02020603050405020304" pitchFamily="18" charset="0"/>
            </a:rPr>
            <a:t>câu</a:t>
          </a:r>
          <a:r>
            <a:rPr lang="en-US" sz="1500" kern="1200" dirty="0" smtClean="0">
              <a:latin typeface="Times New Roman" panose="02020603050405020304" pitchFamily="18" charset="0"/>
              <a:cs typeface="Times New Roman" panose="02020603050405020304" pitchFamily="18" charset="0"/>
            </a:rPr>
            <a:t> </a:t>
          </a:r>
          <a:r>
            <a:rPr lang="en-US" sz="1500" kern="1200" dirty="0" err="1" smtClean="0">
              <a:latin typeface="Times New Roman" panose="02020603050405020304" pitchFamily="18" charset="0"/>
              <a:cs typeface="Times New Roman" panose="02020603050405020304" pitchFamily="18" charset="0"/>
            </a:rPr>
            <a:t>hỏi</a:t>
          </a:r>
          <a:r>
            <a:rPr lang="en-US" sz="1500" kern="1200" dirty="0" smtClean="0">
              <a:latin typeface="Times New Roman" panose="02020603050405020304" pitchFamily="18" charset="0"/>
              <a:cs typeface="Times New Roman" panose="02020603050405020304" pitchFamily="18" charset="0"/>
            </a:rPr>
            <a:t> </a:t>
          </a:r>
          <a:r>
            <a:rPr lang="en-US" sz="1500" kern="1200" dirty="0" err="1" smtClean="0">
              <a:latin typeface="Times New Roman" panose="02020603050405020304" pitchFamily="18" charset="0"/>
              <a:cs typeface="Times New Roman" panose="02020603050405020304" pitchFamily="18" charset="0"/>
            </a:rPr>
            <a:t>sau</a:t>
          </a:r>
          <a:r>
            <a:rPr lang="en-US" sz="1500" kern="1200" dirty="0" smtClean="0">
              <a:latin typeface="Times New Roman" panose="02020603050405020304" pitchFamily="18" charset="0"/>
              <a:cs typeface="Times New Roman" panose="02020603050405020304" pitchFamily="18" charset="0"/>
            </a:rPr>
            <a:t>:</a:t>
          </a:r>
          <a:endParaRPr lang="en-US" sz="1500" kern="1200" dirty="0">
            <a:latin typeface="Times New Roman" panose="02020603050405020304" pitchFamily="18" charset="0"/>
            <a:cs typeface="Times New Roman" panose="02020603050405020304" pitchFamily="18" charset="0"/>
          </a:endParaRPr>
        </a:p>
      </dsp:txBody>
      <dsp:txXfrm>
        <a:off x="4467574" y="1984988"/>
        <a:ext cx="652492" cy="652410"/>
      </dsp:txXfrm>
    </dsp:sp>
    <dsp:sp modelId="{889ABDBE-4D99-4E50-8D5C-D0029BC708E8}">
      <dsp:nvSpPr>
        <dsp:cNvPr id="0" name=""/>
        <dsp:cNvSpPr/>
      </dsp:nvSpPr>
      <dsp:spPr>
        <a:xfrm rot="2700000">
          <a:off x="2937747" y="1698760"/>
          <a:ext cx="1212580" cy="1212580"/>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CE348F-4E67-4C05-A708-244CAA77E39A}">
      <dsp:nvSpPr>
        <dsp:cNvPr id="0" name=""/>
        <dsp:cNvSpPr/>
      </dsp:nvSpPr>
      <dsp:spPr>
        <a:xfrm>
          <a:off x="2976642" y="1737822"/>
          <a:ext cx="1134790" cy="1134670"/>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err="1" smtClean="0">
              <a:latin typeface="Times New Roman" panose="02020603050405020304" pitchFamily="18" charset="0"/>
              <a:cs typeface="Times New Roman" panose="02020603050405020304" pitchFamily="18" charset="0"/>
            </a:rPr>
            <a:t>Hoạt</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động</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nhóm</a:t>
          </a:r>
          <a:endParaRPr lang="en-US" sz="3200" kern="1200" dirty="0">
            <a:latin typeface="Times New Roman" panose="02020603050405020304" pitchFamily="18" charset="0"/>
            <a:cs typeface="Times New Roman" panose="02020603050405020304" pitchFamily="18" charset="0"/>
          </a:endParaRPr>
        </a:p>
      </dsp:txBody>
      <dsp:txXfrm>
        <a:off x="3138868" y="1899948"/>
        <a:ext cx="810338" cy="810417"/>
      </dsp:txXfrm>
    </dsp:sp>
    <dsp:sp modelId="{1D9D486B-BD2C-4EC2-9143-850B57558B31}">
      <dsp:nvSpPr>
        <dsp:cNvPr id="0" name=""/>
        <dsp:cNvSpPr/>
      </dsp:nvSpPr>
      <dsp:spPr>
        <a:xfrm rot="2700000">
          <a:off x="1681485" y="1698760"/>
          <a:ext cx="1212580" cy="1212580"/>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8B4FC4-5A4A-4906-9F53-A1303C1615D7}">
      <dsp:nvSpPr>
        <dsp:cNvPr id="0" name=""/>
        <dsp:cNvSpPr/>
      </dsp:nvSpPr>
      <dsp:spPr>
        <a:xfrm>
          <a:off x="1720379" y="1737822"/>
          <a:ext cx="1134790" cy="113467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endParaRPr lang="en-US" sz="1500" kern="1200" dirty="0"/>
        </a:p>
      </dsp:txBody>
      <dsp:txXfrm>
        <a:off x="1882605" y="1899948"/>
        <a:ext cx="810338" cy="81041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149B72-B8C1-4240-A991-4D5B282EB41E}">
      <dsp:nvSpPr>
        <dsp:cNvPr id="0" name=""/>
        <dsp:cNvSpPr/>
      </dsp:nvSpPr>
      <dsp:spPr>
        <a:xfrm>
          <a:off x="1157" y="4885"/>
          <a:ext cx="2613421" cy="984828"/>
        </a:xfrm>
        <a:prstGeom prst="roundRect">
          <a:avLst>
            <a:gd name="adj" fmla="val 10000"/>
          </a:avLst>
        </a:prstGeom>
        <a:solidFill>
          <a:schemeClr val="accent4">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39370" rIns="59055" bIns="39370" numCol="1" spcCol="1270" anchor="ctr" anchorCtr="0">
          <a:noAutofit/>
        </a:bodyPr>
        <a:lstStyle/>
        <a:p>
          <a:pPr lvl="0" algn="ctr" defTabSz="1377950">
            <a:lnSpc>
              <a:spcPct val="90000"/>
            </a:lnSpc>
            <a:spcBef>
              <a:spcPct val="0"/>
            </a:spcBef>
            <a:spcAft>
              <a:spcPct val="35000"/>
            </a:spcAft>
          </a:pPr>
          <a:r>
            <a:rPr lang="pt-BR" sz="3100" b="1" kern="1200" dirty="0" smtClean="0">
              <a:effectLst/>
              <a:latin typeface="Times New Roman" panose="02020603050405020304" pitchFamily="18" charset="0"/>
              <a:ea typeface="Times New Roman" panose="02020603050405020304" pitchFamily="18" charset="0"/>
              <a:cs typeface="Times New Roman" panose="02020603050405020304" pitchFamily="18" charset="0"/>
            </a:rPr>
            <a:t>Lời kể của Dế Mèn</a:t>
          </a:r>
          <a:endParaRPr lang="en-US" sz="3100" kern="1200" dirty="0"/>
        </a:p>
      </dsp:txBody>
      <dsp:txXfrm>
        <a:off x="30002" y="33730"/>
        <a:ext cx="2555731" cy="927138"/>
      </dsp:txXfrm>
    </dsp:sp>
    <dsp:sp modelId="{E0A24E67-EA96-4E73-8C9A-D8064089D2C4}">
      <dsp:nvSpPr>
        <dsp:cNvPr id="0" name=""/>
        <dsp:cNvSpPr/>
      </dsp:nvSpPr>
      <dsp:spPr>
        <a:xfrm>
          <a:off x="262499" y="989713"/>
          <a:ext cx="294543" cy="847284"/>
        </a:xfrm>
        <a:custGeom>
          <a:avLst/>
          <a:gdLst/>
          <a:ahLst/>
          <a:cxnLst/>
          <a:rect l="0" t="0" r="0" b="0"/>
          <a:pathLst>
            <a:path>
              <a:moveTo>
                <a:pt x="0" y="0"/>
              </a:moveTo>
              <a:lnTo>
                <a:pt x="0" y="847284"/>
              </a:lnTo>
              <a:lnTo>
                <a:pt x="294543" y="84728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CC617D-2F21-49A2-BD2F-792E66CCD262}">
      <dsp:nvSpPr>
        <dsp:cNvPr id="0" name=""/>
        <dsp:cNvSpPr/>
      </dsp:nvSpPr>
      <dsp:spPr>
        <a:xfrm>
          <a:off x="557043" y="1183642"/>
          <a:ext cx="5413860" cy="1306710"/>
        </a:xfrm>
        <a:prstGeom prst="roundRect">
          <a:avLst>
            <a:gd name="adj" fmla="val 10000"/>
          </a:avLst>
        </a:prstGeom>
        <a:solidFill>
          <a:schemeClr val="lt1">
            <a:alpha val="90000"/>
            <a:hueOff val="0"/>
            <a:satOff val="0"/>
            <a:lumOff val="0"/>
            <a:alphaOff val="0"/>
          </a:schemeClr>
        </a:solidFill>
        <a:ln w="28575" cap="flat" cmpd="sng" algn="ctr">
          <a:solidFill>
            <a:scrgbClr r="0" g="0" b="0"/>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vi-VN" sz="2400" kern="1200" dirty="0" smtClean="0">
              <a:effectLst/>
              <a:latin typeface="Times New Roman" panose="02020603050405020304" pitchFamily="18" charset="0"/>
              <a:ea typeface="Times New Roman" panose="02020603050405020304" pitchFamily="18" charset="0"/>
              <a:cs typeface="Times New Roman" panose="02020603050405020304" pitchFamily="18" charset="0"/>
            </a:rPr>
            <a:t>Tôi tợn lắm. Dám cà khịa với tất cả mọi bà con trong xóm.</a:t>
          </a:r>
          <a:endParaRPr lang="en-US" sz="2400" kern="1200" dirty="0"/>
        </a:p>
      </dsp:txBody>
      <dsp:txXfrm>
        <a:off x="595315" y="1221914"/>
        <a:ext cx="5337316" cy="1230166"/>
      </dsp:txXfrm>
    </dsp:sp>
    <dsp:sp modelId="{7045F3DC-2124-4807-B07E-15A0CDBEC07E}">
      <dsp:nvSpPr>
        <dsp:cNvPr id="0" name=""/>
        <dsp:cNvSpPr/>
      </dsp:nvSpPr>
      <dsp:spPr>
        <a:xfrm>
          <a:off x="262499" y="989713"/>
          <a:ext cx="261342" cy="2842422"/>
        </a:xfrm>
        <a:custGeom>
          <a:avLst/>
          <a:gdLst/>
          <a:ahLst/>
          <a:cxnLst/>
          <a:rect l="0" t="0" r="0" b="0"/>
          <a:pathLst>
            <a:path>
              <a:moveTo>
                <a:pt x="0" y="0"/>
              </a:moveTo>
              <a:lnTo>
                <a:pt x="0" y="2842422"/>
              </a:lnTo>
              <a:lnTo>
                <a:pt x="261342" y="284242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4B8676-3451-4187-8870-8B98F669EB11}">
      <dsp:nvSpPr>
        <dsp:cNvPr id="0" name=""/>
        <dsp:cNvSpPr/>
      </dsp:nvSpPr>
      <dsp:spPr>
        <a:xfrm>
          <a:off x="523842" y="2684256"/>
          <a:ext cx="5571000" cy="2295760"/>
        </a:xfrm>
        <a:prstGeom prst="roundRect">
          <a:avLst>
            <a:gd name="adj" fmla="val 10000"/>
          </a:avLst>
        </a:prstGeom>
        <a:solidFill>
          <a:schemeClr val="lt1">
            <a:alpha val="90000"/>
            <a:hueOff val="0"/>
            <a:satOff val="0"/>
            <a:lumOff val="0"/>
            <a:alphaOff val="0"/>
          </a:schemeClr>
        </a:solidFill>
        <a:ln w="28575" cap="flat" cmpd="sng" algn="ctr">
          <a:solidFill>
            <a:scrgbClr r="0" g="0" b="0"/>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lvl="0" algn="l" defTabSz="1155700">
            <a:lnSpc>
              <a:spcPct val="90000"/>
            </a:lnSpc>
            <a:spcBef>
              <a:spcPct val="0"/>
            </a:spcBef>
            <a:spcAft>
              <a:spcPct val="35000"/>
            </a:spcAft>
          </a:pPr>
          <a:r>
            <a:rPr lang="vi-VN" sz="2600" kern="1200" dirty="0" smtClean="0">
              <a:effectLst/>
              <a:latin typeface="Times New Roman" panose="02020603050405020304" pitchFamily="18" charset="0"/>
              <a:ea typeface="Times New Roman" panose="02020603050405020304" pitchFamily="18" charset="0"/>
              <a:cs typeface="Times New Roman" panose="02020603050405020304" pitchFamily="18" charset="0"/>
            </a:rPr>
            <a:t>Ngẫm ra thì tôi chỉ nói lấy sướng miệng thôi. Còn Dế Choắt than thở thế nào, tôi không để tai. Hồi ấy, tôi có tính tự đắc, cứ miệng mình nói tai mình nghe chứ không biết ai nghe, thậm chí cũng chẳng để ý có ai nghe mình không.</a:t>
          </a:r>
          <a:endParaRPr lang="en-US" sz="2600" kern="1200" dirty="0"/>
        </a:p>
      </dsp:txBody>
      <dsp:txXfrm>
        <a:off x="591083" y="2751497"/>
        <a:ext cx="5436518" cy="216127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149B72-B8C1-4240-A991-4D5B282EB41E}">
      <dsp:nvSpPr>
        <dsp:cNvPr id="0" name=""/>
        <dsp:cNvSpPr/>
      </dsp:nvSpPr>
      <dsp:spPr>
        <a:xfrm>
          <a:off x="454801" y="0"/>
          <a:ext cx="3454803" cy="985420"/>
        </a:xfrm>
        <a:prstGeom prst="roundRect">
          <a:avLst>
            <a:gd name="adj" fmla="val 10000"/>
          </a:avLst>
        </a:prstGeom>
        <a:solidFill>
          <a:schemeClr val="accent4">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39370" rIns="59055" bIns="39370" numCol="1" spcCol="1270" anchor="ctr" anchorCtr="0">
          <a:noAutofit/>
        </a:bodyPr>
        <a:lstStyle/>
        <a:p>
          <a:pPr lvl="0" algn="ctr" defTabSz="1377950">
            <a:lnSpc>
              <a:spcPct val="90000"/>
            </a:lnSpc>
            <a:spcBef>
              <a:spcPct val="0"/>
            </a:spcBef>
            <a:spcAft>
              <a:spcPct val="35000"/>
            </a:spcAft>
          </a:pPr>
          <a:r>
            <a:rPr lang="pt-BR" sz="3100" b="1" kern="1200"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Lời đối thoại của Dế Mèn</a:t>
          </a:r>
          <a:endParaRPr lang="en-US" sz="3100" kern="1200" dirty="0">
            <a:solidFill>
              <a:schemeClr val="bg1"/>
            </a:solidFill>
          </a:endParaRPr>
        </a:p>
      </dsp:txBody>
      <dsp:txXfrm>
        <a:off x="483663" y="28862"/>
        <a:ext cx="3397079" cy="927696"/>
      </dsp:txXfrm>
    </dsp:sp>
    <dsp:sp modelId="{E0A24E67-EA96-4E73-8C9A-D8064089D2C4}">
      <dsp:nvSpPr>
        <dsp:cNvPr id="0" name=""/>
        <dsp:cNvSpPr/>
      </dsp:nvSpPr>
      <dsp:spPr>
        <a:xfrm>
          <a:off x="800281" y="985420"/>
          <a:ext cx="226472" cy="729746"/>
        </a:xfrm>
        <a:custGeom>
          <a:avLst/>
          <a:gdLst/>
          <a:ahLst/>
          <a:cxnLst/>
          <a:rect l="0" t="0" r="0" b="0"/>
          <a:pathLst>
            <a:path>
              <a:moveTo>
                <a:pt x="0" y="0"/>
              </a:moveTo>
              <a:lnTo>
                <a:pt x="0" y="729746"/>
              </a:lnTo>
              <a:lnTo>
                <a:pt x="226472" y="72974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CC617D-2F21-49A2-BD2F-792E66CCD262}">
      <dsp:nvSpPr>
        <dsp:cNvPr id="0" name=""/>
        <dsp:cNvSpPr/>
      </dsp:nvSpPr>
      <dsp:spPr>
        <a:xfrm>
          <a:off x="1026753" y="1153340"/>
          <a:ext cx="4655426" cy="1123652"/>
        </a:xfrm>
        <a:prstGeom prst="roundRect">
          <a:avLst>
            <a:gd name="adj" fmla="val 10000"/>
          </a:avLst>
        </a:prstGeom>
        <a:solidFill>
          <a:schemeClr val="lt1">
            <a:alpha val="90000"/>
            <a:hueOff val="0"/>
            <a:satOff val="0"/>
            <a:lumOff val="0"/>
            <a:alphaOff val="0"/>
          </a:schemeClr>
        </a:solidFill>
        <a:ln w="28575" cap="flat" cmpd="sng" algn="ctr">
          <a:solidFill>
            <a:scrgbClr r="0" g="0" b="0"/>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vi-VN" sz="24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 chú mình cứ nói thẳng thừng ra nào.</a:t>
          </a:r>
          <a:endParaRPr lang="en-US" sz="2400" kern="1200" dirty="0"/>
        </a:p>
      </dsp:txBody>
      <dsp:txXfrm>
        <a:off x="1059664" y="1186251"/>
        <a:ext cx="4589604" cy="1057830"/>
      </dsp:txXfrm>
    </dsp:sp>
    <dsp:sp modelId="{6D2FF70E-8A81-4C57-A556-CA421ED4FCFB}">
      <dsp:nvSpPr>
        <dsp:cNvPr id="0" name=""/>
        <dsp:cNvSpPr/>
      </dsp:nvSpPr>
      <dsp:spPr>
        <a:xfrm>
          <a:off x="800281" y="985420"/>
          <a:ext cx="197922" cy="2004102"/>
        </a:xfrm>
        <a:custGeom>
          <a:avLst/>
          <a:gdLst/>
          <a:ahLst/>
          <a:cxnLst/>
          <a:rect l="0" t="0" r="0" b="0"/>
          <a:pathLst>
            <a:path>
              <a:moveTo>
                <a:pt x="0" y="0"/>
              </a:moveTo>
              <a:lnTo>
                <a:pt x="0" y="2004102"/>
              </a:lnTo>
              <a:lnTo>
                <a:pt x="197922" y="200410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DC6515-CB84-4854-A17F-9241A5D17C57}">
      <dsp:nvSpPr>
        <dsp:cNvPr id="0" name=""/>
        <dsp:cNvSpPr/>
      </dsp:nvSpPr>
      <dsp:spPr>
        <a:xfrm>
          <a:off x="998204" y="2427697"/>
          <a:ext cx="4701397" cy="1123652"/>
        </a:xfrm>
        <a:prstGeom prst="roundRect">
          <a:avLst>
            <a:gd name="adj" fmla="val 10000"/>
          </a:avLst>
        </a:prstGeom>
        <a:solidFill>
          <a:schemeClr val="lt1">
            <a:alpha val="90000"/>
            <a:hueOff val="0"/>
            <a:satOff val="0"/>
            <a:lumOff val="0"/>
            <a:alphaOff val="0"/>
          </a:schemeClr>
        </a:solidFill>
        <a:ln w="28575" cap="flat" cmpd="sng" algn="ctr">
          <a:solidFill>
            <a:scrgbClr r="0" g="0" b="0"/>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vi-VN" sz="24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Hức! Thông ngách sang nhà ta? Dễ nghe nhỉ, chú mày hôi như cú mèo thế này, ta nào chịu được.</a:t>
          </a:r>
          <a:endParaRPr lang="en-US" sz="2400" kern="1200" dirty="0"/>
        </a:p>
      </dsp:txBody>
      <dsp:txXfrm>
        <a:off x="1031115" y="2460608"/>
        <a:ext cx="4635575" cy="1057830"/>
      </dsp:txXfrm>
    </dsp:sp>
    <dsp:sp modelId="{7045F3DC-2124-4807-B07E-15A0CDBEC07E}">
      <dsp:nvSpPr>
        <dsp:cNvPr id="0" name=""/>
        <dsp:cNvSpPr/>
      </dsp:nvSpPr>
      <dsp:spPr>
        <a:xfrm>
          <a:off x="800281" y="985420"/>
          <a:ext cx="183539" cy="3291089"/>
        </a:xfrm>
        <a:custGeom>
          <a:avLst/>
          <a:gdLst/>
          <a:ahLst/>
          <a:cxnLst/>
          <a:rect l="0" t="0" r="0" b="0"/>
          <a:pathLst>
            <a:path>
              <a:moveTo>
                <a:pt x="0" y="0"/>
              </a:moveTo>
              <a:lnTo>
                <a:pt x="0" y="3291089"/>
              </a:lnTo>
              <a:lnTo>
                <a:pt x="183539" y="3291089"/>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4B8676-3451-4187-8870-8B98F669EB11}">
      <dsp:nvSpPr>
        <dsp:cNvPr id="0" name=""/>
        <dsp:cNvSpPr/>
      </dsp:nvSpPr>
      <dsp:spPr>
        <a:xfrm>
          <a:off x="983821" y="3690188"/>
          <a:ext cx="4790552" cy="1172643"/>
        </a:xfrm>
        <a:prstGeom prst="roundRect">
          <a:avLst>
            <a:gd name="adj" fmla="val 10000"/>
          </a:avLst>
        </a:prstGeom>
        <a:solidFill>
          <a:schemeClr val="lt1">
            <a:alpha val="90000"/>
            <a:hueOff val="0"/>
            <a:satOff val="0"/>
            <a:lumOff val="0"/>
            <a:alphaOff val="0"/>
          </a:schemeClr>
        </a:solidFill>
        <a:ln w="28575" cap="flat" cmpd="sng" algn="ctr">
          <a:solidFill>
            <a:scrgbClr r="0" g="0" b="0"/>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vi-VN" sz="2400" kern="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 mình có muốn cùng tớ đùa vui không?</a:t>
          </a:r>
          <a:endParaRPr lang="en-US" sz="2400" kern="1200" dirty="0"/>
        </a:p>
      </dsp:txBody>
      <dsp:txXfrm>
        <a:off x="1018167" y="3724534"/>
        <a:ext cx="4721860" cy="11039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E4C114-78B0-488D-9523-AB7BDBC54DE9}">
      <dsp:nvSpPr>
        <dsp:cNvPr id="0" name=""/>
        <dsp:cNvSpPr/>
      </dsp:nvSpPr>
      <dsp:spPr>
        <a:xfrm>
          <a:off x="362407" y="896139"/>
          <a:ext cx="3400360" cy="1362848"/>
        </a:xfrm>
        <a:prstGeom prst="rect">
          <a:avLst/>
        </a:prstGeom>
        <a:solidFill>
          <a:schemeClr val="lt1">
            <a:alpha val="40000"/>
            <a:hueOff val="0"/>
            <a:satOff val="0"/>
            <a:lumOff val="0"/>
            <a:alphaOff val="0"/>
          </a:schemeClr>
        </a:solidFill>
        <a:ln w="28575" cap="flat" cmpd="sng" algn="ctr">
          <a:solidFill>
            <a:schemeClr val="accent6">
              <a:lumMod val="5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23102" tIns="106680" rIns="106680" bIns="106680" numCol="1" spcCol="1270" anchor="ctr" anchorCtr="0">
          <a:noAutofit/>
        </a:bodyPr>
        <a:lstStyle/>
        <a:p>
          <a:pPr lvl="0" algn="l" defTabSz="1244600">
            <a:lnSpc>
              <a:spcPct val="90000"/>
            </a:lnSpc>
            <a:spcBef>
              <a:spcPct val="0"/>
            </a:spcBef>
            <a:spcAft>
              <a:spcPct val="35000"/>
            </a:spcAft>
          </a:pPr>
          <a:endParaRPr lang="en-US" sz="2800" kern="1200" dirty="0" smtClean="0">
            <a:latin typeface="Times New Roman" panose="02020603050405020304" pitchFamily="18" charset="0"/>
            <a:cs typeface="Times New Roman" panose="02020603050405020304" pitchFamily="18" charset="0"/>
          </a:endParaRPr>
        </a:p>
        <a:p>
          <a:pPr lvl="0" algn="l" defTabSz="1244600">
            <a:lnSpc>
              <a:spcPct val="90000"/>
            </a:lnSpc>
            <a:spcBef>
              <a:spcPct val="0"/>
            </a:spcBef>
            <a:spcAft>
              <a:spcPct val="35000"/>
            </a:spcAft>
          </a:pPr>
          <a:r>
            <a:rPr lang="en-US" sz="2800" kern="1200" dirty="0" err="1" smtClean="0">
              <a:solidFill>
                <a:schemeClr val="accent6">
                  <a:lumMod val="50000"/>
                </a:schemeClr>
              </a:solidFill>
              <a:latin typeface="Times New Roman" panose="02020603050405020304" pitchFamily="18" charset="0"/>
              <a:cs typeface="Times New Roman" panose="02020603050405020304" pitchFamily="18" charset="0"/>
            </a:rPr>
            <a:t>Miêu</a:t>
          </a:r>
          <a:r>
            <a:rPr lang="en-US" sz="28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kern="1200" dirty="0" err="1" smtClean="0">
              <a:solidFill>
                <a:schemeClr val="accent6">
                  <a:lumMod val="50000"/>
                </a:schemeClr>
              </a:solidFill>
              <a:latin typeface="Times New Roman" panose="02020603050405020304" pitchFamily="18" charset="0"/>
              <a:cs typeface="Times New Roman" panose="02020603050405020304" pitchFamily="18" charset="0"/>
            </a:rPr>
            <a:t>tả</a:t>
          </a:r>
          <a:r>
            <a:rPr lang="en-US" sz="28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kern="1200" dirty="0" err="1" smtClean="0">
              <a:solidFill>
                <a:schemeClr val="accent6">
                  <a:lumMod val="50000"/>
                </a:schemeClr>
              </a:solidFill>
              <a:latin typeface="Times New Roman" panose="02020603050405020304" pitchFamily="18" charset="0"/>
              <a:cs typeface="Times New Roman" panose="02020603050405020304" pitchFamily="18" charset="0"/>
            </a:rPr>
            <a:t>Dế</a:t>
          </a:r>
          <a:r>
            <a:rPr lang="en-US" sz="28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kern="1200" dirty="0" err="1" smtClean="0">
              <a:solidFill>
                <a:schemeClr val="accent6">
                  <a:lumMod val="50000"/>
                </a:schemeClr>
              </a:solidFill>
              <a:latin typeface="Times New Roman" panose="02020603050405020304" pitchFamily="18" charset="0"/>
              <a:cs typeface="Times New Roman" panose="02020603050405020304" pitchFamily="18" charset="0"/>
            </a:rPr>
            <a:t>Mèn</a:t>
          </a:r>
          <a:r>
            <a:rPr lang="en-US" sz="28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kern="1200" dirty="0" err="1" smtClean="0">
              <a:solidFill>
                <a:schemeClr val="accent6">
                  <a:lumMod val="50000"/>
                </a:schemeClr>
              </a:solidFill>
              <a:latin typeface="Times New Roman" panose="02020603050405020304" pitchFamily="18" charset="0"/>
              <a:cs typeface="Times New Roman" panose="02020603050405020304" pitchFamily="18" charset="0"/>
            </a:rPr>
            <a:t>Tả</a:t>
          </a:r>
          <a:r>
            <a:rPr lang="en-US" sz="28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kern="1200" dirty="0" err="1" smtClean="0">
              <a:solidFill>
                <a:schemeClr val="accent6">
                  <a:lumMod val="50000"/>
                </a:schemeClr>
              </a:solidFill>
              <a:latin typeface="Times New Roman" panose="02020603050405020304" pitchFamily="18" charset="0"/>
              <a:cs typeface="Times New Roman" panose="02020603050405020304" pitchFamily="18" charset="0"/>
            </a:rPr>
            <a:t>hình</a:t>
          </a:r>
          <a:r>
            <a:rPr lang="en-US" sz="28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kern="1200" dirty="0" err="1" smtClean="0">
              <a:solidFill>
                <a:schemeClr val="accent6">
                  <a:lumMod val="50000"/>
                </a:schemeClr>
              </a:solidFill>
              <a:latin typeface="Times New Roman" panose="02020603050405020304" pitchFamily="18" charset="0"/>
              <a:cs typeface="Times New Roman" panose="02020603050405020304" pitchFamily="18" charset="0"/>
            </a:rPr>
            <a:t>dáng</a:t>
          </a:r>
          <a:r>
            <a:rPr lang="en-US" sz="28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kern="1200" dirty="0" err="1" smtClean="0">
              <a:solidFill>
                <a:schemeClr val="accent6">
                  <a:lumMod val="50000"/>
                </a:schemeClr>
              </a:solidFill>
              <a:latin typeface="Times New Roman" panose="02020603050405020304" pitchFamily="18" charset="0"/>
              <a:cs typeface="Times New Roman" panose="02020603050405020304" pitchFamily="18" charset="0"/>
            </a:rPr>
            <a:t>Tả</a:t>
          </a:r>
          <a:r>
            <a:rPr lang="en-US" sz="28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kern="1200" dirty="0" err="1" smtClean="0">
              <a:solidFill>
                <a:schemeClr val="accent6">
                  <a:lumMod val="50000"/>
                </a:schemeClr>
              </a:solidFill>
              <a:latin typeface="Times New Roman" panose="02020603050405020304" pitchFamily="18" charset="0"/>
              <a:cs typeface="Times New Roman" panose="02020603050405020304" pitchFamily="18" charset="0"/>
            </a:rPr>
            <a:t>hành</a:t>
          </a:r>
          <a:r>
            <a:rPr lang="en-US" sz="28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kern="1200" dirty="0" err="1" smtClean="0">
              <a:solidFill>
                <a:schemeClr val="accent6">
                  <a:lumMod val="50000"/>
                </a:schemeClr>
              </a:solidFill>
              <a:latin typeface="Times New Roman" panose="02020603050405020304" pitchFamily="18" charset="0"/>
              <a:cs typeface="Times New Roman" panose="02020603050405020304" pitchFamily="18" charset="0"/>
            </a:rPr>
            <a:t>động</a:t>
          </a:r>
          <a:r>
            <a:rPr lang="en-US" sz="28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kern="1200" dirty="0" err="1" smtClean="0">
              <a:solidFill>
                <a:schemeClr val="accent6">
                  <a:lumMod val="50000"/>
                </a:schemeClr>
              </a:solidFill>
              <a:latin typeface="Times New Roman" panose="02020603050405020304" pitchFamily="18" charset="0"/>
              <a:cs typeface="Times New Roman" panose="02020603050405020304" pitchFamily="18" charset="0"/>
            </a:rPr>
            <a:t>thói</a:t>
          </a:r>
          <a:r>
            <a:rPr lang="en-US" sz="28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800" kern="1200" dirty="0" err="1" smtClean="0">
              <a:solidFill>
                <a:schemeClr val="accent6">
                  <a:lumMod val="50000"/>
                </a:schemeClr>
              </a:solidFill>
              <a:latin typeface="Times New Roman" panose="02020603050405020304" pitchFamily="18" charset="0"/>
              <a:cs typeface="Times New Roman" panose="02020603050405020304" pitchFamily="18" charset="0"/>
            </a:rPr>
            <a:t>quen</a:t>
          </a:r>
          <a:r>
            <a:rPr lang="en-US" sz="2800" kern="1200" dirty="0" smtClean="0">
              <a:solidFill>
                <a:schemeClr val="accent6">
                  <a:lumMod val="50000"/>
                </a:schemeClr>
              </a:solidFill>
              <a:latin typeface="Times New Roman" panose="02020603050405020304" pitchFamily="18" charset="0"/>
              <a:cs typeface="Times New Roman" panose="02020603050405020304" pitchFamily="18" charset="0"/>
            </a:rPr>
            <a:t>.</a:t>
          </a:r>
          <a:br>
            <a:rPr lang="en-US" sz="2800" kern="1200" dirty="0" smtClean="0">
              <a:solidFill>
                <a:schemeClr val="accent6">
                  <a:lumMod val="50000"/>
                </a:schemeClr>
              </a:solidFill>
              <a:latin typeface="Times New Roman" panose="02020603050405020304" pitchFamily="18" charset="0"/>
              <a:cs typeface="Times New Roman" panose="02020603050405020304" pitchFamily="18" charset="0"/>
            </a:rPr>
          </a:br>
          <a:endParaRPr lang="en-US" sz="2800" kern="1200" dirty="0">
            <a:solidFill>
              <a:schemeClr val="accent6">
                <a:lumMod val="50000"/>
              </a:schemeClr>
            </a:solidFill>
            <a:latin typeface="Times New Roman" panose="02020603050405020304" pitchFamily="18" charset="0"/>
            <a:cs typeface="Times New Roman" panose="02020603050405020304" pitchFamily="18" charset="0"/>
          </a:endParaRPr>
        </a:p>
      </dsp:txBody>
      <dsp:txXfrm>
        <a:off x="362407" y="896139"/>
        <a:ext cx="3400360" cy="1362848"/>
      </dsp:txXfrm>
    </dsp:sp>
    <dsp:sp modelId="{FF43FE09-4BD5-4BDA-8FC4-81ACF3A60E67}">
      <dsp:nvSpPr>
        <dsp:cNvPr id="0" name=""/>
        <dsp:cNvSpPr/>
      </dsp:nvSpPr>
      <dsp:spPr>
        <a:xfrm>
          <a:off x="162964" y="795151"/>
          <a:ext cx="998029" cy="1430990"/>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DB403C-BEE7-4E10-A1B8-51240C1677C4}">
      <dsp:nvSpPr>
        <dsp:cNvPr id="0" name=""/>
        <dsp:cNvSpPr/>
      </dsp:nvSpPr>
      <dsp:spPr>
        <a:xfrm>
          <a:off x="4073335" y="919969"/>
          <a:ext cx="4654613" cy="1361469"/>
        </a:xfrm>
        <a:prstGeom prst="rect">
          <a:avLst/>
        </a:prstGeom>
        <a:solidFill>
          <a:schemeClr val="lt1">
            <a:alpha val="40000"/>
            <a:hueOff val="0"/>
            <a:satOff val="0"/>
            <a:lumOff val="0"/>
            <a:alphaOff val="0"/>
          </a:schemeClr>
        </a:solidFill>
        <a:ln w="28575" cap="flat" cmpd="sng" algn="ctr">
          <a:solidFill>
            <a:schemeClr val="accent6">
              <a:lumMod val="5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22169" tIns="99060" rIns="99060" bIns="99060" numCol="1" spcCol="1270" anchor="ctr" anchorCtr="0">
          <a:noAutofit/>
        </a:bodyPr>
        <a:lstStyle/>
        <a:p>
          <a:pPr lvl="0" algn="l" defTabSz="1155700">
            <a:lnSpc>
              <a:spcPct val="90000"/>
            </a:lnSpc>
            <a:spcBef>
              <a:spcPct val="0"/>
            </a:spcBef>
            <a:spcAft>
              <a:spcPct val="35000"/>
            </a:spcAft>
          </a:pP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solidFill>
                <a:schemeClr val="accent6">
                  <a:lumMod val="50000"/>
                </a:schemeClr>
              </a:solidFill>
              <a:latin typeface="Times New Roman" panose="02020603050405020304" pitchFamily="18" charset="0"/>
              <a:cs typeface="Times New Roman" panose="02020603050405020304" pitchFamily="18" charset="0"/>
            </a:rPr>
            <a:t>Kể</a:t>
          </a:r>
          <a:r>
            <a:rPr lang="en-US" sz="26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smtClean="0">
              <a:solidFill>
                <a:schemeClr val="accent6">
                  <a:lumMod val="50000"/>
                </a:schemeClr>
              </a:solidFill>
              <a:latin typeface="Times New Roman" panose="02020603050405020304" pitchFamily="18" charset="0"/>
              <a:cs typeface="Times New Roman" panose="02020603050405020304" pitchFamily="18" charset="0"/>
            </a:rPr>
            <a:t>về</a:t>
          </a:r>
          <a:r>
            <a:rPr lang="en-US" sz="26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smtClean="0">
              <a:solidFill>
                <a:schemeClr val="accent6">
                  <a:lumMod val="50000"/>
                </a:schemeClr>
              </a:solidFill>
              <a:latin typeface="Times New Roman" panose="02020603050405020304" pitchFamily="18" charset="0"/>
              <a:cs typeface="Times New Roman" panose="02020603050405020304" pitchFamily="18" charset="0"/>
            </a:rPr>
            <a:t>bài</a:t>
          </a:r>
          <a:r>
            <a:rPr lang="en-US" sz="26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smtClean="0">
              <a:solidFill>
                <a:schemeClr val="accent6">
                  <a:lumMod val="50000"/>
                </a:schemeClr>
              </a:solidFill>
              <a:latin typeface="Times New Roman" panose="02020603050405020304" pitchFamily="18" charset="0"/>
              <a:cs typeface="Times New Roman" panose="02020603050405020304" pitchFamily="18" charset="0"/>
            </a:rPr>
            <a:t>học</a:t>
          </a:r>
          <a:r>
            <a:rPr lang="en-US" sz="26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smtClean="0">
              <a:solidFill>
                <a:schemeClr val="accent6">
                  <a:lumMod val="50000"/>
                </a:schemeClr>
              </a:solidFill>
              <a:latin typeface="Times New Roman" panose="02020603050405020304" pitchFamily="18" charset="0"/>
              <a:cs typeface="Times New Roman" panose="02020603050405020304" pitchFamily="18" charset="0"/>
            </a:rPr>
            <a:t>đường</a:t>
          </a:r>
          <a:r>
            <a:rPr lang="en-US" sz="26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smtClean="0">
              <a:solidFill>
                <a:schemeClr val="accent6">
                  <a:lumMod val="50000"/>
                </a:schemeClr>
              </a:solidFill>
              <a:latin typeface="Times New Roman" panose="02020603050405020304" pitchFamily="18" charset="0"/>
              <a:cs typeface="Times New Roman" panose="02020603050405020304" pitchFamily="18" charset="0"/>
            </a:rPr>
            <a:t>đời</a:t>
          </a:r>
          <a:r>
            <a:rPr lang="en-US" sz="26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smtClean="0">
              <a:solidFill>
                <a:schemeClr val="accent6">
                  <a:lumMod val="50000"/>
                </a:schemeClr>
              </a:solidFill>
              <a:latin typeface="Times New Roman" panose="02020603050405020304" pitchFamily="18" charset="0"/>
              <a:cs typeface="Times New Roman" panose="02020603050405020304" pitchFamily="18" charset="0"/>
            </a:rPr>
            <a:t>đầu</a:t>
          </a:r>
          <a:r>
            <a:rPr lang="en-US" sz="26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smtClean="0">
              <a:solidFill>
                <a:schemeClr val="accent6">
                  <a:lumMod val="50000"/>
                </a:schemeClr>
              </a:solidFill>
              <a:latin typeface="Times New Roman" panose="02020603050405020304" pitchFamily="18" charset="0"/>
              <a:cs typeface="Times New Roman" panose="02020603050405020304" pitchFamily="18" charset="0"/>
            </a:rPr>
            <a:t>tiên</a:t>
          </a:r>
          <a:r>
            <a:rPr lang="en-US" sz="26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smtClean="0">
              <a:solidFill>
                <a:schemeClr val="accent6">
                  <a:lumMod val="50000"/>
                </a:schemeClr>
              </a:solidFill>
              <a:latin typeface="Times New Roman" panose="02020603050405020304" pitchFamily="18" charset="0"/>
              <a:cs typeface="Times New Roman" panose="02020603050405020304" pitchFamily="18" charset="0"/>
            </a:rPr>
            <a:t>của</a:t>
          </a:r>
          <a:r>
            <a:rPr lang="en-US" sz="26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smtClean="0">
              <a:solidFill>
                <a:schemeClr val="accent6">
                  <a:lumMod val="50000"/>
                </a:schemeClr>
              </a:solidFill>
              <a:latin typeface="Times New Roman" panose="02020603050405020304" pitchFamily="18" charset="0"/>
              <a:cs typeface="Times New Roman" panose="02020603050405020304" pitchFamily="18" charset="0"/>
            </a:rPr>
            <a:t>Dế</a:t>
          </a:r>
          <a:r>
            <a:rPr lang="en-US" sz="26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smtClean="0">
              <a:solidFill>
                <a:schemeClr val="accent6">
                  <a:lumMod val="50000"/>
                </a:schemeClr>
              </a:solidFill>
              <a:latin typeface="Times New Roman" panose="02020603050405020304" pitchFamily="18" charset="0"/>
              <a:cs typeface="Times New Roman" panose="02020603050405020304" pitchFamily="18" charset="0"/>
            </a:rPr>
            <a:t>Mèn</a:t>
          </a:r>
          <a:r>
            <a:rPr lang="en-US" sz="26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smtClean="0">
              <a:solidFill>
                <a:schemeClr val="accent6">
                  <a:lumMod val="50000"/>
                </a:schemeClr>
              </a:solidFill>
              <a:latin typeface="Times New Roman" panose="02020603050405020304" pitchFamily="18" charset="0"/>
              <a:cs typeface="Times New Roman" panose="02020603050405020304" pitchFamily="18" charset="0"/>
            </a:rPr>
            <a:t>Dế</a:t>
          </a:r>
          <a:r>
            <a:rPr lang="en-US" sz="26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smtClean="0">
              <a:solidFill>
                <a:schemeClr val="accent6">
                  <a:lumMod val="50000"/>
                </a:schemeClr>
              </a:solidFill>
              <a:latin typeface="Times New Roman" panose="02020603050405020304" pitchFamily="18" charset="0"/>
              <a:cs typeface="Times New Roman" panose="02020603050405020304" pitchFamily="18" charset="0"/>
            </a:rPr>
            <a:t>Mèn</a:t>
          </a:r>
          <a:r>
            <a:rPr lang="en-US" sz="26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smtClean="0">
              <a:solidFill>
                <a:schemeClr val="accent6">
                  <a:lumMod val="50000"/>
                </a:schemeClr>
              </a:solidFill>
              <a:latin typeface="Times New Roman" panose="02020603050405020304" pitchFamily="18" charset="0"/>
              <a:cs typeface="Times New Roman" panose="02020603050405020304" pitchFamily="18" charset="0"/>
            </a:rPr>
            <a:t>coi</a:t>
          </a:r>
          <a:r>
            <a:rPr lang="en-US" sz="26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smtClean="0">
              <a:solidFill>
                <a:schemeClr val="accent6">
                  <a:lumMod val="50000"/>
                </a:schemeClr>
              </a:solidFill>
              <a:latin typeface="Times New Roman" panose="02020603050405020304" pitchFamily="18" charset="0"/>
              <a:cs typeface="Times New Roman" panose="02020603050405020304" pitchFamily="18" charset="0"/>
            </a:rPr>
            <a:t>thường</a:t>
          </a:r>
          <a:r>
            <a:rPr lang="en-US" sz="26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smtClean="0">
              <a:solidFill>
                <a:schemeClr val="accent6">
                  <a:lumMod val="50000"/>
                </a:schemeClr>
              </a:solidFill>
              <a:latin typeface="Times New Roman" panose="02020603050405020304" pitchFamily="18" charset="0"/>
              <a:cs typeface="Times New Roman" panose="02020603050405020304" pitchFamily="18" charset="0"/>
            </a:rPr>
            <a:t>Dế</a:t>
          </a:r>
          <a:r>
            <a:rPr lang="en-US" sz="26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smtClean="0">
              <a:solidFill>
                <a:schemeClr val="accent6">
                  <a:lumMod val="50000"/>
                </a:schemeClr>
              </a:solidFill>
              <a:latin typeface="Times New Roman" panose="02020603050405020304" pitchFamily="18" charset="0"/>
              <a:cs typeface="Times New Roman" panose="02020603050405020304" pitchFamily="18" charset="0"/>
            </a:rPr>
            <a:t>Choắt</a:t>
          </a:r>
          <a:r>
            <a:rPr lang="en-US" sz="26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smtClean="0">
              <a:solidFill>
                <a:schemeClr val="accent6">
                  <a:lumMod val="50000"/>
                </a:schemeClr>
              </a:solidFill>
              <a:latin typeface="Times New Roman" panose="02020603050405020304" pitchFamily="18" charset="0"/>
              <a:cs typeface="Times New Roman" panose="02020603050405020304" pitchFamily="18" charset="0"/>
            </a:rPr>
            <a:t>Dế</a:t>
          </a:r>
          <a:r>
            <a:rPr lang="en-US" sz="26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smtClean="0">
              <a:solidFill>
                <a:schemeClr val="accent6">
                  <a:lumMod val="50000"/>
                </a:schemeClr>
              </a:solidFill>
              <a:latin typeface="Times New Roman" panose="02020603050405020304" pitchFamily="18" charset="0"/>
              <a:cs typeface="Times New Roman" panose="02020603050405020304" pitchFamily="18" charset="0"/>
            </a:rPr>
            <a:t>Mèn</a:t>
          </a:r>
          <a:r>
            <a:rPr lang="en-US" sz="26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smtClean="0">
              <a:solidFill>
                <a:schemeClr val="accent6">
                  <a:lumMod val="50000"/>
                </a:schemeClr>
              </a:solidFill>
              <a:latin typeface="Times New Roman" panose="02020603050405020304" pitchFamily="18" charset="0"/>
              <a:cs typeface="Times New Roman" panose="02020603050405020304" pitchFamily="18" charset="0"/>
            </a:rPr>
            <a:t>trêu</a:t>
          </a:r>
          <a:r>
            <a:rPr lang="en-US" sz="26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smtClean="0">
              <a:solidFill>
                <a:schemeClr val="accent6">
                  <a:lumMod val="50000"/>
                </a:schemeClr>
              </a:solidFill>
              <a:latin typeface="Times New Roman" panose="02020603050405020304" pitchFamily="18" charset="0"/>
              <a:cs typeface="Times New Roman" panose="02020603050405020304" pitchFamily="18" charset="0"/>
            </a:rPr>
            <a:t>chị</a:t>
          </a:r>
          <a:r>
            <a:rPr lang="en-US" sz="26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smtClean="0">
              <a:solidFill>
                <a:schemeClr val="accent6">
                  <a:lumMod val="50000"/>
                </a:schemeClr>
              </a:solidFill>
              <a:latin typeface="Times New Roman" panose="02020603050405020304" pitchFamily="18" charset="0"/>
              <a:cs typeface="Times New Roman" panose="02020603050405020304" pitchFamily="18" charset="0"/>
            </a:rPr>
            <a:t>Cốc</a:t>
          </a:r>
          <a:r>
            <a:rPr lang="en-US" sz="26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smtClean="0">
              <a:solidFill>
                <a:schemeClr val="accent6">
                  <a:lumMod val="50000"/>
                </a:schemeClr>
              </a:solidFill>
              <a:latin typeface="Times New Roman" panose="02020603050405020304" pitchFamily="18" charset="0"/>
              <a:cs typeface="Times New Roman" panose="02020603050405020304" pitchFamily="18" charset="0"/>
            </a:rPr>
            <a:t>dẫn</a:t>
          </a:r>
          <a:r>
            <a:rPr lang="en-US" sz="26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smtClean="0">
              <a:solidFill>
                <a:schemeClr val="accent6">
                  <a:lumMod val="50000"/>
                </a:schemeClr>
              </a:solidFill>
              <a:latin typeface="Times New Roman" panose="02020603050405020304" pitchFamily="18" charset="0"/>
              <a:cs typeface="Times New Roman" panose="02020603050405020304" pitchFamily="18" charset="0"/>
            </a:rPr>
            <a:t>đến</a:t>
          </a:r>
          <a:r>
            <a:rPr lang="en-US" sz="26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smtClean="0">
              <a:solidFill>
                <a:schemeClr val="accent6">
                  <a:lumMod val="50000"/>
                </a:schemeClr>
              </a:solidFill>
              <a:latin typeface="Times New Roman" panose="02020603050405020304" pitchFamily="18" charset="0"/>
              <a:cs typeface="Times New Roman" panose="02020603050405020304" pitchFamily="18" charset="0"/>
            </a:rPr>
            <a:t>cái</a:t>
          </a:r>
          <a:r>
            <a:rPr lang="en-US" sz="26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smtClean="0">
              <a:solidFill>
                <a:schemeClr val="accent6">
                  <a:lumMod val="50000"/>
                </a:schemeClr>
              </a:solidFill>
              <a:latin typeface="Times New Roman" panose="02020603050405020304" pitchFamily="18" charset="0"/>
              <a:cs typeface="Times New Roman" panose="02020603050405020304" pitchFamily="18" charset="0"/>
            </a:rPr>
            <a:t>chết</a:t>
          </a:r>
          <a:r>
            <a:rPr lang="en-US" sz="26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smtClean="0">
              <a:solidFill>
                <a:schemeClr val="accent6">
                  <a:lumMod val="50000"/>
                </a:schemeClr>
              </a:solidFill>
              <a:latin typeface="Times New Roman" panose="02020603050405020304" pitchFamily="18" charset="0"/>
              <a:cs typeface="Times New Roman" panose="02020603050405020304" pitchFamily="18" charset="0"/>
            </a:rPr>
            <a:t>của</a:t>
          </a:r>
          <a:r>
            <a:rPr lang="en-US" sz="26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smtClean="0">
              <a:solidFill>
                <a:schemeClr val="accent6">
                  <a:lumMod val="50000"/>
                </a:schemeClr>
              </a:solidFill>
              <a:latin typeface="Times New Roman" panose="02020603050405020304" pitchFamily="18" charset="0"/>
              <a:cs typeface="Times New Roman" panose="02020603050405020304" pitchFamily="18" charset="0"/>
            </a:rPr>
            <a:t>Dế</a:t>
          </a:r>
          <a:r>
            <a:rPr lang="en-US" sz="2600" kern="1200"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smtClean="0">
              <a:solidFill>
                <a:schemeClr val="accent6">
                  <a:lumMod val="50000"/>
                </a:schemeClr>
              </a:solidFill>
              <a:latin typeface="Times New Roman" panose="02020603050405020304" pitchFamily="18" charset="0"/>
              <a:cs typeface="Times New Roman" panose="02020603050405020304" pitchFamily="18" charset="0"/>
            </a:rPr>
            <a:t>Choắt</a:t>
          </a:r>
          <a:r>
            <a:rPr lang="en-US" sz="2600" kern="1200" dirty="0" smtClean="0">
              <a:solidFill>
                <a:schemeClr val="accent6">
                  <a:lumMod val="50000"/>
                </a:schemeClr>
              </a:solidFill>
            </a:rPr>
            <a:t>.</a:t>
          </a:r>
          <a:endParaRPr lang="en-US" sz="2600" kern="1200" dirty="0">
            <a:solidFill>
              <a:schemeClr val="accent6">
                <a:lumMod val="50000"/>
              </a:schemeClr>
            </a:solidFill>
          </a:endParaRPr>
        </a:p>
      </dsp:txBody>
      <dsp:txXfrm>
        <a:off x="4073335" y="919969"/>
        <a:ext cx="4654613" cy="1361469"/>
      </dsp:txXfrm>
    </dsp:sp>
    <dsp:sp modelId="{63494278-D07B-4E58-88A3-B7F6CBCA5227}">
      <dsp:nvSpPr>
        <dsp:cNvPr id="0" name=""/>
        <dsp:cNvSpPr/>
      </dsp:nvSpPr>
      <dsp:spPr>
        <a:xfrm>
          <a:off x="3888858" y="846255"/>
          <a:ext cx="985164" cy="1429542"/>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57A5FD-B21F-4245-B099-B7A0452147E9}">
      <dsp:nvSpPr>
        <dsp:cNvPr id="0" name=""/>
        <dsp:cNvSpPr/>
      </dsp:nvSpPr>
      <dsp:spPr>
        <a:xfrm>
          <a:off x="4655680" y="1410712"/>
          <a:ext cx="1384802" cy="138505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CA8447-CF3F-4AE6-A6C1-7EEBD42FC9BA}">
      <dsp:nvSpPr>
        <dsp:cNvPr id="0" name=""/>
        <dsp:cNvSpPr/>
      </dsp:nvSpPr>
      <dsp:spPr>
        <a:xfrm>
          <a:off x="4704666" y="1189848"/>
          <a:ext cx="1754892" cy="1826786"/>
        </a:xfrm>
        <a:prstGeom prst="ellipse">
          <a:avLst/>
        </a:prstGeom>
        <a:solidFill>
          <a:schemeClr val="lt1">
            <a:alpha val="90000"/>
            <a:hueOff val="0"/>
            <a:satOff val="0"/>
            <a:lumOff val="0"/>
            <a:alphaOff val="0"/>
          </a:schemeClr>
        </a:solidFill>
        <a:ln w="38100" cap="flat" cmpd="sng" algn="ctr">
          <a:solidFill>
            <a:schemeClr val="accent2">
              <a:lumMod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err="1" smtClean="0">
              <a:latin typeface="Times New Roman" panose="02020603050405020304" pitchFamily="18" charset="0"/>
              <a:cs typeface="Times New Roman" panose="02020603050405020304" pitchFamily="18" charset="0"/>
            </a:rPr>
            <a:t>Các</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nhóm</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hoàn</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thành</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phiếu</a:t>
          </a:r>
          <a:r>
            <a:rPr lang="en-US" sz="1600" kern="1200" dirty="0" smtClean="0">
              <a:latin typeface="Times New Roman" panose="02020603050405020304" pitchFamily="18" charset="0"/>
              <a:cs typeface="Times New Roman" panose="02020603050405020304" pitchFamily="18" charset="0"/>
            </a:rPr>
            <a:t> HT </a:t>
          </a:r>
          <a:r>
            <a:rPr lang="en-US" sz="1600" kern="1200" dirty="0" err="1" smtClean="0">
              <a:latin typeface="Times New Roman" panose="02020603050405020304" pitchFamily="18" charset="0"/>
              <a:cs typeface="Times New Roman" panose="02020603050405020304" pitchFamily="18" charset="0"/>
            </a:rPr>
            <a:t>số</a:t>
          </a:r>
          <a:r>
            <a:rPr lang="en-US" sz="1600" kern="1200" dirty="0" smtClean="0">
              <a:latin typeface="Times New Roman" panose="02020603050405020304" pitchFamily="18" charset="0"/>
              <a:cs typeface="Times New Roman" panose="02020603050405020304" pitchFamily="18" charset="0"/>
            </a:rPr>
            <a:t> 1 </a:t>
          </a:r>
          <a:r>
            <a:rPr lang="en-US" sz="1600" kern="1200" dirty="0" err="1" smtClean="0">
              <a:latin typeface="Times New Roman" panose="02020603050405020304" pitchFamily="18" charset="0"/>
              <a:cs typeface="Times New Roman" panose="02020603050405020304" pitchFamily="18" charset="0"/>
            </a:rPr>
            <a:t>về</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hình</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dáng</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và</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tính</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cách</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của</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Dế</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Mèn</a:t>
          </a:r>
          <a:r>
            <a:rPr lang="en-US" sz="1600" kern="1200" dirty="0" smtClean="0">
              <a:latin typeface="Times New Roman" panose="02020603050405020304" pitchFamily="18" charset="0"/>
              <a:cs typeface="Times New Roman" panose="02020603050405020304" pitchFamily="18" charset="0"/>
            </a:rPr>
            <a:t> </a:t>
          </a:r>
          <a:endParaRPr lang="en-US" sz="1600" kern="1200" dirty="0">
            <a:latin typeface="Times New Roman" panose="02020603050405020304" pitchFamily="18" charset="0"/>
            <a:cs typeface="Times New Roman" panose="02020603050405020304" pitchFamily="18" charset="0"/>
          </a:endParaRPr>
        </a:p>
      </dsp:txBody>
      <dsp:txXfrm>
        <a:off x="4955539" y="1450866"/>
        <a:ext cx="1253144" cy="1304749"/>
      </dsp:txXfrm>
    </dsp:sp>
    <dsp:sp modelId="{889ABDBE-4D99-4E50-8D5C-D0029BC708E8}">
      <dsp:nvSpPr>
        <dsp:cNvPr id="0" name=""/>
        <dsp:cNvSpPr/>
      </dsp:nvSpPr>
      <dsp:spPr>
        <a:xfrm rot="2700000">
          <a:off x="3226115" y="1412386"/>
          <a:ext cx="1381467" cy="1381467"/>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CE348F-4E67-4C05-A708-244CAA77E39A}">
      <dsp:nvSpPr>
        <dsp:cNvPr id="0" name=""/>
        <dsp:cNvSpPr/>
      </dsp:nvSpPr>
      <dsp:spPr>
        <a:xfrm>
          <a:off x="3270427" y="1456888"/>
          <a:ext cx="1292842" cy="1292705"/>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err="1" smtClean="0">
              <a:latin typeface="Times New Roman" panose="02020603050405020304" pitchFamily="18" charset="0"/>
              <a:cs typeface="Times New Roman" panose="02020603050405020304" pitchFamily="18" charset="0"/>
            </a:rPr>
            <a:t>Hoạt</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động</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nhóm</a:t>
          </a:r>
          <a:endParaRPr lang="en-US" sz="3200" kern="1200" dirty="0">
            <a:latin typeface="Times New Roman" panose="02020603050405020304" pitchFamily="18" charset="0"/>
            <a:cs typeface="Times New Roman" panose="02020603050405020304" pitchFamily="18" charset="0"/>
          </a:endParaRPr>
        </a:p>
      </dsp:txBody>
      <dsp:txXfrm>
        <a:off x="3455248" y="1641595"/>
        <a:ext cx="923201" cy="923291"/>
      </dsp:txXfrm>
    </dsp:sp>
    <dsp:sp modelId="{1D9D486B-BD2C-4EC2-9143-850B57558B31}">
      <dsp:nvSpPr>
        <dsp:cNvPr id="0" name=""/>
        <dsp:cNvSpPr/>
      </dsp:nvSpPr>
      <dsp:spPr>
        <a:xfrm rot="2700000">
          <a:off x="1794882" y="1412386"/>
          <a:ext cx="1381467" cy="1381467"/>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8B4FC4-5A4A-4906-9F53-A1303C1615D7}">
      <dsp:nvSpPr>
        <dsp:cNvPr id="0" name=""/>
        <dsp:cNvSpPr/>
      </dsp:nvSpPr>
      <dsp:spPr>
        <a:xfrm>
          <a:off x="1839194" y="1456888"/>
          <a:ext cx="1292842" cy="1292705"/>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kern="1200" dirty="0"/>
        </a:p>
      </dsp:txBody>
      <dsp:txXfrm>
        <a:off x="2024014" y="1641595"/>
        <a:ext cx="923201" cy="9232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B12320-C918-46EA-940F-B4B6344973AF}">
      <dsp:nvSpPr>
        <dsp:cNvPr id="0" name=""/>
        <dsp:cNvSpPr/>
      </dsp:nvSpPr>
      <dsp:spPr>
        <a:xfrm>
          <a:off x="-2491047" y="-418813"/>
          <a:ext cx="3241192" cy="3241192"/>
        </a:xfrm>
        <a:prstGeom prst="blockArc">
          <a:avLst>
            <a:gd name="adj1" fmla="val 18900000"/>
            <a:gd name="adj2" fmla="val 2700000"/>
            <a:gd name="adj3" fmla="val 296"/>
          </a:avLst>
        </a:prstGeom>
        <a:noFill/>
        <a:ln w="25400" cap="flat" cmpd="sng" algn="ctr">
          <a:solidFill>
            <a:srgbClr val="BBE0E3">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DEE34898-7AFD-4E6D-894D-0BCDB2B80DF8}">
      <dsp:nvSpPr>
        <dsp:cNvPr id="0" name=""/>
        <dsp:cNvSpPr/>
      </dsp:nvSpPr>
      <dsp:spPr>
        <a:xfrm>
          <a:off x="731187" y="616832"/>
          <a:ext cx="6959570" cy="1169900"/>
        </a:xfrm>
        <a:prstGeom prst="rect">
          <a:avLst/>
        </a:prstGeom>
        <a:solidFill>
          <a:srgbClr val="BBE0E3">
            <a:hueOff val="0"/>
            <a:satOff val="0"/>
            <a:lumOff val="0"/>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3915" tIns="71120" rIns="71120" bIns="71120" numCol="1" spcCol="1270" anchor="ctr" anchorCtr="0">
          <a:noAutofit/>
        </a:bodyPr>
        <a:lstStyle/>
        <a:p>
          <a:pPr lvl="0" algn="l" defTabSz="1244600">
            <a:lnSpc>
              <a:spcPct val="90000"/>
            </a:lnSpc>
            <a:spcBef>
              <a:spcPct val="0"/>
            </a:spcBef>
            <a:spcAft>
              <a:spcPct val="35000"/>
            </a:spcAft>
          </a:pPr>
          <a:r>
            <a:rPr lang="en-US" sz="2800" kern="1200" dirty="0" err="1" smtClean="0">
              <a:solidFill>
                <a:schemeClr val="tx1"/>
              </a:solidFill>
              <a:latin typeface="Times New Roman" panose="02020603050405020304" pitchFamily="18" charset="0"/>
              <a:cs typeface="Times New Roman" panose="02020603050405020304" pitchFamily="18" charset="0"/>
            </a:rPr>
            <a:t>Hậu</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quả</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Gây</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ra</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cái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chết</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thảm</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thương</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cho</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Dế</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Choắt</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Kẻ</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phải</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trực</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tiếp</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chịu</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hậu</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quả</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của</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trò</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đùa</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này</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là</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Dế</a:t>
          </a:r>
          <a:r>
            <a:rPr lang="en-US" sz="2800" kern="1200" dirty="0" smtClean="0">
              <a:solidFill>
                <a:schemeClr val="tx1"/>
              </a:solidFill>
              <a:latin typeface="Times New Roman" panose="02020603050405020304" pitchFamily="18" charset="0"/>
              <a:cs typeface="Times New Roman" panose="02020603050405020304" pitchFamily="18" charset="0"/>
            </a:rPr>
            <a:t> </a:t>
          </a:r>
          <a:r>
            <a:rPr lang="en-US" sz="2800" kern="1200" dirty="0" err="1" smtClean="0">
              <a:solidFill>
                <a:schemeClr val="tx1"/>
              </a:solidFill>
              <a:latin typeface="Times New Roman" panose="02020603050405020304" pitchFamily="18" charset="0"/>
              <a:cs typeface="Times New Roman" panose="02020603050405020304" pitchFamily="18" charset="0"/>
            </a:rPr>
            <a:t>Choắt</a:t>
          </a:r>
          <a:r>
            <a:rPr lang="en-US" sz="2800" kern="1200" dirty="0" smtClean="0">
              <a:solidFill>
                <a:schemeClr val="tx1"/>
              </a:solidFill>
              <a:latin typeface="Times New Roman" panose="02020603050405020304" pitchFamily="18" charset="0"/>
              <a:cs typeface="Times New Roman" panose="02020603050405020304" pitchFamily="18" charset="0"/>
            </a:rPr>
            <a:t>).</a:t>
          </a:r>
          <a:endParaRPr lang="en-US" sz="2800" kern="1200" dirty="0">
            <a:solidFill>
              <a:schemeClr val="tx1"/>
            </a:solidFill>
            <a:latin typeface="Times New Roman" panose="02020603050405020304" pitchFamily="18" charset="0"/>
            <a:ea typeface="+mn-ea"/>
            <a:cs typeface="Times New Roman" panose="02020603050405020304" pitchFamily="18" charset="0"/>
          </a:endParaRPr>
        </a:p>
      </dsp:txBody>
      <dsp:txXfrm>
        <a:off x="731187" y="616832"/>
        <a:ext cx="6959570" cy="1169900"/>
      </dsp:txXfrm>
    </dsp:sp>
    <dsp:sp modelId="{4CDB62FF-DA7B-476D-AC66-EAD566DAE4AA}">
      <dsp:nvSpPr>
        <dsp:cNvPr id="0" name=""/>
        <dsp:cNvSpPr/>
      </dsp:nvSpPr>
      <dsp:spPr>
        <a:xfrm>
          <a:off x="0" y="470595"/>
          <a:ext cx="1462375" cy="1462375"/>
        </a:xfrm>
        <a:prstGeom prst="ellipse">
          <a:avLst/>
        </a:prstGeom>
        <a:blipFill rotWithShape="0">
          <a:blip xmlns:r="http://schemas.openxmlformats.org/officeDocument/2006/relationships" r:embed="rId1"/>
          <a:stretch>
            <a:fillRect/>
          </a:stretch>
        </a:blipFill>
        <a:ln w="25400" cap="flat" cmpd="sng" algn="ctr">
          <a:solidFill>
            <a:srgbClr val="BBE0E3">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DA937F-B2CC-43C6-9CAA-A50DB70674BA}">
      <dsp:nvSpPr>
        <dsp:cNvPr id="0" name=""/>
        <dsp:cNvSpPr/>
      </dsp:nvSpPr>
      <dsp:spPr>
        <a:xfrm>
          <a:off x="2455748" y="1626325"/>
          <a:ext cx="456162" cy="980749"/>
        </a:xfrm>
        <a:custGeom>
          <a:avLst/>
          <a:gdLst/>
          <a:ahLst/>
          <a:cxnLst/>
          <a:rect l="0" t="0" r="0" b="0"/>
          <a:pathLst>
            <a:path>
              <a:moveTo>
                <a:pt x="0" y="0"/>
              </a:moveTo>
              <a:lnTo>
                <a:pt x="228081" y="0"/>
              </a:lnTo>
              <a:lnTo>
                <a:pt x="228081" y="980749"/>
              </a:lnTo>
              <a:lnTo>
                <a:pt x="456162" y="98074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F4B7FE-170C-4A4B-B506-86EBDA6B904B}">
      <dsp:nvSpPr>
        <dsp:cNvPr id="0" name=""/>
        <dsp:cNvSpPr/>
      </dsp:nvSpPr>
      <dsp:spPr>
        <a:xfrm>
          <a:off x="2455748" y="1580605"/>
          <a:ext cx="488208" cy="91440"/>
        </a:xfrm>
        <a:custGeom>
          <a:avLst/>
          <a:gdLst/>
          <a:ahLst/>
          <a:cxnLst/>
          <a:rect l="0" t="0" r="0" b="0"/>
          <a:pathLst>
            <a:path>
              <a:moveTo>
                <a:pt x="0" y="45720"/>
              </a:moveTo>
              <a:lnTo>
                <a:pt x="260126" y="45720"/>
              </a:lnTo>
              <a:lnTo>
                <a:pt x="260126" y="67083"/>
              </a:lnTo>
              <a:lnTo>
                <a:pt x="488208" y="6708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F42B91-BD05-4A47-9DCC-E8988E0F9089}">
      <dsp:nvSpPr>
        <dsp:cNvPr id="0" name=""/>
        <dsp:cNvSpPr/>
      </dsp:nvSpPr>
      <dsp:spPr>
        <a:xfrm>
          <a:off x="2455748" y="645575"/>
          <a:ext cx="456162" cy="980749"/>
        </a:xfrm>
        <a:custGeom>
          <a:avLst/>
          <a:gdLst/>
          <a:ahLst/>
          <a:cxnLst/>
          <a:rect l="0" t="0" r="0" b="0"/>
          <a:pathLst>
            <a:path>
              <a:moveTo>
                <a:pt x="0" y="980749"/>
              </a:moveTo>
              <a:lnTo>
                <a:pt x="228081" y="980749"/>
              </a:lnTo>
              <a:lnTo>
                <a:pt x="228081" y="0"/>
              </a:lnTo>
              <a:lnTo>
                <a:pt x="456162"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167CCE-3370-4EE3-836E-6B4728F20527}">
      <dsp:nvSpPr>
        <dsp:cNvPr id="0" name=""/>
        <dsp:cNvSpPr/>
      </dsp:nvSpPr>
      <dsp:spPr>
        <a:xfrm>
          <a:off x="1593" y="1278501"/>
          <a:ext cx="2454155" cy="695648"/>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Với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Dế</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Mèn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dsp:txBody>
      <dsp:txXfrm>
        <a:off x="1593" y="1278501"/>
        <a:ext cx="2454155" cy="695648"/>
      </dsp:txXfrm>
    </dsp:sp>
    <dsp:sp modelId="{BF4C26C0-9562-4DE2-B74D-B7B1D18A736F}">
      <dsp:nvSpPr>
        <dsp:cNvPr id="0" name=""/>
        <dsp:cNvSpPr/>
      </dsp:nvSpPr>
      <dsp:spPr>
        <a:xfrm>
          <a:off x="2911911" y="297751"/>
          <a:ext cx="5250227" cy="695648"/>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7780" tIns="17780" rIns="17780" bIns="17780" numCol="1" spcCol="1270" anchor="ctr" anchorCtr="0">
          <a:noAutofit/>
        </a:bodyPr>
        <a:lstStyle/>
        <a:p>
          <a:pPr lvl="0" algn="l"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bạn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giềng</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dsp:txBody>
      <dsp:txXfrm>
        <a:off x="2911911" y="297751"/>
        <a:ext cx="5250227" cy="695648"/>
      </dsp:txXfrm>
    </dsp:sp>
    <dsp:sp modelId="{6D6F0BA8-DCA4-449D-B6AC-042A7D92AED8}">
      <dsp:nvSpPr>
        <dsp:cNvPr id="0" name=""/>
        <dsp:cNvSpPr/>
      </dsp:nvSpPr>
      <dsp:spPr>
        <a:xfrm>
          <a:off x="2943956" y="1299864"/>
          <a:ext cx="5250273" cy="695648"/>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7780" tIns="17780" rIns="17780" bIns="17780" numCol="1" spcCol="1270" anchor="ctr" anchorCtr="0">
          <a:noAutofit/>
        </a:bodyPr>
        <a:lstStyle/>
        <a:p>
          <a:pPr lvl="0" algn="l"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Bị</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Dế</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Choắt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dạy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học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nhớ</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đời</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dsp:txBody>
      <dsp:txXfrm>
        <a:off x="2943956" y="1299864"/>
        <a:ext cx="5250273" cy="695648"/>
      </dsp:txXfrm>
    </dsp:sp>
    <dsp:sp modelId="{B004485E-F546-47B8-B37A-02482393A4E1}">
      <dsp:nvSpPr>
        <dsp:cNvPr id="0" name=""/>
        <dsp:cNvSpPr/>
      </dsp:nvSpPr>
      <dsp:spPr>
        <a:xfrm>
          <a:off x="2911911" y="2259251"/>
          <a:ext cx="5335689" cy="695648"/>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7780" tIns="17780" rIns="17780" bIns="17780" numCol="1" spcCol="1270" anchor="ctr" anchorCtr="0">
          <a:noAutofit/>
        </a:bodyPr>
        <a:lstStyle/>
        <a:p>
          <a:pPr lvl="0" algn="l"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Suốt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phải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vì</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lỗi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lầm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mình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gây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ra</a:t>
          </a:r>
          <a:endParaRPr lang="en-US" sz="2800" kern="1200" dirty="0">
            <a:latin typeface="Times New Roman" panose="02020603050405020304" pitchFamily="18" charset="0"/>
            <a:cs typeface="Times New Roman" panose="02020603050405020304" pitchFamily="18" charset="0"/>
          </a:endParaRPr>
        </a:p>
      </dsp:txBody>
      <dsp:txXfrm>
        <a:off x="2911911" y="2259251"/>
        <a:ext cx="5335689" cy="6956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811CD6-88C0-46CB-9225-E7ED338D7CD2}">
      <dsp:nvSpPr>
        <dsp:cNvPr id="0" name=""/>
        <dsp:cNvSpPr/>
      </dsp:nvSpPr>
      <dsp:spPr>
        <a:xfrm>
          <a:off x="4085408" y="2142768"/>
          <a:ext cx="2635809" cy="501649"/>
        </a:xfrm>
        <a:custGeom>
          <a:avLst/>
          <a:gdLst/>
          <a:ahLst/>
          <a:cxnLst/>
          <a:rect l="0" t="0" r="0" b="0"/>
          <a:pathLst>
            <a:path>
              <a:moveTo>
                <a:pt x="0" y="0"/>
              </a:moveTo>
              <a:lnTo>
                <a:pt x="0" y="250824"/>
              </a:lnTo>
              <a:lnTo>
                <a:pt x="2635809" y="250824"/>
              </a:lnTo>
              <a:lnTo>
                <a:pt x="2635809" y="50164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1B7B36-9507-4FB2-B789-D703E2922823}">
      <dsp:nvSpPr>
        <dsp:cNvPr id="0" name=""/>
        <dsp:cNvSpPr/>
      </dsp:nvSpPr>
      <dsp:spPr>
        <a:xfrm>
          <a:off x="4039688" y="2142768"/>
          <a:ext cx="91440" cy="501649"/>
        </a:xfrm>
        <a:custGeom>
          <a:avLst/>
          <a:gdLst/>
          <a:ahLst/>
          <a:cxnLst/>
          <a:rect l="0" t="0" r="0" b="0"/>
          <a:pathLst>
            <a:path>
              <a:moveTo>
                <a:pt x="45720" y="0"/>
              </a:moveTo>
              <a:lnTo>
                <a:pt x="45720" y="50164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BF1106-A467-48CA-A533-E84229AB61A6}">
      <dsp:nvSpPr>
        <dsp:cNvPr id="0" name=""/>
        <dsp:cNvSpPr/>
      </dsp:nvSpPr>
      <dsp:spPr>
        <a:xfrm>
          <a:off x="1488775" y="2142768"/>
          <a:ext cx="2596633" cy="501649"/>
        </a:xfrm>
        <a:custGeom>
          <a:avLst/>
          <a:gdLst/>
          <a:ahLst/>
          <a:cxnLst/>
          <a:rect l="0" t="0" r="0" b="0"/>
          <a:pathLst>
            <a:path>
              <a:moveTo>
                <a:pt x="2596633" y="0"/>
              </a:moveTo>
              <a:lnTo>
                <a:pt x="2596633" y="250824"/>
              </a:lnTo>
              <a:lnTo>
                <a:pt x="0" y="250824"/>
              </a:lnTo>
              <a:lnTo>
                <a:pt x="0" y="50164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02C3A7-D8CE-4323-8570-985D5BFA43E7}">
      <dsp:nvSpPr>
        <dsp:cNvPr id="0" name=""/>
        <dsp:cNvSpPr/>
      </dsp:nvSpPr>
      <dsp:spPr>
        <a:xfrm>
          <a:off x="2891005" y="1281818"/>
          <a:ext cx="2388806" cy="86094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Tâm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Dế</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Mèn</a:t>
          </a:r>
          <a:endParaRPr lang="en-US" sz="2800" kern="1200" dirty="0">
            <a:latin typeface="Times New Roman" panose="02020603050405020304" pitchFamily="18" charset="0"/>
            <a:cs typeface="Times New Roman" panose="02020603050405020304" pitchFamily="18" charset="0"/>
          </a:endParaRPr>
        </a:p>
      </dsp:txBody>
      <dsp:txXfrm>
        <a:off x="2891005" y="1281818"/>
        <a:ext cx="2388806" cy="860949"/>
      </dsp:txXfrm>
    </dsp:sp>
    <dsp:sp modelId="{94582048-37D7-4073-AA2F-4434A791DA0D}">
      <dsp:nvSpPr>
        <dsp:cNvPr id="0" name=""/>
        <dsp:cNvSpPr/>
      </dsp:nvSpPr>
      <dsp:spPr>
        <a:xfrm>
          <a:off x="294371" y="2644417"/>
          <a:ext cx="2388806" cy="119440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Dế</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Mèn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hiện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hận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hối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lỗi</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dsp:txBody>
      <dsp:txXfrm>
        <a:off x="294371" y="2644417"/>
        <a:ext cx="2388806" cy="1194403"/>
      </dsp:txXfrm>
    </dsp:sp>
    <dsp:sp modelId="{8EA7F542-ED4C-43C9-A7B0-A32E107227DD}">
      <dsp:nvSpPr>
        <dsp:cNvPr id="0" name=""/>
        <dsp:cNvSpPr/>
      </dsp:nvSpPr>
      <dsp:spPr>
        <a:xfrm>
          <a:off x="2891005" y="2644417"/>
          <a:ext cx="2388806" cy="119440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Nâng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đầu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Dế</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Choắt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vừa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thương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vừa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hối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hận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dsp:txBody>
      <dsp:txXfrm>
        <a:off x="2891005" y="2644417"/>
        <a:ext cx="2388806" cy="1194403"/>
      </dsp:txXfrm>
    </dsp:sp>
    <dsp:sp modelId="{AE9475F2-53BD-4ED6-BFE8-0F325DE157E6}">
      <dsp:nvSpPr>
        <dsp:cNvPr id="0" name=""/>
        <dsp:cNvSpPr/>
      </dsp:nvSpPr>
      <dsp:spPr>
        <a:xfrm>
          <a:off x="5526814" y="2644417"/>
          <a:ext cx="2388806" cy="119440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Chôn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xác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Dế</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Choắt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bụi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cỏ</a:t>
          </a:r>
          <a:r>
            <a:rPr lang="en-US" sz="2800" kern="1200" dirty="0" smtClean="0">
              <a:latin typeface="Times New Roman" panose="02020603050405020304" pitchFamily="18" charset="0"/>
              <a:cs typeface="Times New Roman" panose="02020603050405020304" pitchFamily="18" charset="0"/>
            </a:rPr>
            <a:t> um </a:t>
          </a:r>
          <a:r>
            <a:rPr lang="en-US" sz="2800" kern="1200" dirty="0" err="1" smtClean="0">
              <a:latin typeface="Times New Roman" panose="02020603050405020304" pitchFamily="18" charset="0"/>
              <a:cs typeface="Times New Roman" panose="02020603050405020304" pitchFamily="18" charset="0"/>
            </a:rPr>
            <a:t>tùm</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dsp:txBody>
      <dsp:txXfrm>
        <a:off x="5526814" y="2644417"/>
        <a:ext cx="2388806" cy="119440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5498A1-03CC-4611-90E3-90B86A21061A}">
      <dsp:nvSpPr>
        <dsp:cNvPr id="0" name=""/>
        <dsp:cNvSpPr/>
      </dsp:nvSpPr>
      <dsp:spPr>
        <a:xfrm>
          <a:off x="2335" y="918078"/>
          <a:ext cx="8081131" cy="821013"/>
        </a:xfrm>
        <a:prstGeom prst="rect">
          <a:avLst/>
        </a:prstGeom>
        <a:solidFill>
          <a:schemeClr val="lt1">
            <a:alpha val="40000"/>
            <a:hueOff val="0"/>
            <a:satOff val="0"/>
            <a:lumOff val="0"/>
            <a:alphaOff val="0"/>
          </a:schemeClr>
        </a:solidFill>
        <a:ln w="28575" cap="flat" cmpd="sng" algn="ctr">
          <a:solidFill>
            <a:schemeClr val="accent5">
              <a:lumMod val="5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91761" tIns="87630" rIns="87630" bIns="87630" numCol="1" spcCol="1270" anchor="ctr" anchorCtr="0">
          <a:noAutofit/>
        </a:bodyPr>
        <a:lstStyle/>
        <a:p>
          <a:pPr lvl="0" algn="l" defTabSz="1022350">
            <a:lnSpc>
              <a:spcPct val="90000"/>
            </a:lnSpc>
            <a:spcBef>
              <a:spcPct val="0"/>
            </a:spcBef>
            <a:spcAft>
              <a:spcPct val="35000"/>
            </a:spcAft>
          </a:pPr>
          <a:r>
            <a:rPr lang="en-US" sz="2300" kern="1200" dirty="0" smtClean="0">
              <a:solidFill>
                <a:schemeClr val="accent6">
                  <a:lumMod val="50000"/>
                </a:schemeClr>
              </a:solidFill>
              <a:effectLst/>
              <a:latin typeface="Times New Roman" panose="02020603050405020304" pitchFamily="18" charset="0"/>
              <a:ea typeface="MS Mincho"/>
            </a:rPr>
            <a:t>- </a:t>
          </a:r>
          <a:r>
            <a:rPr lang="en-US" sz="2300" kern="1200" dirty="0" err="1" smtClean="0">
              <a:solidFill>
                <a:schemeClr val="accent6">
                  <a:lumMod val="50000"/>
                </a:schemeClr>
              </a:solidFill>
              <a:effectLst/>
              <a:latin typeface="Times New Roman" panose="02020603050405020304" pitchFamily="18" charset="0"/>
              <a:ea typeface="MS Mincho"/>
            </a:rPr>
            <a:t>Bài</a:t>
          </a:r>
          <a:r>
            <a:rPr lang="en-US" sz="2300" kern="1200" dirty="0" smtClean="0">
              <a:solidFill>
                <a:schemeClr val="accent6">
                  <a:lumMod val="50000"/>
                </a:schemeClr>
              </a:solidFill>
              <a:effectLst/>
              <a:latin typeface="Times New Roman" panose="02020603050405020304" pitchFamily="18" charset="0"/>
              <a:ea typeface="MS Mincho"/>
            </a:rPr>
            <a:t> </a:t>
          </a:r>
          <a:r>
            <a:rPr lang="en-US" sz="2300" kern="1200" dirty="0" err="1" smtClean="0">
              <a:solidFill>
                <a:schemeClr val="accent6">
                  <a:lumMod val="50000"/>
                </a:schemeClr>
              </a:solidFill>
              <a:effectLst/>
              <a:latin typeface="Times New Roman" panose="02020603050405020304" pitchFamily="18" charset="0"/>
              <a:ea typeface="MS Mincho"/>
            </a:rPr>
            <a:t>học</a:t>
          </a:r>
          <a:r>
            <a:rPr lang="en-US" sz="2300" kern="1200" dirty="0" smtClean="0">
              <a:solidFill>
                <a:schemeClr val="accent6">
                  <a:lumMod val="50000"/>
                </a:schemeClr>
              </a:solidFill>
              <a:effectLst/>
              <a:latin typeface="Times New Roman" panose="02020603050405020304" pitchFamily="18" charset="0"/>
              <a:ea typeface="MS Mincho"/>
            </a:rPr>
            <a:t> </a:t>
          </a:r>
          <a:r>
            <a:rPr lang="en-US" sz="2300" kern="1200" dirty="0" err="1" smtClean="0">
              <a:solidFill>
                <a:schemeClr val="accent6">
                  <a:lumMod val="50000"/>
                </a:schemeClr>
              </a:solidFill>
              <a:effectLst/>
              <a:latin typeface="Times New Roman" panose="02020603050405020304" pitchFamily="18" charset="0"/>
              <a:ea typeface="MS Mincho"/>
            </a:rPr>
            <a:t>về</a:t>
          </a:r>
          <a:r>
            <a:rPr lang="en-US" sz="2300" kern="1200" dirty="0" smtClean="0">
              <a:solidFill>
                <a:schemeClr val="accent6">
                  <a:lumMod val="50000"/>
                </a:schemeClr>
              </a:solidFill>
              <a:effectLst/>
              <a:latin typeface="Times New Roman" panose="02020603050405020304" pitchFamily="18" charset="0"/>
              <a:ea typeface="MS Mincho"/>
            </a:rPr>
            <a:t> </a:t>
          </a:r>
          <a:r>
            <a:rPr lang="en-US" sz="2300" kern="1200" dirty="0" err="1" smtClean="0">
              <a:solidFill>
                <a:schemeClr val="accent6">
                  <a:lumMod val="50000"/>
                </a:schemeClr>
              </a:solidFill>
              <a:effectLst/>
              <a:latin typeface="Times New Roman" panose="02020603050405020304" pitchFamily="18" charset="0"/>
              <a:ea typeface="MS Mincho"/>
            </a:rPr>
            <a:t>cách</a:t>
          </a:r>
          <a:r>
            <a:rPr lang="en-US" sz="2300" kern="1200" dirty="0" smtClean="0">
              <a:solidFill>
                <a:schemeClr val="accent6">
                  <a:lumMod val="50000"/>
                </a:schemeClr>
              </a:solidFill>
              <a:effectLst/>
              <a:latin typeface="Times New Roman" panose="02020603050405020304" pitchFamily="18" charset="0"/>
              <a:ea typeface="MS Mincho"/>
            </a:rPr>
            <a:t> </a:t>
          </a:r>
          <a:r>
            <a:rPr lang="en-US" sz="2300" kern="1200" dirty="0" err="1" smtClean="0">
              <a:solidFill>
                <a:schemeClr val="accent6">
                  <a:lumMod val="50000"/>
                </a:schemeClr>
              </a:solidFill>
              <a:effectLst/>
              <a:latin typeface="Times New Roman" panose="02020603050405020304" pitchFamily="18" charset="0"/>
              <a:ea typeface="MS Mincho"/>
            </a:rPr>
            <a:t>ứng</a:t>
          </a:r>
          <a:r>
            <a:rPr lang="en-US" sz="2300" kern="1200" dirty="0" smtClean="0">
              <a:solidFill>
                <a:schemeClr val="accent6">
                  <a:lumMod val="50000"/>
                </a:schemeClr>
              </a:solidFill>
              <a:effectLst/>
              <a:latin typeface="Times New Roman" panose="02020603050405020304" pitchFamily="18" charset="0"/>
              <a:ea typeface="MS Mincho"/>
            </a:rPr>
            <a:t> </a:t>
          </a:r>
          <a:r>
            <a:rPr lang="en-US" sz="2300" kern="1200" dirty="0" err="1" smtClean="0">
              <a:solidFill>
                <a:schemeClr val="accent6">
                  <a:lumMod val="50000"/>
                </a:schemeClr>
              </a:solidFill>
              <a:effectLst/>
              <a:latin typeface="Times New Roman" panose="02020603050405020304" pitchFamily="18" charset="0"/>
              <a:ea typeface="MS Mincho"/>
            </a:rPr>
            <a:t>xử</a:t>
          </a:r>
          <a:r>
            <a:rPr lang="en-US" sz="2300" kern="1200" dirty="0" smtClean="0">
              <a:solidFill>
                <a:schemeClr val="accent6">
                  <a:lumMod val="50000"/>
                </a:schemeClr>
              </a:solidFill>
              <a:effectLst/>
              <a:latin typeface="Times New Roman" panose="02020603050405020304" pitchFamily="18" charset="0"/>
              <a:ea typeface="MS Mincho"/>
            </a:rPr>
            <a:t>, </a:t>
          </a:r>
          <a:r>
            <a:rPr lang="en-US" sz="2300" kern="1200" dirty="0" err="1" smtClean="0">
              <a:solidFill>
                <a:schemeClr val="accent6">
                  <a:lumMod val="50000"/>
                </a:schemeClr>
              </a:solidFill>
              <a:effectLst/>
              <a:latin typeface="Times New Roman" panose="02020603050405020304" pitchFamily="18" charset="0"/>
              <a:ea typeface="MS Mincho"/>
            </a:rPr>
            <a:t>sống</a:t>
          </a:r>
          <a:r>
            <a:rPr lang="en-US" sz="2300" kern="1200" dirty="0" smtClean="0">
              <a:solidFill>
                <a:schemeClr val="accent6">
                  <a:lumMod val="50000"/>
                </a:schemeClr>
              </a:solidFill>
              <a:effectLst/>
              <a:latin typeface="Times New Roman" panose="02020603050405020304" pitchFamily="18" charset="0"/>
              <a:ea typeface="MS Mincho"/>
            </a:rPr>
            <a:t> </a:t>
          </a:r>
          <a:r>
            <a:rPr lang="en-US" sz="2300" kern="1200" dirty="0" err="1" smtClean="0">
              <a:solidFill>
                <a:schemeClr val="accent6">
                  <a:lumMod val="50000"/>
                </a:schemeClr>
              </a:solidFill>
              <a:effectLst/>
              <a:latin typeface="Times New Roman" panose="02020603050405020304" pitchFamily="18" charset="0"/>
              <a:ea typeface="MS Mincho"/>
            </a:rPr>
            <a:t>khiêm</a:t>
          </a:r>
          <a:r>
            <a:rPr lang="en-US" sz="2300" kern="1200" dirty="0" smtClean="0">
              <a:solidFill>
                <a:schemeClr val="accent6">
                  <a:lumMod val="50000"/>
                </a:schemeClr>
              </a:solidFill>
              <a:effectLst/>
              <a:latin typeface="Times New Roman" panose="02020603050405020304" pitchFamily="18" charset="0"/>
              <a:ea typeface="MS Mincho"/>
            </a:rPr>
            <a:t> </a:t>
          </a:r>
          <a:r>
            <a:rPr lang="en-US" sz="2300" kern="1200" dirty="0" err="1" smtClean="0">
              <a:solidFill>
                <a:schemeClr val="accent6">
                  <a:lumMod val="50000"/>
                </a:schemeClr>
              </a:solidFill>
              <a:effectLst/>
              <a:latin typeface="Times New Roman" panose="02020603050405020304" pitchFamily="18" charset="0"/>
              <a:ea typeface="MS Mincho"/>
            </a:rPr>
            <a:t>tốn</a:t>
          </a:r>
          <a:r>
            <a:rPr lang="en-US" sz="2300" kern="1200" dirty="0" smtClean="0">
              <a:solidFill>
                <a:schemeClr val="accent6">
                  <a:lumMod val="50000"/>
                </a:schemeClr>
              </a:solidFill>
              <a:effectLst/>
              <a:latin typeface="Times New Roman" panose="02020603050405020304" pitchFamily="18" charset="0"/>
              <a:ea typeface="MS Mincho"/>
            </a:rPr>
            <a:t>, </a:t>
          </a:r>
          <a:r>
            <a:rPr lang="en-US" sz="2300" kern="1200" dirty="0" err="1" smtClean="0">
              <a:solidFill>
                <a:schemeClr val="accent6">
                  <a:lumMod val="50000"/>
                </a:schemeClr>
              </a:solidFill>
              <a:effectLst/>
              <a:latin typeface="Times New Roman" panose="02020603050405020304" pitchFamily="18" charset="0"/>
              <a:ea typeface="MS Mincho"/>
            </a:rPr>
            <a:t>biết</a:t>
          </a:r>
          <a:r>
            <a:rPr lang="en-US" sz="2300" kern="1200" dirty="0" smtClean="0">
              <a:solidFill>
                <a:schemeClr val="accent6">
                  <a:lumMod val="50000"/>
                </a:schemeClr>
              </a:solidFill>
              <a:effectLst/>
              <a:latin typeface="Times New Roman" panose="02020603050405020304" pitchFamily="18" charset="0"/>
              <a:ea typeface="MS Mincho"/>
            </a:rPr>
            <a:t> </a:t>
          </a:r>
          <a:r>
            <a:rPr lang="en-US" sz="2300" kern="1200" dirty="0" err="1" smtClean="0">
              <a:solidFill>
                <a:schemeClr val="accent6">
                  <a:lumMod val="50000"/>
                </a:schemeClr>
              </a:solidFill>
              <a:effectLst/>
              <a:latin typeface="Times New Roman" panose="02020603050405020304" pitchFamily="18" charset="0"/>
              <a:ea typeface="MS Mincho"/>
            </a:rPr>
            <a:t>tôn</a:t>
          </a:r>
          <a:r>
            <a:rPr lang="en-US" sz="2300" kern="1200" dirty="0" smtClean="0">
              <a:solidFill>
                <a:schemeClr val="accent6">
                  <a:lumMod val="50000"/>
                </a:schemeClr>
              </a:solidFill>
              <a:effectLst/>
              <a:latin typeface="Times New Roman" panose="02020603050405020304" pitchFamily="18" charset="0"/>
              <a:ea typeface="MS Mincho"/>
            </a:rPr>
            <a:t> </a:t>
          </a:r>
          <a:r>
            <a:rPr lang="en-US" sz="2300" kern="1200" dirty="0" err="1" smtClean="0">
              <a:solidFill>
                <a:schemeClr val="accent6">
                  <a:lumMod val="50000"/>
                </a:schemeClr>
              </a:solidFill>
              <a:effectLst/>
              <a:latin typeface="Times New Roman" panose="02020603050405020304" pitchFamily="18" charset="0"/>
              <a:ea typeface="MS Mincho"/>
            </a:rPr>
            <a:t>trọng</a:t>
          </a:r>
          <a:r>
            <a:rPr lang="en-US" sz="2300" kern="1200" dirty="0" smtClean="0">
              <a:solidFill>
                <a:schemeClr val="accent6">
                  <a:lumMod val="50000"/>
                </a:schemeClr>
              </a:solidFill>
              <a:effectLst/>
              <a:latin typeface="Times New Roman" panose="02020603050405020304" pitchFamily="18" charset="0"/>
              <a:ea typeface="MS Mincho"/>
            </a:rPr>
            <a:t> </a:t>
          </a:r>
          <a:r>
            <a:rPr lang="en-US" sz="2300" kern="1200" dirty="0" err="1" smtClean="0">
              <a:solidFill>
                <a:schemeClr val="accent6">
                  <a:lumMod val="50000"/>
                </a:schemeClr>
              </a:solidFill>
              <a:effectLst/>
              <a:latin typeface="Times New Roman" panose="02020603050405020304" pitchFamily="18" charset="0"/>
              <a:ea typeface="MS Mincho"/>
            </a:rPr>
            <a:t>người</a:t>
          </a:r>
          <a:r>
            <a:rPr lang="en-US" sz="2300" kern="1200" dirty="0" smtClean="0">
              <a:solidFill>
                <a:schemeClr val="accent6">
                  <a:lumMod val="50000"/>
                </a:schemeClr>
              </a:solidFill>
              <a:effectLst/>
              <a:latin typeface="Times New Roman" panose="02020603050405020304" pitchFamily="18" charset="0"/>
              <a:ea typeface="MS Mincho"/>
            </a:rPr>
            <a:t> </a:t>
          </a:r>
          <a:r>
            <a:rPr lang="en-US" sz="2300" kern="1200" dirty="0" err="1" smtClean="0">
              <a:solidFill>
                <a:schemeClr val="accent6">
                  <a:lumMod val="50000"/>
                </a:schemeClr>
              </a:solidFill>
              <a:effectLst/>
              <a:latin typeface="Times New Roman" panose="02020603050405020304" pitchFamily="18" charset="0"/>
              <a:ea typeface="MS Mincho"/>
            </a:rPr>
            <a:t>khác</a:t>
          </a:r>
          <a:r>
            <a:rPr lang="en-US" sz="2300" kern="1200" dirty="0" smtClean="0">
              <a:solidFill>
                <a:schemeClr val="accent6">
                  <a:lumMod val="50000"/>
                </a:schemeClr>
              </a:solidFill>
              <a:effectLst/>
              <a:latin typeface="Times New Roman" panose="02020603050405020304" pitchFamily="18" charset="0"/>
              <a:ea typeface="MS Mincho"/>
            </a:rPr>
            <a:t>.</a:t>
          </a:r>
          <a:endParaRPr lang="en-US" sz="2300" kern="1200" dirty="0">
            <a:solidFill>
              <a:schemeClr val="accent6">
                <a:lumMod val="50000"/>
              </a:schemeClr>
            </a:solidFill>
          </a:endParaRPr>
        </a:p>
      </dsp:txBody>
      <dsp:txXfrm>
        <a:off x="2335" y="918078"/>
        <a:ext cx="8081131" cy="821013"/>
      </dsp:txXfrm>
    </dsp:sp>
    <dsp:sp modelId="{1C8447A2-570A-482D-ADC4-47298F67FD24}">
      <dsp:nvSpPr>
        <dsp:cNvPr id="0" name=""/>
        <dsp:cNvSpPr/>
      </dsp:nvSpPr>
      <dsp:spPr>
        <a:xfrm>
          <a:off x="0" y="499842"/>
          <a:ext cx="1128296" cy="1036436"/>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5498A1-03CC-4611-90E3-90B86A21061A}">
      <dsp:nvSpPr>
        <dsp:cNvPr id="0" name=""/>
        <dsp:cNvSpPr/>
      </dsp:nvSpPr>
      <dsp:spPr>
        <a:xfrm>
          <a:off x="2335" y="918078"/>
          <a:ext cx="8081131" cy="821013"/>
        </a:xfrm>
        <a:prstGeom prst="rect">
          <a:avLst/>
        </a:prstGeom>
        <a:solidFill>
          <a:schemeClr val="lt1">
            <a:alpha val="40000"/>
            <a:hueOff val="0"/>
            <a:satOff val="0"/>
            <a:lumOff val="0"/>
            <a:alphaOff val="0"/>
          </a:schemeClr>
        </a:solidFill>
        <a:ln w="28575" cap="flat" cmpd="sng" algn="ctr">
          <a:solidFill>
            <a:schemeClr val="accent5">
              <a:lumMod val="5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91761" tIns="121920" rIns="121920" bIns="121920" numCol="1" spcCol="1270" anchor="ctr" anchorCtr="0">
          <a:noAutofit/>
        </a:bodyPr>
        <a:lstStyle/>
        <a:p>
          <a:pPr lvl="0" algn="l" defTabSz="1422400">
            <a:lnSpc>
              <a:spcPct val="90000"/>
            </a:lnSpc>
            <a:spcBef>
              <a:spcPct val="0"/>
            </a:spcBef>
            <a:spcAft>
              <a:spcPct val="35000"/>
            </a:spcAft>
          </a:pPr>
          <a:r>
            <a:rPr lang="en-US" sz="3200" kern="1200" dirty="0" smtClean="0">
              <a:solidFill>
                <a:schemeClr val="accent6">
                  <a:lumMod val="50000"/>
                </a:schemeClr>
              </a:solidFill>
              <a:effectLst/>
              <a:latin typeface="Times New Roman" panose="02020603050405020304" pitchFamily="18" charset="0"/>
              <a:ea typeface="MS Mincho"/>
            </a:rPr>
            <a:t>- </a:t>
          </a:r>
          <a:r>
            <a:rPr lang="en-US" sz="3200" kern="1200" dirty="0" err="1" smtClean="0">
              <a:solidFill>
                <a:schemeClr val="accent6">
                  <a:lumMod val="50000"/>
                </a:schemeClr>
              </a:solidFill>
              <a:effectLst/>
              <a:latin typeface="Times New Roman" panose="02020603050405020304" pitchFamily="18" charset="0"/>
              <a:ea typeface="MS Mincho"/>
            </a:rPr>
            <a:t>Bài</a:t>
          </a:r>
          <a:r>
            <a:rPr lang="en-US" sz="3200" kern="1200" dirty="0" smtClean="0">
              <a:solidFill>
                <a:schemeClr val="accent6">
                  <a:lumMod val="50000"/>
                </a:schemeClr>
              </a:solidFill>
              <a:effectLst/>
              <a:latin typeface="Times New Roman" panose="02020603050405020304" pitchFamily="18" charset="0"/>
              <a:ea typeface="MS Mincho"/>
            </a:rPr>
            <a:t> </a:t>
          </a:r>
          <a:r>
            <a:rPr lang="en-US" sz="3200" kern="1200" dirty="0" err="1" smtClean="0">
              <a:solidFill>
                <a:schemeClr val="accent6">
                  <a:lumMod val="50000"/>
                </a:schemeClr>
              </a:solidFill>
              <a:effectLst/>
              <a:latin typeface="Times New Roman" panose="02020603050405020304" pitchFamily="18" charset="0"/>
              <a:ea typeface="MS Mincho"/>
            </a:rPr>
            <a:t>học</a:t>
          </a:r>
          <a:r>
            <a:rPr lang="en-US" sz="3200" kern="1200" dirty="0" smtClean="0">
              <a:solidFill>
                <a:schemeClr val="accent6">
                  <a:lumMod val="50000"/>
                </a:schemeClr>
              </a:solidFill>
              <a:effectLst/>
              <a:latin typeface="Times New Roman" panose="02020603050405020304" pitchFamily="18" charset="0"/>
              <a:ea typeface="MS Mincho"/>
            </a:rPr>
            <a:t> </a:t>
          </a:r>
          <a:r>
            <a:rPr lang="en-US" sz="3200" kern="1200" dirty="0" err="1" smtClean="0">
              <a:solidFill>
                <a:schemeClr val="accent6">
                  <a:lumMod val="50000"/>
                </a:schemeClr>
              </a:solidFill>
              <a:effectLst/>
              <a:latin typeface="Times New Roman" panose="02020603050405020304" pitchFamily="18" charset="0"/>
              <a:ea typeface="MS Mincho"/>
            </a:rPr>
            <a:t>về</a:t>
          </a:r>
          <a:r>
            <a:rPr lang="en-US" sz="3200" kern="1200" dirty="0" smtClean="0">
              <a:solidFill>
                <a:schemeClr val="accent6">
                  <a:lumMod val="50000"/>
                </a:schemeClr>
              </a:solidFill>
              <a:effectLst/>
              <a:latin typeface="Times New Roman" panose="02020603050405020304" pitchFamily="18" charset="0"/>
              <a:ea typeface="MS Mincho"/>
            </a:rPr>
            <a:t> </a:t>
          </a:r>
          <a:r>
            <a:rPr lang="en-US" sz="3200" kern="1200" dirty="0" err="1" smtClean="0">
              <a:solidFill>
                <a:schemeClr val="accent6">
                  <a:lumMod val="50000"/>
                </a:schemeClr>
              </a:solidFill>
              <a:effectLst/>
              <a:latin typeface="Times New Roman" panose="02020603050405020304" pitchFamily="18" charset="0"/>
              <a:ea typeface="MS Mincho"/>
            </a:rPr>
            <a:t>tình</a:t>
          </a:r>
          <a:r>
            <a:rPr lang="en-US" sz="3200" kern="1200" dirty="0" smtClean="0">
              <a:solidFill>
                <a:schemeClr val="accent6">
                  <a:lumMod val="50000"/>
                </a:schemeClr>
              </a:solidFill>
              <a:effectLst/>
              <a:latin typeface="Times New Roman" panose="02020603050405020304" pitchFamily="18" charset="0"/>
              <a:ea typeface="MS Mincho"/>
            </a:rPr>
            <a:t> </a:t>
          </a:r>
          <a:r>
            <a:rPr lang="en-US" sz="3200" kern="1200" dirty="0" err="1" smtClean="0">
              <a:solidFill>
                <a:schemeClr val="accent6">
                  <a:lumMod val="50000"/>
                </a:schemeClr>
              </a:solidFill>
              <a:effectLst/>
              <a:latin typeface="Times New Roman" panose="02020603050405020304" pitchFamily="18" charset="0"/>
              <a:ea typeface="MS Mincho"/>
            </a:rPr>
            <a:t>thân</a:t>
          </a:r>
          <a:r>
            <a:rPr lang="en-US" sz="3200" kern="1200" dirty="0" smtClean="0">
              <a:solidFill>
                <a:schemeClr val="accent6">
                  <a:lumMod val="50000"/>
                </a:schemeClr>
              </a:solidFill>
              <a:effectLst/>
              <a:latin typeface="Times New Roman" panose="02020603050405020304" pitchFamily="18" charset="0"/>
              <a:ea typeface="MS Mincho"/>
            </a:rPr>
            <a:t> </a:t>
          </a:r>
          <a:r>
            <a:rPr lang="en-US" sz="3200" kern="1200" dirty="0" err="1" smtClean="0">
              <a:solidFill>
                <a:schemeClr val="accent6">
                  <a:lumMod val="50000"/>
                </a:schemeClr>
              </a:solidFill>
              <a:effectLst/>
              <a:latin typeface="Times New Roman" panose="02020603050405020304" pitchFamily="18" charset="0"/>
              <a:ea typeface="MS Mincho"/>
            </a:rPr>
            <a:t>ái</a:t>
          </a:r>
          <a:r>
            <a:rPr lang="en-US" sz="3200" kern="1200" dirty="0" smtClean="0">
              <a:solidFill>
                <a:schemeClr val="accent6">
                  <a:lumMod val="50000"/>
                </a:schemeClr>
              </a:solidFill>
              <a:effectLst/>
              <a:latin typeface="Times New Roman" panose="02020603050405020304" pitchFamily="18" charset="0"/>
              <a:ea typeface="MS Mincho"/>
            </a:rPr>
            <a:t>, </a:t>
          </a:r>
          <a:r>
            <a:rPr lang="en-US" sz="3200" kern="1200" dirty="0" err="1" smtClean="0">
              <a:solidFill>
                <a:schemeClr val="accent6">
                  <a:lumMod val="50000"/>
                </a:schemeClr>
              </a:solidFill>
              <a:effectLst/>
              <a:latin typeface="Times New Roman" panose="02020603050405020304" pitchFamily="18" charset="0"/>
              <a:ea typeface="MS Mincho"/>
            </a:rPr>
            <a:t>chan</a:t>
          </a:r>
          <a:r>
            <a:rPr lang="en-US" sz="3200" kern="1200" dirty="0" smtClean="0">
              <a:solidFill>
                <a:schemeClr val="accent6">
                  <a:lumMod val="50000"/>
                </a:schemeClr>
              </a:solidFill>
              <a:effectLst/>
              <a:latin typeface="Times New Roman" panose="02020603050405020304" pitchFamily="18" charset="0"/>
              <a:ea typeface="MS Mincho"/>
            </a:rPr>
            <a:t> </a:t>
          </a:r>
          <a:r>
            <a:rPr lang="en-US" sz="3200" kern="1200" dirty="0" err="1" smtClean="0">
              <a:solidFill>
                <a:schemeClr val="accent6">
                  <a:lumMod val="50000"/>
                </a:schemeClr>
              </a:solidFill>
              <a:effectLst/>
              <a:latin typeface="Times New Roman" panose="02020603050405020304" pitchFamily="18" charset="0"/>
              <a:ea typeface="MS Mincho"/>
            </a:rPr>
            <a:t>hòa</a:t>
          </a:r>
          <a:endParaRPr lang="en-US" sz="3200" kern="1200" dirty="0">
            <a:solidFill>
              <a:schemeClr val="accent6">
                <a:lumMod val="50000"/>
              </a:schemeClr>
            </a:solidFill>
          </a:endParaRPr>
        </a:p>
      </dsp:txBody>
      <dsp:txXfrm>
        <a:off x="2335" y="918078"/>
        <a:ext cx="8081131" cy="821013"/>
      </dsp:txXfrm>
    </dsp:sp>
    <dsp:sp modelId="{1C8447A2-570A-482D-ADC4-47298F67FD24}">
      <dsp:nvSpPr>
        <dsp:cNvPr id="0" name=""/>
        <dsp:cNvSpPr/>
      </dsp:nvSpPr>
      <dsp:spPr>
        <a:xfrm>
          <a:off x="0" y="499842"/>
          <a:ext cx="1128296" cy="1036436"/>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5498A1-03CC-4611-90E3-90B86A21061A}">
      <dsp:nvSpPr>
        <dsp:cNvPr id="0" name=""/>
        <dsp:cNvSpPr/>
      </dsp:nvSpPr>
      <dsp:spPr>
        <a:xfrm>
          <a:off x="2335" y="623604"/>
          <a:ext cx="8081131" cy="1213644"/>
        </a:xfrm>
        <a:prstGeom prst="rect">
          <a:avLst/>
        </a:prstGeom>
        <a:solidFill>
          <a:schemeClr val="lt1">
            <a:alpha val="40000"/>
            <a:hueOff val="0"/>
            <a:satOff val="0"/>
            <a:lumOff val="0"/>
            <a:alphaOff val="0"/>
          </a:schemeClr>
        </a:solidFill>
        <a:ln w="28575" cap="flat" cmpd="sng" algn="ctr">
          <a:solidFill>
            <a:schemeClr val="accent5">
              <a:lumMod val="5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91761" tIns="72390" rIns="72390" bIns="72390" numCol="1" spcCol="1270" anchor="ctr" anchorCtr="0">
          <a:noAutofit/>
        </a:bodyPr>
        <a:lstStyle/>
        <a:p>
          <a:pPr lvl="0" algn="l" defTabSz="844550">
            <a:lnSpc>
              <a:spcPct val="90000"/>
            </a:lnSpc>
            <a:spcBef>
              <a:spcPct val="0"/>
            </a:spcBef>
            <a:spcAft>
              <a:spcPct val="35000"/>
            </a:spcAft>
          </a:pPr>
          <a:r>
            <a:rPr lang="en-US" sz="19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19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Bài</a:t>
          </a:r>
          <a:r>
            <a:rPr lang="en-US" sz="19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19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học</a:t>
          </a:r>
          <a:r>
            <a:rPr lang="en-US" sz="19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19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đường</a:t>
          </a:r>
          <a:r>
            <a:rPr lang="en-US" sz="19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19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đời</a:t>
          </a:r>
          <a:r>
            <a:rPr lang="en-US" sz="19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19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đầu</a:t>
          </a:r>
          <a:r>
            <a:rPr lang="en-US" sz="19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19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tiên</a:t>
          </a:r>
          <a:r>
            <a:rPr lang="en-US" sz="19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19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mà</a:t>
          </a:r>
          <a:r>
            <a:rPr lang="en-US" sz="19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19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Dế</a:t>
          </a:r>
          <a:r>
            <a:rPr lang="en-US" sz="19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19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Mèn</a:t>
          </a:r>
          <a:r>
            <a:rPr lang="en-US" sz="19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19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rút</a:t>
          </a:r>
          <a:r>
            <a:rPr lang="en-US" sz="19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19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ra</a:t>
          </a:r>
          <a:r>
            <a:rPr lang="en-US" sz="19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19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sau</a:t>
          </a:r>
          <a:r>
            <a:rPr lang="en-US" sz="19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19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cái</a:t>
          </a:r>
          <a:r>
            <a:rPr lang="en-US" sz="19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19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chết</a:t>
          </a:r>
          <a:r>
            <a:rPr lang="en-US" sz="19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19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của</a:t>
          </a:r>
          <a:r>
            <a:rPr lang="en-US" sz="19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19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Dế</a:t>
          </a:r>
          <a:r>
            <a:rPr lang="en-US" sz="19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19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Choắt</a:t>
          </a:r>
          <a:r>
            <a:rPr lang="en-US" sz="19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19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Thói</a:t>
          </a:r>
          <a:r>
            <a:rPr lang="en-US" sz="19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19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ngông</a:t>
          </a:r>
          <a:r>
            <a:rPr lang="en-US" sz="19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19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cuồng</a:t>
          </a:r>
          <a:r>
            <a:rPr lang="en-US" sz="19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19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của</a:t>
          </a:r>
          <a:r>
            <a:rPr lang="en-US" sz="19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19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mình</a:t>
          </a:r>
          <a:r>
            <a:rPr lang="en-US" sz="19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19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trêu</a:t>
          </a:r>
          <a:r>
            <a:rPr lang="en-US" sz="19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19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đùa</a:t>
          </a:r>
          <a:r>
            <a:rPr lang="en-US" sz="19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19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khinh</a:t>
          </a:r>
          <a:r>
            <a:rPr lang="en-US" sz="19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19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thường</a:t>
          </a:r>
          <a:r>
            <a:rPr lang="en-US" sz="19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19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người</a:t>
          </a:r>
          <a:r>
            <a:rPr lang="en-US" sz="19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19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khác</a:t>
          </a:r>
          <a:r>
            <a:rPr lang="en-US" sz="19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19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thoả</a:t>
          </a:r>
          <a:r>
            <a:rPr lang="en-US" sz="19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19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mãn</a:t>
          </a:r>
          <a:r>
            <a:rPr lang="en-US" sz="19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19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niềm</a:t>
          </a:r>
          <a:r>
            <a:rPr lang="en-US" sz="19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19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vui</a:t>
          </a:r>
          <a:r>
            <a:rPr lang="en-US" sz="19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19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cho</a:t>
          </a:r>
          <a:r>
            <a:rPr lang="en-US" sz="19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19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mình</a:t>
          </a:r>
          <a:r>
            <a:rPr lang="en-US" sz="19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19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đã</a:t>
          </a:r>
          <a:r>
            <a:rPr lang="en-US" sz="19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19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gây</a:t>
          </a:r>
          <a:r>
            <a:rPr lang="en-US" sz="19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19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ra</a:t>
          </a:r>
          <a:r>
            <a:rPr lang="en-US" sz="19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19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hậu</a:t>
          </a:r>
          <a:r>
            <a:rPr lang="en-US" sz="19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19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quả</a:t>
          </a:r>
          <a:r>
            <a:rPr lang="en-US" sz="19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19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khôn</a:t>
          </a:r>
          <a:r>
            <a:rPr lang="en-US" sz="19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19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lường</a:t>
          </a:r>
          <a:r>
            <a:rPr lang="en-US" sz="19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19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phải</a:t>
          </a:r>
          <a:r>
            <a:rPr lang="en-US" sz="19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19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ân</a:t>
          </a:r>
          <a:r>
            <a:rPr lang="en-US" sz="19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19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hận</a:t>
          </a:r>
          <a:r>
            <a:rPr lang="en-US" sz="19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19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suốt</a:t>
          </a:r>
          <a:r>
            <a:rPr lang="en-US" sz="1900" kern="1200" dirty="0" smtClean="0">
              <a:solidFill>
                <a:schemeClr val="accent6">
                  <a:lumMod val="50000"/>
                </a:schemeClr>
              </a:solidFill>
              <a:effectLst/>
              <a:latin typeface="Times New Roman" panose="02020603050405020304" pitchFamily="18" charset="0"/>
              <a:ea typeface="Times New Roman" panose="02020603050405020304" pitchFamily="18" charset="0"/>
            </a:rPr>
            <a:t> </a:t>
          </a:r>
          <a:r>
            <a:rPr lang="en-US" sz="1900" kern="1200" dirty="0" err="1" smtClean="0">
              <a:solidFill>
                <a:schemeClr val="accent6">
                  <a:lumMod val="50000"/>
                </a:schemeClr>
              </a:solidFill>
              <a:effectLst/>
              <a:latin typeface="Times New Roman" panose="02020603050405020304" pitchFamily="18" charset="0"/>
              <a:ea typeface="Times New Roman" panose="02020603050405020304" pitchFamily="18" charset="0"/>
            </a:rPr>
            <a:t>đời</a:t>
          </a:r>
          <a:r>
            <a:rPr lang="en-US" sz="1900" kern="1200" dirty="0" smtClean="0">
              <a:solidFill>
                <a:schemeClr val="accent6">
                  <a:lumMod val="50000"/>
                </a:schemeClr>
              </a:solidFill>
              <a:effectLst/>
              <a:latin typeface="Times New Roman" panose="02020603050405020304" pitchFamily="18" charset="0"/>
              <a:ea typeface="Times New Roman" panose="02020603050405020304" pitchFamily="18" charset="0"/>
            </a:rPr>
            <a:t>.</a:t>
          </a:r>
          <a:endParaRPr lang="en-US" sz="1900" kern="1200" dirty="0">
            <a:solidFill>
              <a:schemeClr val="accent6">
                <a:lumMod val="50000"/>
              </a:schemeClr>
            </a:solidFill>
          </a:endParaRPr>
        </a:p>
      </dsp:txBody>
      <dsp:txXfrm>
        <a:off x="2335" y="623604"/>
        <a:ext cx="8081131" cy="1213644"/>
      </dsp:txXfrm>
    </dsp:sp>
    <dsp:sp modelId="{1C8447A2-570A-482D-ADC4-47298F67FD24}">
      <dsp:nvSpPr>
        <dsp:cNvPr id="0" name=""/>
        <dsp:cNvSpPr/>
      </dsp:nvSpPr>
      <dsp:spPr>
        <a:xfrm>
          <a:off x="0" y="401684"/>
          <a:ext cx="1128296" cy="1036436"/>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1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6">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8">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9">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10">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531C54-0578-4357-8B3C-1425AAC7BA5B}" type="datetimeFigureOut">
              <a:rPr lang="en-US" smtClean="0"/>
              <a:t>9/29/2021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BCCEED-0C35-44F5-84CB-9357DFEFC4B6}" type="slidenum">
              <a:rPr lang="en-US" smtClean="0"/>
              <a:t>‹#›</a:t>
            </a:fld>
            <a:endParaRPr lang="en-US"/>
          </a:p>
        </p:txBody>
      </p:sp>
    </p:spTree>
    <p:extLst>
      <p:ext uri="{BB962C8B-B14F-4D97-AF65-F5344CB8AC3E}">
        <p14:creationId xmlns:p14="http://schemas.microsoft.com/office/powerpoint/2010/main" val="978251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Slide Image Placeholder 1"/>
          <p:cNvSpPr>
            <a:spLocks noGrp="1" noRot="1" noChangeAspect="1"/>
          </p:cNvSpPr>
          <p:nvPr>
            <p:ph type="sldImg"/>
          </p:nvPr>
        </p:nvSpPr>
        <p:spPr bwMode="auto">
          <a:noFill/>
          <a:ln>
            <a:solidFill>
              <a:srgbClr val="000000"/>
            </a:solidFill>
            <a:miter lim="800000"/>
            <a:headEnd/>
            <a:tailEnd/>
          </a:ln>
        </p:spPr>
      </p:sp>
      <p:sp>
        <p:nvSpPr>
          <p:cNvPr id="3543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54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D685046-A5AD-43C6-ABD3-C87FA797A56E}" type="slidenum">
              <a:rPr lang="en-US">
                <a:cs typeface="Arial" charset="0"/>
              </a:rPr>
              <a:pPr fontAlgn="base">
                <a:spcBef>
                  <a:spcPct val="0"/>
                </a:spcBef>
                <a:spcAft>
                  <a:spcPct val="0"/>
                </a:spcAft>
                <a:defRPr/>
              </a:pPr>
              <a:t>7</a:t>
            </a:fld>
            <a:endParaRPr lang="en-US">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3973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3993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4024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p:cNvSpPr>
          <p:nvPr>
            <p:ph type="sldImg"/>
          </p:nvPr>
        </p:nvSpPr>
        <p:spPr bwMode="auto">
          <a:noFill/>
          <a:ln>
            <a:solidFill>
              <a:srgbClr val="000000"/>
            </a:solidFill>
            <a:miter lim="800000"/>
            <a:headEnd/>
            <a:tailEnd/>
          </a:ln>
        </p:spPr>
      </p:sp>
      <p:sp>
        <p:nvSpPr>
          <p:cNvPr id="3573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573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E0620A-C6DD-4ACA-9B70-009DBC8F1A9E}" type="slidenum">
              <a:rPr lang="en-US">
                <a:cs typeface="Arial" charset="0"/>
              </a:rPr>
              <a:pPr fontAlgn="base">
                <a:spcBef>
                  <a:spcPct val="0"/>
                </a:spcBef>
                <a:spcAft>
                  <a:spcPct val="0"/>
                </a:spcAft>
                <a:defRPr/>
              </a:pPr>
              <a:t>9</a:t>
            </a:fld>
            <a:endParaRPr lang="en-US">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Slide Image Placeholder 1"/>
          <p:cNvSpPr>
            <a:spLocks noGrp="1" noRot="1" noChangeAspect="1"/>
          </p:cNvSpPr>
          <p:nvPr>
            <p:ph type="sldImg"/>
          </p:nvPr>
        </p:nvSpPr>
        <p:spPr bwMode="auto">
          <a:noFill/>
          <a:ln>
            <a:solidFill>
              <a:srgbClr val="000000"/>
            </a:solidFill>
            <a:miter lim="800000"/>
            <a:headEnd/>
            <a:tailEnd/>
          </a:ln>
        </p:spPr>
      </p:sp>
      <p:sp>
        <p:nvSpPr>
          <p:cNvPr id="3594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594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1F98E4-0E3D-4D2C-A637-49AF6254DC81}" type="slidenum">
              <a:rPr lang="en-US">
                <a:solidFill>
                  <a:srgbClr val="000000"/>
                </a:solidFill>
                <a:cs typeface="Arial" charset="0"/>
              </a:rPr>
              <a:pPr fontAlgn="base">
                <a:spcBef>
                  <a:spcPct val="0"/>
                </a:spcBef>
                <a:spcAft>
                  <a:spcPct val="0"/>
                </a:spcAft>
                <a:defRPr/>
              </a:pPr>
              <a:t>10</a:t>
            </a:fld>
            <a:endParaRPr lang="en-US">
              <a:solidFill>
                <a:srgbClr val="000000"/>
              </a:solidFill>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Slide Image Placeholder 1"/>
          <p:cNvSpPr>
            <a:spLocks noGrp="1" noRot="1" noChangeAspect="1"/>
          </p:cNvSpPr>
          <p:nvPr>
            <p:ph type="sldImg"/>
          </p:nvPr>
        </p:nvSpPr>
        <p:spPr bwMode="auto">
          <a:noFill/>
          <a:ln>
            <a:solidFill>
              <a:srgbClr val="000000"/>
            </a:solidFill>
            <a:miter lim="800000"/>
            <a:headEnd/>
            <a:tailEnd/>
          </a:ln>
        </p:spPr>
      </p:sp>
      <p:sp>
        <p:nvSpPr>
          <p:cNvPr id="369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696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8E3A283-3153-43DC-88EE-5F78A5355268}" type="slidenum">
              <a:rPr lang="en-US">
                <a:cs typeface="Arial" charset="0"/>
              </a:rPr>
              <a:pPr fontAlgn="base">
                <a:spcBef>
                  <a:spcPct val="0"/>
                </a:spcBef>
                <a:spcAft>
                  <a:spcPct val="0"/>
                </a:spcAft>
                <a:defRPr/>
              </a:pPr>
              <a:t>19</a:t>
            </a:fld>
            <a:endParaRPr lang="en-US">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Slide Image Placeholder 1"/>
          <p:cNvSpPr>
            <a:spLocks noGrp="1" noRot="1" noChangeAspect="1"/>
          </p:cNvSpPr>
          <p:nvPr>
            <p:ph type="sldImg"/>
          </p:nvPr>
        </p:nvSpPr>
        <p:spPr bwMode="auto">
          <a:noFill/>
          <a:ln>
            <a:solidFill>
              <a:srgbClr val="000000"/>
            </a:solidFill>
            <a:miter lim="800000"/>
            <a:headEnd/>
            <a:tailEnd/>
          </a:ln>
        </p:spPr>
      </p:sp>
      <p:sp>
        <p:nvSpPr>
          <p:cNvPr id="3747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747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BA07BF7-ADFB-42E4-8B68-D04CC7AA2A19}" type="slidenum">
              <a:rPr lang="en-US">
                <a:cs typeface="Arial" charset="0"/>
              </a:rPr>
              <a:pPr fontAlgn="base">
                <a:spcBef>
                  <a:spcPct val="0"/>
                </a:spcBef>
                <a:spcAft>
                  <a:spcPct val="0"/>
                </a:spcAft>
                <a:defRPr/>
              </a:pPr>
              <a:t>23</a:t>
            </a:fld>
            <a:endParaRPr lang="en-US">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Slide Image Placeholder 1"/>
          <p:cNvSpPr>
            <a:spLocks noGrp="1" noRot="1" noChangeAspect="1"/>
          </p:cNvSpPr>
          <p:nvPr>
            <p:ph type="sldImg"/>
          </p:nvPr>
        </p:nvSpPr>
        <p:spPr bwMode="auto">
          <a:noFill/>
          <a:ln>
            <a:solidFill>
              <a:srgbClr val="000000"/>
            </a:solidFill>
            <a:miter lim="800000"/>
            <a:headEnd/>
            <a:tailEnd/>
          </a:ln>
        </p:spPr>
      </p:sp>
      <p:sp>
        <p:nvSpPr>
          <p:cNvPr id="3788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788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E0F33B-2EA2-4ECE-9631-2FC7AD996600}" type="slidenum">
              <a:rPr lang="en-US">
                <a:cs typeface="Arial" charset="0"/>
              </a:rPr>
              <a:pPr fontAlgn="base">
                <a:spcBef>
                  <a:spcPct val="0"/>
                </a:spcBef>
                <a:spcAft>
                  <a:spcPct val="0"/>
                </a:spcAft>
                <a:defRPr/>
              </a:pPr>
              <a:t>26</a:t>
            </a:fld>
            <a:endParaRPr lang="en-US">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3901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3921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3942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BA12620-CAA8-4B83-93BD-AA2277D381E4}" type="datetimeFigureOut">
              <a:rPr lang="en-US" smtClean="0"/>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8FC726-EDA8-438E-B923-6DA304409A79}" type="slidenum">
              <a:rPr lang="en-US" smtClean="0"/>
              <a:t>‹#›</a:t>
            </a:fld>
            <a:endParaRPr lang="en-US"/>
          </a:p>
        </p:txBody>
      </p:sp>
    </p:spTree>
    <p:extLst>
      <p:ext uri="{BB962C8B-B14F-4D97-AF65-F5344CB8AC3E}">
        <p14:creationId xmlns:p14="http://schemas.microsoft.com/office/powerpoint/2010/main" val="313171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A12620-CAA8-4B83-93BD-AA2277D381E4}" type="datetimeFigureOut">
              <a:rPr lang="en-US" smtClean="0"/>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8FC726-EDA8-438E-B923-6DA304409A79}" type="slidenum">
              <a:rPr lang="en-US" smtClean="0"/>
              <a:t>‹#›</a:t>
            </a:fld>
            <a:endParaRPr lang="en-US"/>
          </a:p>
        </p:txBody>
      </p:sp>
    </p:spTree>
    <p:extLst>
      <p:ext uri="{BB962C8B-B14F-4D97-AF65-F5344CB8AC3E}">
        <p14:creationId xmlns:p14="http://schemas.microsoft.com/office/powerpoint/2010/main" val="3184010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A12620-CAA8-4B83-93BD-AA2277D381E4}" type="datetimeFigureOut">
              <a:rPr lang="en-US" smtClean="0"/>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8FC726-EDA8-438E-B923-6DA304409A79}" type="slidenum">
              <a:rPr lang="en-US" smtClean="0"/>
              <a:t>‹#›</a:t>
            </a:fld>
            <a:endParaRPr lang="en-US"/>
          </a:p>
        </p:txBody>
      </p:sp>
    </p:spTree>
    <p:extLst>
      <p:ext uri="{BB962C8B-B14F-4D97-AF65-F5344CB8AC3E}">
        <p14:creationId xmlns:p14="http://schemas.microsoft.com/office/powerpoint/2010/main" val="1655834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A12620-CAA8-4B83-93BD-AA2277D381E4}" type="datetimeFigureOut">
              <a:rPr lang="en-US" smtClean="0"/>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8FC726-EDA8-438E-B923-6DA304409A79}" type="slidenum">
              <a:rPr lang="en-US" smtClean="0"/>
              <a:t>‹#›</a:t>
            </a:fld>
            <a:endParaRPr lang="en-US"/>
          </a:p>
        </p:txBody>
      </p:sp>
    </p:spTree>
    <p:extLst>
      <p:ext uri="{BB962C8B-B14F-4D97-AF65-F5344CB8AC3E}">
        <p14:creationId xmlns:p14="http://schemas.microsoft.com/office/powerpoint/2010/main" val="808331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A12620-CAA8-4B83-93BD-AA2277D381E4}" type="datetimeFigureOut">
              <a:rPr lang="en-US" smtClean="0"/>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8FC726-EDA8-438E-B923-6DA304409A79}" type="slidenum">
              <a:rPr lang="en-US" smtClean="0"/>
              <a:t>‹#›</a:t>
            </a:fld>
            <a:endParaRPr lang="en-US"/>
          </a:p>
        </p:txBody>
      </p:sp>
    </p:spTree>
    <p:extLst>
      <p:ext uri="{BB962C8B-B14F-4D97-AF65-F5344CB8AC3E}">
        <p14:creationId xmlns:p14="http://schemas.microsoft.com/office/powerpoint/2010/main" val="1011192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A12620-CAA8-4B83-93BD-AA2277D381E4}" type="datetimeFigureOut">
              <a:rPr lang="en-US" smtClean="0"/>
              <a:t>9/29/2021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8FC726-EDA8-438E-B923-6DA304409A79}" type="slidenum">
              <a:rPr lang="en-US" smtClean="0"/>
              <a:t>‹#›</a:t>
            </a:fld>
            <a:endParaRPr lang="en-US"/>
          </a:p>
        </p:txBody>
      </p:sp>
    </p:spTree>
    <p:extLst>
      <p:ext uri="{BB962C8B-B14F-4D97-AF65-F5344CB8AC3E}">
        <p14:creationId xmlns:p14="http://schemas.microsoft.com/office/powerpoint/2010/main" val="1232008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A12620-CAA8-4B83-93BD-AA2277D381E4}" type="datetimeFigureOut">
              <a:rPr lang="en-US" smtClean="0"/>
              <a:t>9/29/2021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8FC726-EDA8-438E-B923-6DA304409A79}" type="slidenum">
              <a:rPr lang="en-US" smtClean="0"/>
              <a:t>‹#›</a:t>
            </a:fld>
            <a:endParaRPr lang="en-US"/>
          </a:p>
        </p:txBody>
      </p:sp>
    </p:spTree>
    <p:extLst>
      <p:ext uri="{BB962C8B-B14F-4D97-AF65-F5344CB8AC3E}">
        <p14:creationId xmlns:p14="http://schemas.microsoft.com/office/powerpoint/2010/main" val="1765788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A12620-CAA8-4B83-93BD-AA2277D381E4}" type="datetimeFigureOut">
              <a:rPr lang="en-US" smtClean="0"/>
              <a:t>9/29/2021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8FC726-EDA8-438E-B923-6DA304409A79}" type="slidenum">
              <a:rPr lang="en-US" smtClean="0"/>
              <a:t>‹#›</a:t>
            </a:fld>
            <a:endParaRPr lang="en-US"/>
          </a:p>
        </p:txBody>
      </p:sp>
    </p:spTree>
    <p:extLst>
      <p:ext uri="{BB962C8B-B14F-4D97-AF65-F5344CB8AC3E}">
        <p14:creationId xmlns:p14="http://schemas.microsoft.com/office/powerpoint/2010/main" val="1825312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12620-CAA8-4B83-93BD-AA2277D381E4}" type="datetimeFigureOut">
              <a:rPr lang="en-US" smtClean="0"/>
              <a:t>9/29/2021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8FC726-EDA8-438E-B923-6DA304409A79}" type="slidenum">
              <a:rPr lang="en-US" smtClean="0"/>
              <a:t>‹#›</a:t>
            </a:fld>
            <a:endParaRPr lang="en-US"/>
          </a:p>
        </p:txBody>
      </p:sp>
    </p:spTree>
    <p:extLst>
      <p:ext uri="{BB962C8B-B14F-4D97-AF65-F5344CB8AC3E}">
        <p14:creationId xmlns:p14="http://schemas.microsoft.com/office/powerpoint/2010/main" val="1394049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A12620-CAA8-4B83-93BD-AA2277D381E4}" type="datetimeFigureOut">
              <a:rPr lang="en-US" smtClean="0"/>
              <a:t>9/29/2021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8FC726-EDA8-438E-B923-6DA304409A79}" type="slidenum">
              <a:rPr lang="en-US" smtClean="0"/>
              <a:t>‹#›</a:t>
            </a:fld>
            <a:endParaRPr lang="en-US"/>
          </a:p>
        </p:txBody>
      </p:sp>
    </p:spTree>
    <p:extLst>
      <p:ext uri="{BB962C8B-B14F-4D97-AF65-F5344CB8AC3E}">
        <p14:creationId xmlns:p14="http://schemas.microsoft.com/office/powerpoint/2010/main" val="107638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A12620-CAA8-4B83-93BD-AA2277D381E4}" type="datetimeFigureOut">
              <a:rPr lang="en-US" smtClean="0"/>
              <a:t>9/29/2021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8FC726-EDA8-438E-B923-6DA304409A79}" type="slidenum">
              <a:rPr lang="en-US" smtClean="0"/>
              <a:t>‹#›</a:t>
            </a:fld>
            <a:endParaRPr lang="en-US"/>
          </a:p>
        </p:txBody>
      </p:sp>
    </p:spTree>
    <p:extLst>
      <p:ext uri="{BB962C8B-B14F-4D97-AF65-F5344CB8AC3E}">
        <p14:creationId xmlns:p14="http://schemas.microsoft.com/office/powerpoint/2010/main" val="2452429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12620-CAA8-4B83-93BD-AA2277D381E4}" type="datetimeFigureOut">
              <a:rPr lang="en-US" smtClean="0"/>
              <a:t>9/29/2021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8FC726-EDA8-438E-B923-6DA304409A79}" type="slidenum">
              <a:rPr lang="en-US" smtClean="0"/>
              <a:t>‹#›</a:t>
            </a:fld>
            <a:endParaRPr lang="en-US"/>
          </a:p>
        </p:txBody>
      </p:sp>
    </p:spTree>
    <p:extLst>
      <p:ext uri="{BB962C8B-B14F-4D97-AF65-F5344CB8AC3E}">
        <p14:creationId xmlns:p14="http://schemas.microsoft.com/office/powerpoint/2010/main" val="6595985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image" Target="../media/image28.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12" Type="http://schemas.openxmlformats.org/officeDocument/2006/relationships/image" Target="../media/image34.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26.xml.rels><?xml version="1.0" encoding="UTF-8" standalone="yes"?>
<Relationships xmlns="http://schemas.openxmlformats.org/package/2006/relationships"><Relationship Id="rId8" Type="http://schemas.openxmlformats.org/officeDocument/2006/relationships/diagramData" Target="../diagrams/data10.xm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13.xml"/><Relationship Id="rId3" Type="http://schemas.openxmlformats.org/officeDocument/2006/relationships/diagramLayout" Target="../diagrams/layout12.xml"/><Relationship Id="rId7" Type="http://schemas.openxmlformats.org/officeDocument/2006/relationships/diagramData" Target="../diagrams/data13.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11" Type="http://schemas.microsoft.com/office/2007/relationships/diagramDrawing" Target="../diagrams/drawing13.xml"/><Relationship Id="rId5" Type="http://schemas.openxmlformats.org/officeDocument/2006/relationships/diagramColors" Target="../diagrams/colors12.xml"/><Relationship Id="rId10" Type="http://schemas.openxmlformats.org/officeDocument/2006/relationships/diagramColors" Target="../diagrams/colors13.xml"/><Relationship Id="rId4" Type="http://schemas.openxmlformats.org/officeDocument/2006/relationships/diagramQuickStyle" Target="../diagrams/quickStyle12.xml"/><Relationship Id="rId9" Type="http://schemas.openxmlformats.org/officeDocument/2006/relationships/diagramQuickStyle" Target="../diagrams/quickStyle13.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9.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7.xml"/><Relationship Id="rId7" Type="http://schemas.openxmlformats.org/officeDocument/2006/relationships/image" Target="../media/image43.png"/><Relationship Id="rId2" Type="http://schemas.openxmlformats.org/officeDocument/2006/relationships/audio" Target="NULL" TargetMode="External"/><Relationship Id="rId1" Type="http://schemas.openxmlformats.org/officeDocument/2006/relationships/video" Target="NULL" TargetMode="Externa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35.x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audio" Target="../media/audio1.wav"/><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6.png"/><Relationship Id="rId4" Type="http://schemas.openxmlformats.org/officeDocument/2006/relationships/audio" Target="../media/audio2.wav"/></Relationships>
</file>

<file path=ppt/slides/_rels/slide36.x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audio" Target="../media/audio1.wav"/><Relationship Id="rId7"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6.png"/><Relationship Id="rId4" Type="http://schemas.openxmlformats.org/officeDocument/2006/relationships/audio" Target="../media/audio2.wav"/></Relationships>
</file>

<file path=ppt/slides/_rels/slide37.x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audio" Target="../media/audio1.wav"/><Relationship Id="rId7"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6.png"/><Relationship Id="rId4" Type="http://schemas.openxmlformats.org/officeDocument/2006/relationships/audio" Target="../media/audio2.wav"/></Relationships>
</file>

<file path=ppt/slides/_rels/slide3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8.wm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2.pn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audio" Target="../media/audio1.wav"/><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6.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audio" Target="../media/audio1.wav"/><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6.png"/><Relationship Id="rId4" Type="http://schemas.openxmlformats.org/officeDocument/2006/relationships/audio" Target="../media/audio2.wav"/></Relationships>
</file>

<file path=ppt/slides/_rels/slide4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8.wmf"/></Relationships>
</file>

<file path=ppt/slides/_rels/slide42.x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audio" Target="../media/audio1.wav"/><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6.png"/><Relationship Id="rId4" Type="http://schemas.openxmlformats.org/officeDocument/2006/relationships/audio" Target="../media/audio2.wav"/></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sachhay24h.com/de-men-phieu-luu-ky-cuon-sach-cua-tuoi-tho-a481.htm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que 10"/>
          <p:cNvSpPr/>
          <p:nvPr/>
        </p:nvSpPr>
        <p:spPr>
          <a:xfrm>
            <a:off x="167879" y="249239"/>
            <a:ext cx="2291953" cy="631825"/>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200" b="1" dirty="0" err="1">
                <a:solidFill>
                  <a:prstClr val="white"/>
                </a:solidFill>
                <a:latin typeface="Times New Roman" panose="02020603050405020304" pitchFamily="18" charset="0"/>
                <a:cs typeface="Times New Roman" panose="02020603050405020304" pitchFamily="18" charset="0"/>
              </a:rPr>
              <a:t>Đọc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văn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bản</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5" name="Rectangle 4"/>
          <p:cNvSpPr>
            <a:spLocks noChangeArrowheads="1"/>
          </p:cNvSpPr>
          <p:nvPr/>
        </p:nvSpPr>
        <p:spPr bwMode="auto">
          <a:xfrm>
            <a:off x="804863" y="425450"/>
            <a:ext cx="6459141" cy="1631216"/>
          </a:xfrm>
          <a:prstGeom prst="rect">
            <a:avLst/>
          </a:prstGeom>
          <a:noFill/>
          <a:ln w="9525">
            <a:noFill/>
            <a:miter lim="800000"/>
            <a:headEnd/>
            <a:tailEnd/>
          </a:ln>
        </p:spPr>
        <p:txBody>
          <a:bodyPr>
            <a:spAutoFit/>
          </a:bodyPr>
          <a:lstStyle/>
          <a:p>
            <a:pPr algn="r"/>
            <a:r>
              <a:rPr lang="en-US" sz="3600" b="1" i="1">
                <a:solidFill>
                  <a:srgbClr val="FF0000"/>
                </a:solidFill>
                <a:latin typeface="Times New Roman" pitchFamily="18" charset="0"/>
                <a:cs typeface="Times New Roman" pitchFamily="18" charset="0"/>
              </a:rPr>
              <a:t>Bài học đường đời đầu tiên</a:t>
            </a:r>
            <a:r>
              <a:rPr lang="en-US" sz="3600">
                <a:solidFill>
                  <a:srgbClr val="FF0000"/>
                </a:solidFill>
                <a:latin typeface="Times New Roman" pitchFamily="18" charset="0"/>
                <a:cs typeface="Times New Roman" pitchFamily="18" charset="0"/>
              </a:rPr>
              <a:t> </a:t>
            </a:r>
            <a:endParaRPr lang="en-US" sz="3600">
              <a:latin typeface="Times New Roman" pitchFamily="18" charset="0"/>
              <a:cs typeface="Times New Roman" pitchFamily="18" charset="0"/>
            </a:endParaRPr>
          </a:p>
          <a:p>
            <a:pPr algn="just"/>
            <a:r>
              <a:rPr lang="en-US" sz="3200">
                <a:latin typeface="Times New Roman" pitchFamily="18" charset="0"/>
                <a:cs typeface="Times New Roman" pitchFamily="18" charset="0"/>
              </a:rPr>
              <a:t>          (</a:t>
            </a:r>
            <a:r>
              <a:rPr lang="en-US" sz="3200" b="1">
                <a:latin typeface="Times New Roman" pitchFamily="18" charset="0"/>
                <a:cs typeface="Times New Roman" pitchFamily="18" charset="0"/>
              </a:rPr>
              <a:t>Trích </a:t>
            </a:r>
            <a:r>
              <a:rPr lang="en-US" sz="3200" b="1" i="1">
                <a:latin typeface="Times New Roman" pitchFamily="18" charset="0"/>
                <a:cs typeface="Times New Roman" pitchFamily="18" charset="0"/>
              </a:rPr>
              <a:t>Dế Mèn phiêu lưu kí, </a:t>
            </a:r>
            <a:r>
              <a:rPr lang="en-US" sz="3200" b="1">
                <a:latin typeface="Times New Roman" pitchFamily="18" charset="0"/>
                <a:cs typeface="Times New Roman" pitchFamily="18" charset="0"/>
              </a:rPr>
              <a:t>Tô Hoài</a:t>
            </a:r>
            <a:r>
              <a:rPr lang="en-US" sz="3200">
                <a:latin typeface="Times New Roman" pitchFamily="18" charset="0"/>
                <a:cs typeface="Times New Roman" pitchFamily="18" charset="0"/>
              </a:rPr>
              <a:t>)</a:t>
            </a:r>
            <a:r>
              <a:rPr lang="en-US" sz="3200" i="1">
                <a:latin typeface="Times New Roman" pitchFamily="18" charset="0"/>
                <a:cs typeface="Times New Roman" pitchFamily="18" charset="0"/>
              </a:rPr>
              <a:t>.</a:t>
            </a:r>
            <a:endParaRPr lang="en-US" sz="3200">
              <a:latin typeface="Times New Roman" pitchFamily="18" charset="0"/>
              <a:cs typeface="Times New Roman" pitchFamily="18" charset="0"/>
            </a:endParaRPr>
          </a:p>
        </p:txBody>
      </p:sp>
      <p:pic>
        <p:nvPicPr>
          <p:cNvPr id="2" name="Picture 1"/>
          <p:cNvPicPr>
            <a:picLocks noChangeAspect="1"/>
          </p:cNvPicPr>
          <p:nvPr/>
        </p:nvPicPr>
        <p:blipFill>
          <a:blip r:embed="rId2"/>
          <a:srcRect/>
          <a:stretch>
            <a:fillRect/>
          </a:stretch>
        </p:blipFill>
        <p:spPr bwMode="auto">
          <a:xfrm>
            <a:off x="1072754" y="1739900"/>
            <a:ext cx="7112794" cy="4852988"/>
          </a:xfrm>
          <a:prstGeom prst="rect">
            <a:avLst/>
          </a:prstGeom>
          <a:noFill/>
          <a:ln w="9525">
            <a:noFill/>
            <a:miter lim="800000"/>
            <a:headEnd/>
            <a:tailEnd/>
          </a:ln>
        </p:spPr>
      </p:pic>
    </p:spTree>
    <p:extLst>
      <p:ext uri="{BB962C8B-B14F-4D97-AF65-F5344CB8AC3E}">
        <p14:creationId xmlns:p14="http://schemas.microsoft.com/office/powerpoint/2010/main" val="366563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872854" y="428626"/>
            <a:ext cx="4811315" cy="74612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a:solidFill>
                  <a:srgbClr val="FF0000"/>
                </a:solidFill>
                <a:latin typeface="Times New Roman" panose="02020603050405020304" pitchFamily="18" charset="0"/>
                <a:cs typeface="Times New Roman" panose="02020603050405020304" pitchFamily="18" charset="0"/>
              </a:rPr>
              <a:t>Bố</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cục</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rcRect/>
          <a:stretch>
            <a:fillRect/>
          </a:stretch>
        </p:blipFill>
        <p:spPr bwMode="auto">
          <a:xfrm>
            <a:off x="494110" y="2025650"/>
            <a:ext cx="3951684" cy="3821113"/>
          </a:xfrm>
          <a:prstGeom prst="rect">
            <a:avLst/>
          </a:prstGeom>
          <a:noFill/>
          <a:ln w="9525">
            <a:noFill/>
            <a:miter lim="800000"/>
            <a:headEnd/>
            <a:tailEnd/>
          </a:ln>
        </p:spPr>
      </p:pic>
      <p:pic>
        <p:nvPicPr>
          <p:cNvPr id="7" name="Picture 6"/>
          <p:cNvPicPr>
            <a:picLocks noChangeAspect="1"/>
          </p:cNvPicPr>
          <p:nvPr/>
        </p:nvPicPr>
        <p:blipFill>
          <a:blip r:embed="rId4"/>
          <a:srcRect/>
          <a:stretch>
            <a:fillRect/>
          </a:stretch>
        </p:blipFill>
        <p:spPr bwMode="auto">
          <a:xfrm>
            <a:off x="4574381" y="1965325"/>
            <a:ext cx="3992166" cy="3821113"/>
          </a:xfrm>
          <a:prstGeom prst="rect">
            <a:avLst/>
          </a:prstGeom>
          <a:noFill/>
          <a:ln w="9525">
            <a:noFill/>
            <a:miter lim="800000"/>
            <a:headEnd/>
            <a:tailEnd/>
          </a:ln>
        </p:spPr>
      </p:pic>
      <p:sp>
        <p:nvSpPr>
          <p:cNvPr id="13" name="Down Arrow 12"/>
          <p:cNvSpPr/>
          <p:nvPr/>
        </p:nvSpPr>
        <p:spPr>
          <a:xfrm>
            <a:off x="2272904" y="1236663"/>
            <a:ext cx="363140" cy="7286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Down Arrow 13"/>
          <p:cNvSpPr/>
          <p:nvPr/>
        </p:nvSpPr>
        <p:spPr>
          <a:xfrm>
            <a:off x="5875735" y="1220788"/>
            <a:ext cx="364331" cy="730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 name="Rectangle 2"/>
          <p:cNvSpPr>
            <a:spLocks noChangeArrowheads="1"/>
          </p:cNvSpPr>
          <p:nvPr/>
        </p:nvSpPr>
        <p:spPr bwMode="auto">
          <a:xfrm>
            <a:off x="789385" y="2468563"/>
            <a:ext cx="3489722" cy="4307846"/>
          </a:xfrm>
          <a:prstGeom prst="rect">
            <a:avLst/>
          </a:prstGeom>
          <a:noFill/>
          <a:ln w="9525">
            <a:noFill/>
            <a:miter lim="800000"/>
            <a:headEnd/>
            <a:tailEnd/>
          </a:ln>
        </p:spPr>
        <p:txBody>
          <a:bodyPr>
            <a:spAutoFit/>
          </a:bodyPr>
          <a:lstStyle/>
          <a:p>
            <a:pPr>
              <a:lnSpc>
                <a:spcPct val="107000"/>
              </a:lnSpc>
              <a:tabLst>
                <a:tab pos="1385888" algn="l"/>
              </a:tabLst>
            </a:pPr>
            <a:r>
              <a:rPr lang="en-US" sz="3200">
                <a:solidFill>
                  <a:srgbClr val="FF0000"/>
                </a:solidFill>
                <a:latin typeface="Times New Roman" pitchFamily="18" charset="0"/>
                <a:ea typeface="MS Mincho" pitchFamily="49" charset="-128"/>
              </a:rPr>
              <a:t>Phần 1</a:t>
            </a:r>
            <a:r>
              <a:rPr lang="en-US" sz="3200">
                <a:solidFill>
                  <a:srgbClr val="0D0D0D"/>
                </a:solidFill>
                <a:latin typeface="Times New Roman" pitchFamily="18" charset="0"/>
                <a:ea typeface="MS Mincho" pitchFamily="49" charset="-128"/>
              </a:rPr>
              <a:t>: từ đầu đến </a:t>
            </a:r>
            <a:r>
              <a:rPr lang="en-US" sz="3200" i="1">
                <a:solidFill>
                  <a:srgbClr val="0D0D0D"/>
                </a:solidFill>
                <a:latin typeface="Times New Roman" pitchFamily="18" charset="0"/>
                <a:ea typeface="MS Mincho" pitchFamily="49" charset="-128"/>
              </a:rPr>
              <a:t>“Tôi càng tưởng tôi là tay ghê gớm, có thể sắp đứng đầu</a:t>
            </a:r>
          </a:p>
          <a:p>
            <a:pPr>
              <a:lnSpc>
                <a:spcPct val="107000"/>
              </a:lnSpc>
              <a:tabLst>
                <a:tab pos="1385888" algn="l"/>
              </a:tabLst>
            </a:pPr>
            <a:r>
              <a:rPr lang="en-US" sz="3200" i="1">
                <a:solidFill>
                  <a:srgbClr val="0D0D0D"/>
                </a:solidFill>
                <a:latin typeface="Times New Roman" pitchFamily="18" charset="0"/>
                <a:ea typeface="MS Mincho" pitchFamily="49" charset="-128"/>
              </a:rPr>
              <a:t> thiên hạ rồi”:</a:t>
            </a:r>
            <a:r>
              <a:rPr lang="en-US" sz="3200">
                <a:solidFill>
                  <a:srgbClr val="0D0D0D"/>
                </a:solidFill>
                <a:latin typeface="Times New Roman" pitchFamily="18" charset="0"/>
                <a:ea typeface="MS Mincho" pitchFamily="49" charset="-128"/>
              </a:rPr>
              <a:t> Miêu tả hình dáng, tính cách </a:t>
            </a:r>
          </a:p>
          <a:p>
            <a:pPr>
              <a:lnSpc>
                <a:spcPct val="107000"/>
              </a:lnSpc>
              <a:tabLst>
                <a:tab pos="1385888" algn="l"/>
              </a:tabLst>
            </a:pPr>
            <a:r>
              <a:rPr lang="en-US" sz="3200">
                <a:solidFill>
                  <a:srgbClr val="0D0D0D"/>
                </a:solidFill>
                <a:latin typeface="Times New Roman" pitchFamily="18" charset="0"/>
                <a:ea typeface="MS Mincho" pitchFamily="49" charset="-128"/>
              </a:rPr>
              <a:t>của Dế Mèn.</a:t>
            </a:r>
            <a:endParaRPr lang="en-US" sz="3200">
              <a:latin typeface="Times New Roman" pitchFamily="18" charset="0"/>
              <a:cs typeface="Times New Roman" pitchFamily="18" charset="0"/>
            </a:endParaRPr>
          </a:p>
        </p:txBody>
      </p:sp>
      <p:sp>
        <p:nvSpPr>
          <p:cNvPr id="5" name="Rectangle 4"/>
          <p:cNvSpPr>
            <a:spLocks noChangeArrowheads="1"/>
          </p:cNvSpPr>
          <p:nvPr/>
        </p:nvSpPr>
        <p:spPr bwMode="auto">
          <a:xfrm>
            <a:off x="5151835" y="2566989"/>
            <a:ext cx="2637234" cy="3539430"/>
          </a:xfrm>
          <a:prstGeom prst="rect">
            <a:avLst/>
          </a:prstGeom>
          <a:noFill/>
          <a:ln w="9525">
            <a:noFill/>
            <a:miter lim="800000"/>
            <a:headEnd/>
            <a:tailEnd/>
          </a:ln>
        </p:spPr>
        <p:txBody>
          <a:bodyPr>
            <a:spAutoFit/>
          </a:bodyPr>
          <a:lstStyle/>
          <a:p>
            <a:r>
              <a:rPr lang="en-US" sz="3200">
                <a:solidFill>
                  <a:srgbClr val="FF0000"/>
                </a:solidFill>
                <a:latin typeface="Times New Roman" pitchFamily="18" charset="0"/>
                <a:ea typeface="MS Mincho" pitchFamily="49" charset="-128"/>
              </a:rPr>
              <a:t>Phần 2</a:t>
            </a:r>
            <a:r>
              <a:rPr lang="en-US" sz="3200">
                <a:solidFill>
                  <a:srgbClr val="0D0D0D"/>
                </a:solidFill>
                <a:latin typeface="Times New Roman" pitchFamily="18" charset="0"/>
                <a:ea typeface="MS Mincho" pitchFamily="49" charset="-128"/>
              </a:rPr>
              <a:t>:</a:t>
            </a:r>
            <a:r>
              <a:rPr lang="en-US" sz="3200" b="1">
                <a:solidFill>
                  <a:srgbClr val="0D0D0D"/>
                </a:solidFill>
                <a:latin typeface="Times New Roman" pitchFamily="18" charset="0"/>
                <a:ea typeface="MS Mincho" pitchFamily="49" charset="-128"/>
              </a:rPr>
              <a:t> </a:t>
            </a:r>
            <a:r>
              <a:rPr lang="en-US" sz="3200">
                <a:solidFill>
                  <a:srgbClr val="0D0D0D"/>
                </a:solidFill>
                <a:latin typeface="Times New Roman" pitchFamily="18" charset="0"/>
                <a:ea typeface="MS Mincho" pitchFamily="49" charset="-128"/>
              </a:rPr>
              <a:t>Đoạn còn lại: Diễn biến câu chuyện về bài học đường đời đầu tiên của Dế Mèn.</a:t>
            </a:r>
            <a:endParaRPr lang="en-US" sz="3200">
              <a:latin typeface="Calibri" pitchFamily="34" charset="0"/>
            </a:endParaRPr>
          </a:p>
        </p:txBody>
      </p:sp>
    </p:spTree>
    <p:extLst>
      <p:ext uri="{BB962C8B-B14F-4D97-AF65-F5344CB8AC3E}">
        <p14:creationId xmlns:p14="http://schemas.microsoft.com/office/powerpoint/2010/main" val="341916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3571875" y="63501"/>
            <a:ext cx="3128963" cy="658813"/>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tabLst>
                <a:tab pos="1386840" algn="l"/>
              </a:tabLst>
              <a:defRPr/>
            </a:pPr>
            <a:r>
              <a:rPr lang="en-US" sz="2800" b="1" dirty="0" err="1">
                <a:solidFill>
                  <a:srgbClr val="0D0D0D"/>
                </a:solidFill>
                <a:latin typeface="Times New Roman" panose="02020603050405020304" pitchFamily="18" charset="0"/>
                <a:ea typeface="MS Mincho"/>
              </a:rPr>
              <a:t>Đọc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hiểu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văn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bản</a:t>
            </a:r>
            <a:r>
              <a:rPr lang="en-US" sz="2800" b="1" dirty="0">
                <a:solidFill>
                  <a:srgbClr val="0D0D0D"/>
                </a:solidFill>
                <a:latin typeface="Times New Roman" panose="02020603050405020304" pitchFamily="18" charset="0"/>
                <a:ea typeface="MS Mincho"/>
              </a:rPr>
              <a:t>.</a:t>
            </a:r>
            <a:endParaRPr lang="en-US" sz="2800" dirty="0">
              <a:solidFill>
                <a:prstClr val="white"/>
              </a:solidFill>
              <a:latin typeface="Times New Roman" panose="02020603050405020304" pitchFamily="18" charset="0"/>
              <a:ea typeface="Times New Roman" panose="02020603050405020304" pitchFamily="18" charset="0"/>
            </a:endParaRPr>
          </a:p>
        </p:txBody>
      </p:sp>
      <p:sp>
        <p:nvSpPr>
          <p:cNvPr id="5" name="Plaque 4"/>
          <p:cNvSpPr/>
          <p:nvPr/>
        </p:nvSpPr>
        <p:spPr>
          <a:xfrm>
            <a:off x="146448" y="795338"/>
            <a:ext cx="3458765" cy="658812"/>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a:solidFill>
                  <a:srgbClr val="FF0000"/>
                </a:solidFill>
                <a:latin typeface="Times New Roman" panose="02020603050405020304" pitchFamily="18" charset="0"/>
                <a:ea typeface="MS Mincho"/>
              </a:rPr>
              <a:t>1. </a:t>
            </a:r>
            <a:r>
              <a:rPr lang="en-US" sz="2800" b="1" dirty="0" err="1">
                <a:solidFill>
                  <a:srgbClr val="FF0000"/>
                </a:solidFill>
                <a:latin typeface="Times New Roman" panose="02020603050405020304" pitchFamily="18" charset="0"/>
                <a:ea typeface="MS Mincho"/>
              </a:rPr>
              <a:t>Nhân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vật</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Dế</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Mèn</a:t>
            </a:r>
            <a:r>
              <a:rPr lang="en-US" sz="2800" b="1" dirty="0">
                <a:solidFill>
                  <a:srgbClr val="FF0000"/>
                </a:solidFill>
                <a:latin typeface="Times New Roman" panose="02020603050405020304" pitchFamily="18" charset="0"/>
                <a:ea typeface="MS Mincho"/>
              </a:rPr>
              <a:t>.</a:t>
            </a:r>
            <a:endParaRPr lang="en-US" sz="2400" dirty="0">
              <a:solidFill>
                <a:prstClr val="white"/>
              </a:solidFill>
              <a:latin typeface="Times New Roman" panose="02020603050405020304" pitchFamily="18" charset="0"/>
              <a:ea typeface="Times New Roman" panose="02020603050405020304" pitchFamily="18" charset="0"/>
            </a:endParaRPr>
          </a:p>
        </p:txBody>
      </p:sp>
      <p:sp>
        <p:nvSpPr>
          <p:cNvPr id="6" name="Plaque 5"/>
          <p:cNvSpPr/>
          <p:nvPr/>
        </p:nvSpPr>
        <p:spPr>
          <a:xfrm>
            <a:off x="146448" y="1500188"/>
            <a:ext cx="3458765" cy="660400"/>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a:solidFill>
                  <a:srgbClr val="0D0D0D"/>
                </a:solidFill>
                <a:latin typeface="Times New Roman" panose="02020603050405020304" pitchFamily="18" charset="0"/>
                <a:ea typeface="MS Mincho"/>
              </a:rPr>
              <a:t>a. </a:t>
            </a:r>
            <a:r>
              <a:rPr lang="en-US" sz="2800" b="1" dirty="0" err="1">
                <a:solidFill>
                  <a:srgbClr val="0D0D0D"/>
                </a:solidFill>
                <a:latin typeface="Times New Roman" panose="02020603050405020304" pitchFamily="18" charset="0"/>
                <a:ea typeface="MS Mincho"/>
              </a:rPr>
              <a:t>Ngoại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hình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tính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cách</a:t>
            </a:r>
            <a:r>
              <a:rPr lang="en-US" sz="2800" b="1" dirty="0">
                <a:solidFill>
                  <a:srgbClr val="0D0D0D"/>
                </a:solidFill>
                <a:latin typeface="Times New Roman" panose="02020603050405020304" pitchFamily="18" charset="0"/>
                <a:ea typeface="MS Mincho"/>
              </a:rPr>
              <a:t>.</a:t>
            </a:r>
            <a:endParaRPr lang="en-US" sz="2800" dirty="0">
              <a:solidFill>
                <a:prstClr val="white"/>
              </a:solidFill>
              <a:latin typeface="Times New Roman" panose="02020603050405020304" pitchFamily="18" charset="0"/>
              <a:ea typeface="Times New Roman" panose="02020603050405020304" pitchFamily="18" charset="0"/>
            </a:endParaRPr>
          </a:p>
        </p:txBody>
      </p:sp>
      <p:graphicFrame>
        <p:nvGraphicFramePr>
          <p:cNvPr id="10" name="Diagram 9"/>
          <p:cNvGraphicFramePr/>
          <p:nvPr/>
        </p:nvGraphicFramePr>
        <p:xfrm>
          <a:off x="-778329" y="1999704"/>
          <a:ext cx="7734299" cy="4206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Flowchart: Display 10"/>
          <p:cNvSpPr/>
          <p:nvPr/>
        </p:nvSpPr>
        <p:spPr>
          <a:xfrm>
            <a:off x="6406753" y="2000250"/>
            <a:ext cx="2499122" cy="4205288"/>
          </a:xfrm>
          <a:prstGeom prst="flowChartDisplay">
            <a:avLst/>
          </a:prstGeom>
          <a:solidFill>
            <a:schemeClr val="bg1"/>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400">
                <a:solidFill>
                  <a:srgbClr val="FF0000"/>
                </a:solidFill>
                <a:latin typeface="Times New Roman" pitchFamily="18" charset="0"/>
                <a:cs typeface="Times New Roman" pitchFamily="18" charset="0"/>
              </a:rPr>
              <a:t>Gợi ý</a:t>
            </a:r>
            <a:r>
              <a:rPr lang="en-US" sz="2400">
                <a:solidFill>
                  <a:srgbClr val="000000"/>
                </a:solidFill>
                <a:latin typeface="Times New Roman" pitchFamily="18" charset="0"/>
                <a:cs typeface="Times New Roman" pitchFamily="18" charset="0"/>
              </a:rPr>
              <a:t>: Tìm những chi tiết thể hiện ngoại hình, hành động, ngôn ngữ và tâm trạng của nhân vật Dế Mèn. Trên cơ sở đó, nhận xét về tính cách của Dế Mèn.</a:t>
            </a:r>
            <a:endParaRPr lang="en-US" sz="2400">
              <a:solidFill>
                <a:srgbClr val="FFFFFF"/>
              </a:solidFill>
              <a:latin typeface="Times New Roman" pitchFamily="18" charset="0"/>
              <a:cs typeface="Times New Roman" pitchFamily="18" charset="0"/>
            </a:endParaRPr>
          </a:p>
        </p:txBody>
      </p:sp>
    </p:spTree>
    <p:extLst>
      <p:ext uri="{BB962C8B-B14F-4D97-AF65-F5344CB8AC3E}">
        <p14:creationId xmlns:p14="http://schemas.microsoft.com/office/powerpoint/2010/main" val="329598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Graphic spid="10" grpId="0">
        <p:bldAsOne/>
      </p:bldGraphic>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p:cNvSpPr/>
          <p:nvPr/>
        </p:nvSpPr>
        <p:spPr>
          <a:xfrm>
            <a:off x="458392" y="1050925"/>
            <a:ext cx="3850481" cy="2166938"/>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a:solidFill>
                  <a:srgbClr val="FFFFFF"/>
                </a:solidFill>
                <a:latin typeface="Times New Roman" pitchFamily="18" charset="0"/>
                <a:cs typeface="Times New Roman" pitchFamily="18" charset="0"/>
              </a:rPr>
              <a:t>Dế Mèn tự miêu tả hình thức của mình:</a:t>
            </a:r>
          </a:p>
          <a:p>
            <a:pPr algn="just">
              <a:defRPr/>
            </a:pPr>
            <a:r>
              <a:rPr lang="en-US" sz="2000" b="1">
                <a:solidFill>
                  <a:srgbClr val="FFFFFF"/>
                </a:solidFill>
                <a:latin typeface="Times New Roman" pitchFamily="18" charset="0"/>
                <a:cs typeface="Times New Roman" pitchFamily="18" charset="0"/>
              </a:rPr>
              <a:t>-càng:.......................................</a:t>
            </a:r>
          </a:p>
          <a:p>
            <a:pPr algn="just">
              <a:defRPr/>
            </a:pPr>
            <a:r>
              <a:rPr lang="en-US" sz="2000" b="1">
                <a:solidFill>
                  <a:srgbClr val="FFFFFF"/>
                </a:solidFill>
                <a:latin typeface="Times New Roman" pitchFamily="18" charset="0"/>
                <a:cs typeface="Times New Roman" pitchFamily="18" charset="0"/>
              </a:rPr>
              <a:t>-vuốt:.......................................</a:t>
            </a:r>
          </a:p>
          <a:p>
            <a:pPr algn="just">
              <a:defRPr/>
            </a:pPr>
            <a:r>
              <a:rPr lang="en-US" sz="2000" b="1">
                <a:solidFill>
                  <a:srgbClr val="FFFFFF"/>
                </a:solidFill>
                <a:latin typeface="Times New Roman" pitchFamily="18" charset="0"/>
                <a:cs typeface="Times New Roman" pitchFamily="18" charset="0"/>
              </a:rPr>
              <a:t>-cánh:.......................................</a:t>
            </a:r>
          </a:p>
          <a:p>
            <a:pPr algn="just">
              <a:defRPr/>
            </a:pPr>
            <a:r>
              <a:rPr lang="en-US" sz="2000" b="1">
                <a:solidFill>
                  <a:srgbClr val="FFFFFF"/>
                </a:solidFill>
                <a:latin typeface="Times New Roman" pitchFamily="18" charset="0"/>
                <a:cs typeface="Times New Roman" pitchFamily="18" charset="0"/>
              </a:rPr>
              <a:t>-răng:.......................................</a:t>
            </a:r>
          </a:p>
          <a:p>
            <a:pPr>
              <a:defRPr/>
            </a:pPr>
            <a:r>
              <a:rPr lang="en-US" sz="2000">
                <a:solidFill>
                  <a:srgbClr val="FFFFFF"/>
                </a:solidFill>
                <a:latin typeface="Times New Roman" pitchFamily="18" charset="0"/>
                <a:cs typeface="Times New Roman" pitchFamily="18" charset="0"/>
              </a:rPr>
              <a:t> </a:t>
            </a:r>
          </a:p>
        </p:txBody>
      </p:sp>
      <p:sp>
        <p:nvSpPr>
          <p:cNvPr id="8" name="Plaque 7"/>
          <p:cNvSpPr/>
          <p:nvPr/>
        </p:nvSpPr>
        <p:spPr>
          <a:xfrm>
            <a:off x="5198269" y="884238"/>
            <a:ext cx="3317081" cy="2254250"/>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361475" name="Picture 9"/>
          <p:cNvPicPr>
            <a:picLocks noChangeAspect="1"/>
          </p:cNvPicPr>
          <p:nvPr/>
        </p:nvPicPr>
        <p:blipFill>
          <a:blip r:embed="rId2"/>
          <a:srcRect/>
          <a:stretch>
            <a:fillRect/>
          </a:stretch>
        </p:blipFill>
        <p:spPr bwMode="auto">
          <a:xfrm>
            <a:off x="5520928" y="1017589"/>
            <a:ext cx="2580084" cy="1951037"/>
          </a:xfrm>
          <a:prstGeom prst="rect">
            <a:avLst/>
          </a:prstGeom>
          <a:noFill/>
          <a:ln w="9525">
            <a:noFill/>
            <a:miter lim="800000"/>
            <a:headEnd/>
            <a:tailEnd/>
          </a:ln>
        </p:spPr>
      </p:pic>
      <p:sp>
        <p:nvSpPr>
          <p:cNvPr id="11" name="Rounded Rectangle 10"/>
          <p:cNvSpPr/>
          <p:nvPr/>
        </p:nvSpPr>
        <p:spPr>
          <a:xfrm>
            <a:off x="458391" y="3417889"/>
            <a:ext cx="3946922" cy="216852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5106591" y="3230564"/>
            <a:ext cx="3408759" cy="222567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361478" name="Picture 13"/>
          <p:cNvPicPr>
            <a:picLocks noChangeAspect="1"/>
          </p:cNvPicPr>
          <p:nvPr/>
        </p:nvPicPr>
        <p:blipFill>
          <a:blip r:embed="rId3"/>
          <a:srcRect/>
          <a:stretch>
            <a:fillRect/>
          </a:stretch>
        </p:blipFill>
        <p:spPr bwMode="auto">
          <a:xfrm>
            <a:off x="5348287" y="3471864"/>
            <a:ext cx="2925366" cy="1793875"/>
          </a:xfrm>
          <a:prstGeom prst="rect">
            <a:avLst/>
          </a:prstGeom>
          <a:noFill/>
          <a:ln w="9525">
            <a:noFill/>
            <a:miter lim="800000"/>
            <a:headEnd/>
            <a:tailEnd/>
          </a:ln>
        </p:spPr>
      </p:pic>
      <p:sp>
        <p:nvSpPr>
          <p:cNvPr id="361479" name="Text Box 4"/>
          <p:cNvSpPr txBox="1">
            <a:spLocks noChangeArrowheads="1"/>
          </p:cNvSpPr>
          <p:nvPr/>
        </p:nvSpPr>
        <p:spPr bwMode="auto">
          <a:xfrm>
            <a:off x="820341" y="-1368425"/>
            <a:ext cx="3929063" cy="571500"/>
          </a:xfrm>
          <a:prstGeom prst="rect">
            <a:avLst/>
          </a:prstGeom>
          <a:noFill/>
          <a:ln w="9525">
            <a:noFill/>
            <a:miter lim="800000"/>
            <a:headEnd/>
            <a:tailEnd/>
          </a:ln>
        </p:spPr>
        <p:txBody>
          <a:bodyPr/>
          <a:lstStyle/>
          <a:p>
            <a:pPr algn="just" eaLnBrk="0" hangingPunct="0">
              <a:spcAft>
                <a:spcPts val="800"/>
              </a:spcAft>
            </a:pPr>
            <a:r>
              <a:rPr lang="en-US" sz="1400">
                <a:latin typeface="Calibri" pitchFamily="34" charset="0"/>
              </a:rPr>
              <a:t>2. Từ đó, em rút ra đặc điểm của nhân vật Dế Mèn:</a:t>
            </a:r>
          </a:p>
          <a:p>
            <a:pPr algn="just" eaLnBrk="0" hangingPunct="0">
              <a:spcAft>
                <a:spcPts val="800"/>
              </a:spcAft>
            </a:pPr>
            <a:r>
              <a:rPr lang="en-US" sz="1400">
                <a:latin typeface="Calibri" pitchFamily="34" charset="0"/>
              </a:rPr>
              <a:t>................................................................................................................</a:t>
            </a:r>
          </a:p>
          <a:p>
            <a:pPr eaLnBrk="0" hangingPunct="0"/>
            <a:endParaRPr lang="en-US"/>
          </a:p>
        </p:txBody>
      </p:sp>
      <p:sp>
        <p:nvSpPr>
          <p:cNvPr id="361480" name="Rectangle 18"/>
          <p:cNvSpPr>
            <a:spLocks noChangeArrowheads="1"/>
          </p:cNvSpPr>
          <p:nvPr/>
        </p:nvSpPr>
        <p:spPr bwMode="auto">
          <a:xfrm>
            <a:off x="-628182" y="5718176"/>
            <a:ext cx="9710992" cy="646331"/>
          </a:xfrm>
          <a:prstGeom prst="rect">
            <a:avLst/>
          </a:prstGeom>
          <a:noFill/>
          <a:ln w="9525">
            <a:noFill/>
            <a:miter lim="800000"/>
            <a:headEnd/>
            <a:tailEnd/>
          </a:ln>
        </p:spPr>
        <p:txBody>
          <a:bodyPr wrap="none">
            <a:spAutoFit/>
          </a:bodyPr>
          <a:lstStyle/>
          <a:p>
            <a:pPr algn="just"/>
            <a:r>
              <a:rPr lang="en-US" sz="3600">
                <a:latin typeface="Times New Roman" pitchFamily="18" charset="0"/>
                <a:cs typeface="Times New Roman" pitchFamily="18" charset="0"/>
              </a:rPr>
              <a:t>2. Từ đó, em rút ra đặc điểm của nhân vật Dế Mèn?</a:t>
            </a:r>
          </a:p>
        </p:txBody>
      </p:sp>
      <p:pic>
        <p:nvPicPr>
          <p:cNvPr id="361481" name="Picture 19"/>
          <p:cNvPicPr>
            <a:picLocks noChangeAspect="1"/>
          </p:cNvPicPr>
          <p:nvPr/>
        </p:nvPicPr>
        <p:blipFill>
          <a:blip r:embed="rId4"/>
          <a:srcRect/>
          <a:stretch>
            <a:fillRect/>
          </a:stretch>
        </p:blipFill>
        <p:spPr bwMode="auto">
          <a:xfrm>
            <a:off x="820341" y="3584576"/>
            <a:ext cx="3223022" cy="1884363"/>
          </a:xfrm>
          <a:prstGeom prst="rect">
            <a:avLst/>
          </a:prstGeom>
          <a:noFill/>
          <a:ln w="9525">
            <a:noFill/>
            <a:miter lim="800000"/>
            <a:headEnd/>
            <a:tailEnd/>
          </a:ln>
        </p:spPr>
      </p:pic>
      <p:sp>
        <p:nvSpPr>
          <p:cNvPr id="2" name="Rectangle 1"/>
          <p:cNvSpPr/>
          <p:nvPr/>
        </p:nvSpPr>
        <p:spPr>
          <a:xfrm>
            <a:off x="342900" y="365126"/>
            <a:ext cx="8286750" cy="5999163"/>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Content Placeholder 2"/>
          <p:cNvSpPr>
            <a:spLocks noGrp="1"/>
          </p:cNvSpPr>
          <p:nvPr>
            <p:ph idx="1"/>
          </p:nvPr>
        </p:nvSpPr>
        <p:spPr>
          <a:xfrm>
            <a:off x="205979" y="122238"/>
            <a:ext cx="8617744" cy="6400800"/>
          </a:xfrm>
          <a:ln w="28575">
            <a:solidFill>
              <a:schemeClr val="accent6">
                <a:lumMod val="50000"/>
              </a:schemeClr>
            </a:solidFill>
          </a:ln>
        </p:spPr>
        <p:txBody>
          <a:bodyPr rtlCol="0">
            <a:normAutofit/>
          </a:bodyPr>
          <a:lstStyle/>
          <a:p>
            <a:pPr marL="0" indent="0" algn="ctr" eaLnBrk="1" fontAlgn="auto" hangingPunct="1">
              <a:spcAft>
                <a:spcPts val="0"/>
              </a:spcAft>
              <a:buFont typeface="Arial" panose="020B0604020202020204" pitchFamily="34" charset="0"/>
              <a:buNone/>
              <a:defRPr/>
            </a:pPr>
            <a:r>
              <a:rPr lang="en-US" sz="3200" b="1" dirty="0" smtClean="0">
                <a:solidFill>
                  <a:srgbClr val="FF0000"/>
                </a:solidFill>
                <a:latin typeface="Times New Roman" panose="02020603050405020304" pitchFamily="18" charset="0"/>
                <a:cs typeface="Times New Roman" panose="02020603050405020304" pitchFamily="18" charset="0"/>
              </a:rPr>
              <a:t> PHIẾU HỌC TẬP 1</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203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146448" y="133351"/>
            <a:ext cx="3458765" cy="658813"/>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a:solidFill>
                  <a:srgbClr val="FF0000"/>
                </a:solidFill>
                <a:latin typeface="Times New Roman" panose="02020603050405020304" pitchFamily="18" charset="0"/>
                <a:ea typeface="MS Mincho"/>
              </a:rPr>
              <a:t>1. </a:t>
            </a:r>
            <a:r>
              <a:rPr lang="en-US" sz="2800" b="1" dirty="0" err="1">
                <a:solidFill>
                  <a:srgbClr val="FF0000"/>
                </a:solidFill>
                <a:latin typeface="Times New Roman" panose="02020603050405020304" pitchFamily="18" charset="0"/>
                <a:ea typeface="MS Mincho"/>
              </a:rPr>
              <a:t>Nhân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vật</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Dế</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Mèn</a:t>
            </a:r>
            <a:r>
              <a:rPr lang="en-US" sz="2800" b="1" dirty="0">
                <a:solidFill>
                  <a:srgbClr val="FF0000"/>
                </a:solidFill>
                <a:latin typeface="Times New Roman" panose="02020603050405020304" pitchFamily="18" charset="0"/>
                <a:ea typeface="MS Mincho"/>
              </a:rPr>
              <a:t>.</a:t>
            </a:r>
            <a:endParaRPr lang="en-US" sz="2400" dirty="0">
              <a:solidFill>
                <a:prstClr val="white"/>
              </a:solidFill>
              <a:latin typeface="Times New Roman" panose="02020603050405020304" pitchFamily="18" charset="0"/>
              <a:ea typeface="Times New Roman" panose="02020603050405020304" pitchFamily="18" charset="0"/>
            </a:endParaRPr>
          </a:p>
        </p:txBody>
      </p:sp>
      <p:sp>
        <p:nvSpPr>
          <p:cNvPr id="6" name="Plaque 5"/>
          <p:cNvSpPr/>
          <p:nvPr/>
        </p:nvSpPr>
        <p:spPr>
          <a:xfrm>
            <a:off x="146448" y="860425"/>
            <a:ext cx="3458765" cy="660400"/>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a:solidFill>
                  <a:srgbClr val="0D0D0D"/>
                </a:solidFill>
                <a:latin typeface="Times New Roman" panose="02020603050405020304" pitchFamily="18" charset="0"/>
                <a:ea typeface="MS Mincho"/>
              </a:rPr>
              <a:t>a. </a:t>
            </a:r>
            <a:r>
              <a:rPr lang="en-US" sz="2800" b="1" dirty="0" err="1">
                <a:solidFill>
                  <a:srgbClr val="0D0D0D"/>
                </a:solidFill>
                <a:latin typeface="Times New Roman" panose="02020603050405020304" pitchFamily="18" charset="0"/>
                <a:ea typeface="MS Mincho"/>
              </a:rPr>
              <a:t>Ngoại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hình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tính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cách</a:t>
            </a:r>
            <a:r>
              <a:rPr lang="en-US" sz="2800" b="1" dirty="0">
                <a:solidFill>
                  <a:srgbClr val="0D0D0D"/>
                </a:solidFill>
                <a:latin typeface="Times New Roman" panose="02020603050405020304" pitchFamily="18" charset="0"/>
                <a:ea typeface="MS Mincho"/>
              </a:rPr>
              <a:t>.</a:t>
            </a:r>
            <a:endParaRPr lang="en-US" sz="2800" dirty="0">
              <a:solidFill>
                <a:prstClr val="white"/>
              </a:solidFill>
              <a:latin typeface="Times New Roman" panose="02020603050405020304" pitchFamily="18" charset="0"/>
              <a:ea typeface="Times New Roman" panose="02020603050405020304" pitchFamily="18" charset="0"/>
            </a:endParaRPr>
          </a:p>
        </p:txBody>
      </p:sp>
      <p:graphicFrame>
        <p:nvGraphicFramePr>
          <p:cNvPr id="8" name="Table 7"/>
          <p:cNvGraphicFramePr>
            <a:graphicFrameLocks noGrp="1"/>
          </p:cNvGraphicFramePr>
          <p:nvPr/>
        </p:nvGraphicFramePr>
        <p:xfrm>
          <a:off x="447675" y="1811338"/>
          <a:ext cx="8405813" cy="5303520"/>
        </p:xfrm>
        <a:graphic>
          <a:graphicData uri="http://schemas.openxmlformats.org/drawingml/2006/table">
            <a:tbl>
              <a:tblPr/>
              <a:tblGrid>
                <a:gridCol w="1656160"/>
                <a:gridCol w="3438525"/>
                <a:gridCol w="1634728"/>
                <a:gridCol w="1676400"/>
              </a:tblGrid>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800" b="1" i="0" u="none" strike="noStrike" cap="none" normalizeH="0" baseline="0" smtClean="0">
                          <a:ln>
                            <a:noFill/>
                          </a:ln>
                          <a:solidFill>
                            <a:srgbClr val="FF0000"/>
                          </a:solidFill>
                          <a:effectLst/>
                          <a:latin typeface="Times New Roman" pitchFamily="18" charset="0"/>
                          <a:cs typeface="Times New Roman" pitchFamily="18" charset="0"/>
                        </a:rPr>
                        <a:t>Ngoại hình Dế Mèn</a:t>
                      </a:r>
                      <a:endParaRPr kumimoji="0" lang="en-US" sz="2800" b="0" i="0" u="none" strike="noStrike" cap="none" normalizeH="0" baseline="0" smtClean="0">
                        <a:ln>
                          <a:noFill/>
                        </a:ln>
                        <a:solidFill>
                          <a:schemeClr val="tx1"/>
                        </a:solidFill>
                        <a:effectLst/>
                        <a:latin typeface="Times New Roman" pitchFamily="18" charset="0"/>
                        <a:cs typeface="Times New Roman"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800" b="1" i="0" u="none" strike="noStrike" cap="none" normalizeH="0" baseline="0" smtClean="0">
                          <a:ln>
                            <a:noFill/>
                          </a:ln>
                          <a:solidFill>
                            <a:srgbClr val="FF0000"/>
                          </a:solidFill>
                          <a:effectLst/>
                          <a:latin typeface="Times New Roman" pitchFamily="18" charset="0"/>
                          <a:cs typeface="Times New Roman" pitchFamily="18" charset="0"/>
                        </a:rPr>
                        <a:t>Hành động của Dế Mèn</a:t>
                      </a:r>
                      <a:endParaRPr kumimoji="0" lang="en-US" sz="2800" b="0" i="0" u="none" strike="noStrike" cap="none" normalizeH="0" baseline="0" smtClean="0">
                        <a:ln>
                          <a:noFill/>
                        </a:ln>
                        <a:solidFill>
                          <a:schemeClr val="tx1"/>
                        </a:solidFill>
                        <a:effectLst/>
                        <a:latin typeface="Times New Roman" pitchFamily="18" charset="0"/>
                        <a:cs typeface="Times New Roman"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FF0000"/>
                          </a:solidFill>
                          <a:effectLst/>
                          <a:latin typeface="Times New Roman" pitchFamily="18" charset="0"/>
                          <a:cs typeface="Times New Roman" pitchFamily="18" charset="0"/>
                        </a:rPr>
                        <a:t>Ngôn ngữ của Dế Mèn</a:t>
                      </a: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FF0000"/>
                          </a:solidFill>
                          <a:effectLst/>
                          <a:latin typeface="Times New Roman" pitchFamily="18" charset="0"/>
                          <a:cs typeface="Times New Roman" pitchFamily="18" charset="0"/>
                        </a:rPr>
                        <a:t>Tâm trạng của Dế Mèn</a:t>
                      </a: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cs typeface="Times New Roman" pitchFamily="18" charset="0"/>
                        </a:rPr>
                        <a:t>Đôi càng mẫm bóng, vuốt cứng, nhọn hoắt, cánh dài, răng đen nhánh, râu dài uốn cong, hùng dũng.</a:t>
                      </a: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1" u="none" strike="noStrike" cap="none" normalizeH="0" baseline="0" smtClean="0">
                          <a:ln>
                            <a:noFill/>
                          </a:ln>
                          <a:solidFill>
                            <a:srgbClr val="000000"/>
                          </a:solidFill>
                          <a:effectLst/>
                          <a:latin typeface="Times New Roman" pitchFamily="18" charset="0"/>
                          <a:cs typeface="Times New Roman" pitchFamily="18" charset="0"/>
                        </a:rPr>
                        <a:t>+ Nhai ngoàm ngoạm.</a:t>
                      </a: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smtClean="0">
                          <a:ln>
                            <a:noFill/>
                          </a:ln>
                          <a:solidFill>
                            <a:srgbClr val="000000"/>
                          </a:solidFill>
                          <a:effectLst/>
                          <a:latin typeface="Times New Roman" pitchFamily="18" charset="0"/>
                          <a:cs typeface="Times New Roman" pitchFamily="18" charset="0"/>
                        </a:rPr>
                        <a:t>Co cẳng lên, đạp phanh phách vào các ngọn cỏ;</a:t>
                      </a: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1" u="none" strike="noStrike" cap="none" normalizeH="0" baseline="0" smtClean="0">
                          <a:ln>
                            <a:noFill/>
                          </a:ln>
                          <a:solidFill>
                            <a:srgbClr val="000000"/>
                          </a:solidFill>
                          <a:effectLst/>
                          <a:latin typeface="Times New Roman" pitchFamily="18" charset="0"/>
                          <a:cs typeface="Times New Roman" pitchFamily="18" charset="0"/>
                        </a:rPr>
                        <a:t>+ Đi đứng oai vệ;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1" u="none" strike="noStrike" cap="none" normalizeH="0" baseline="0" smtClean="0">
                          <a:ln>
                            <a:noFill/>
                          </a:ln>
                          <a:solidFill>
                            <a:srgbClr val="000000"/>
                          </a:solidFill>
                          <a:effectLst/>
                          <a:latin typeface="Times New Roman" pitchFamily="18" charset="0"/>
                          <a:cs typeface="Times New Roman" pitchFamily="18" charset="0"/>
                        </a:rPr>
                        <a:t>+ Quát mấy chị Cào Cào ngụ ngoài đầu bờ; thỉnh thoảng, ngứa chân đá một cái, ghẹo anh Gọng Vó lấm láp vừa ngơ ngác dưới đầm lên.</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cs typeface="Times New Roman" pitchFamily="18" charset="0"/>
                        </a:rPr>
                        <a:t>Gọi Dế Choắt là “chú mày” với giọng điệu khinh khỉnh..</a:t>
                      </a: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cs typeface="Times New Roman" pitchFamily="18" charset="0"/>
                        </a:rPr>
                        <a:t>Hãnh hiện, tự hào cho là mình đẹp, cường tráng và giỏi.</a:t>
                      </a: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2" name="Picture 1"/>
          <p:cNvPicPr>
            <a:picLocks noChangeAspect="1"/>
          </p:cNvPicPr>
          <p:nvPr/>
        </p:nvPicPr>
        <p:blipFill>
          <a:blip r:embed="rId2"/>
          <a:srcRect/>
          <a:stretch>
            <a:fillRect/>
          </a:stretch>
        </p:blipFill>
        <p:spPr bwMode="auto">
          <a:xfrm>
            <a:off x="7208044" y="4184651"/>
            <a:ext cx="1596629" cy="1368425"/>
          </a:xfrm>
          <a:prstGeom prst="rect">
            <a:avLst/>
          </a:prstGeom>
          <a:noFill/>
          <a:ln w="9525">
            <a:noFill/>
            <a:miter lim="800000"/>
            <a:headEnd/>
            <a:tailEnd/>
          </a:ln>
        </p:spPr>
      </p:pic>
      <p:pic>
        <p:nvPicPr>
          <p:cNvPr id="9" name="Picture 8"/>
          <p:cNvPicPr>
            <a:picLocks noChangeAspect="1"/>
          </p:cNvPicPr>
          <p:nvPr/>
        </p:nvPicPr>
        <p:blipFill>
          <a:blip r:embed="rId3"/>
          <a:srcRect/>
          <a:stretch>
            <a:fillRect/>
          </a:stretch>
        </p:blipFill>
        <p:spPr bwMode="auto">
          <a:xfrm>
            <a:off x="5592367" y="4141789"/>
            <a:ext cx="1535906" cy="1366837"/>
          </a:xfrm>
          <a:prstGeom prst="rect">
            <a:avLst/>
          </a:prstGeom>
          <a:noFill/>
          <a:ln w="9525">
            <a:noFill/>
            <a:miter lim="800000"/>
            <a:headEnd/>
            <a:tailEnd/>
          </a:ln>
        </p:spPr>
      </p:pic>
    </p:spTree>
    <p:extLst>
      <p:ext uri="{BB962C8B-B14F-4D97-AF65-F5344CB8AC3E}">
        <p14:creationId xmlns:p14="http://schemas.microsoft.com/office/powerpoint/2010/main" val="366051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3401616" y="530225"/>
            <a:ext cx="1975247" cy="711200"/>
          </a:xfrm>
          <a:prstGeom prst="plaqu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0163" algn="ctr">
              <a:spcAft>
                <a:spcPts val="1200"/>
              </a:spcAft>
              <a:defRPr/>
            </a:pPr>
            <a:r>
              <a:rPr lang="en-US" sz="3200" b="1">
                <a:solidFill>
                  <a:srgbClr val="0D0D0D"/>
                </a:solidFill>
                <a:latin typeface="Times New Roman" pitchFamily="18" charset="0"/>
                <a:cs typeface="Times New Roman" pitchFamily="18" charset="0"/>
              </a:rPr>
              <a:t>Nhận xét:</a:t>
            </a:r>
            <a:endParaRPr lang="en-US" sz="2800">
              <a:solidFill>
                <a:srgbClr val="FFFFFF"/>
              </a:solidFill>
              <a:latin typeface="Times New Roman" pitchFamily="18" charset="0"/>
              <a:cs typeface="Times New Roman" pitchFamily="18" charset="0"/>
            </a:endParaRPr>
          </a:p>
        </p:txBody>
      </p:sp>
      <p:pic>
        <p:nvPicPr>
          <p:cNvPr id="6" name="Picture 5"/>
          <p:cNvPicPr>
            <a:picLocks noChangeAspect="1"/>
          </p:cNvPicPr>
          <p:nvPr/>
        </p:nvPicPr>
        <p:blipFill>
          <a:blip r:embed="rId2"/>
          <a:srcRect/>
          <a:stretch>
            <a:fillRect/>
          </a:stretch>
        </p:blipFill>
        <p:spPr bwMode="auto">
          <a:xfrm>
            <a:off x="1116807" y="1487488"/>
            <a:ext cx="7079456" cy="4235450"/>
          </a:xfrm>
          <a:prstGeom prst="rect">
            <a:avLst/>
          </a:prstGeom>
          <a:noFill/>
          <a:ln w="9525">
            <a:noFill/>
            <a:miter lim="800000"/>
            <a:headEnd/>
            <a:tailEnd/>
          </a:ln>
        </p:spPr>
      </p:pic>
      <p:sp>
        <p:nvSpPr>
          <p:cNvPr id="2" name="Rectangle 1"/>
          <p:cNvSpPr>
            <a:spLocks noChangeArrowheads="1"/>
          </p:cNvSpPr>
          <p:nvPr/>
        </p:nvSpPr>
        <p:spPr bwMode="auto">
          <a:xfrm>
            <a:off x="1529954" y="2173288"/>
            <a:ext cx="6254353" cy="3416320"/>
          </a:xfrm>
          <a:prstGeom prst="rect">
            <a:avLst/>
          </a:prstGeom>
          <a:noFill/>
          <a:ln w="9525">
            <a:noFill/>
            <a:miter lim="800000"/>
            <a:headEnd/>
            <a:tailEnd/>
          </a:ln>
        </p:spPr>
        <p:txBody>
          <a:bodyPr>
            <a:spAutoFit/>
          </a:bodyPr>
          <a:lstStyle/>
          <a:p>
            <a:pPr algn="just"/>
            <a:r>
              <a:rPr lang="vi-VN" sz="3600">
                <a:solidFill>
                  <a:srgbClr val="000000"/>
                </a:solidFill>
                <a:latin typeface="Times New Roman" pitchFamily="18" charset="0"/>
                <a:cs typeface="Calibri" pitchFamily="34" charset="0"/>
              </a:rPr>
              <a:t>Dế Mèn là một </a:t>
            </a:r>
            <a:r>
              <a:rPr lang="vi-VN" sz="3600">
                <a:solidFill>
                  <a:srgbClr val="FF0000"/>
                </a:solidFill>
                <a:latin typeface="Times New Roman" pitchFamily="18" charset="0"/>
                <a:cs typeface="Calibri" pitchFamily="34" charset="0"/>
              </a:rPr>
              <a:t>chàng thanh niên trẻ trung, yêu đời, tự tin </a:t>
            </a:r>
            <a:r>
              <a:rPr lang="vi-VN" sz="3600">
                <a:solidFill>
                  <a:srgbClr val="000000"/>
                </a:solidFill>
                <a:latin typeface="Times New Roman" pitchFamily="18" charset="0"/>
                <a:cs typeface="Calibri" pitchFamily="34" charset="0"/>
              </a:rPr>
              <a:t>nhưng vì tự tin quá mức về vẻ bề ngoài và sức mạnh của mình dẫn đến </a:t>
            </a:r>
            <a:r>
              <a:rPr lang="vi-VN" sz="3600">
                <a:solidFill>
                  <a:srgbClr val="FF0000"/>
                </a:solidFill>
                <a:latin typeface="Times New Roman" pitchFamily="18" charset="0"/>
                <a:cs typeface="Calibri" pitchFamily="34" charset="0"/>
              </a:rPr>
              <a:t>kiêu căng, tự phụ, hống hách</a:t>
            </a:r>
            <a:r>
              <a:rPr lang="vi-VN" sz="3600">
                <a:solidFill>
                  <a:srgbClr val="000000"/>
                </a:solidFill>
                <a:latin typeface="Times New Roman" pitchFamily="18" charset="0"/>
                <a:cs typeface="Calibri" pitchFamily="34" charset="0"/>
              </a:rPr>
              <a:t>, cậy sức bắt nạt kẻ yếu.</a:t>
            </a:r>
            <a:endParaRPr lang="en-US" sz="3600">
              <a:latin typeface="Times New Roman" pitchFamily="18" charset="0"/>
              <a:cs typeface="Calibri" pitchFamily="34" charset="0"/>
            </a:endParaRPr>
          </a:p>
        </p:txBody>
      </p:sp>
    </p:spTree>
    <p:extLst>
      <p:ext uri="{BB962C8B-B14F-4D97-AF65-F5344CB8AC3E}">
        <p14:creationId xmlns:p14="http://schemas.microsoft.com/office/powerpoint/2010/main" val="179453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146448" y="133351"/>
            <a:ext cx="3458765" cy="658813"/>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a:solidFill>
                  <a:srgbClr val="FF0000"/>
                </a:solidFill>
                <a:latin typeface="Times New Roman" panose="02020603050405020304" pitchFamily="18" charset="0"/>
                <a:ea typeface="MS Mincho"/>
              </a:rPr>
              <a:t>1. </a:t>
            </a:r>
            <a:r>
              <a:rPr lang="en-US" sz="2800" b="1" dirty="0" err="1">
                <a:solidFill>
                  <a:srgbClr val="FF0000"/>
                </a:solidFill>
                <a:latin typeface="Times New Roman" panose="02020603050405020304" pitchFamily="18" charset="0"/>
                <a:ea typeface="MS Mincho"/>
              </a:rPr>
              <a:t>Nhân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vật</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Dế</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Mèn</a:t>
            </a:r>
            <a:r>
              <a:rPr lang="en-US" sz="2800" b="1" dirty="0">
                <a:solidFill>
                  <a:srgbClr val="FF0000"/>
                </a:solidFill>
                <a:latin typeface="Times New Roman" panose="02020603050405020304" pitchFamily="18" charset="0"/>
                <a:ea typeface="MS Mincho"/>
              </a:rPr>
              <a:t>.</a:t>
            </a:r>
            <a:endParaRPr lang="en-US" sz="2400" dirty="0">
              <a:solidFill>
                <a:prstClr val="white"/>
              </a:solidFill>
              <a:latin typeface="Times New Roman" panose="02020603050405020304" pitchFamily="18" charset="0"/>
              <a:ea typeface="Times New Roman" panose="02020603050405020304" pitchFamily="18" charset="0"/>
            </a:endParaRPr>
          </a:p>
        </p:txBody>
      </p:sp>
      <p:sp>
        <p:nvSpPr>
          <p:cNvPr id="6" name="Plaque 5"/>
          <p:cNvSpPr/>
          <p:nvPr/>
        </p:nvSpPr>
        <p:spPr>
          <a:xfrm>
            <a:off x="146448" y="860425"/>
            <a:ext cx="3458765" cy="660400"/>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a:solidFill>
                  <a:srgbClr val="0D0D0D"/>
                </a:solidFill>
                <a:latin typeface="Times New Roman" panose="02020603050405020304" pitchFamily="18" charset="0"/>
                <a:ea typeface="MS Mincho"/>
              </a:rPr>
              <a:t>a. </a:t>
            </a:r>
            <a:r>
              <a:rPr lang="en-US" sz="2800" b="1" dirty="0" err="1">
                <a:solidFill>
                  <a:srgbClr val="0D0D0D"/>
                </a:solidFill>
                <a:latin typeface="Times New Roman" panose="02020603050405020304" pitchFamily="18" charset="0"/>
                <a:ea typeface="MS Mincho"/>
              </a:rPr>
              <a:t>Ngoại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hình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tính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cách</a:t>
            </a:r>
            <a:r>
              <a:rPr lang="en-US" sz="2800" b="1" dirty="0">
                <a:solidFill>
                  <a:srgbClr val="0D0D0D"/>
                </a:solidFill>
                <a:latin typeface="Times New Roman" panose="02020603050405020304" pitchFamily="18" charset="0"/>
                <a:ea typeface="MS Mincho"/>
              </a:rPr>
              <a:t>.</a:t>
            </a:r>
            <a:endParaRPr lang="en-US" sz="2800" dirty="0">
              <a:solidFill>
                <a:prstClr val="white"/>
              </a:solidFill>
              <a:latin typeface="Times New Roman" panose="02020603050405020304" pitchFamily="18" charset="0"/>
              <a:ea typeface="Times New Roman" panose="02020603050405020304" pitchFamily="18" charset="0"/>
            </a:endParaRPr>
          </a:p>
        </p:txBody>
      </p:sp>
      <p:sp>
        <p:nvSpPr>
          <p:cNvPr id="4" name="Right Arrow 3"/>
          <p:cNvSpPr/>
          <p:nvPr/>
        </p:nvSpPr>
        <p:spPr>
          <a:xfrm>
            <a:off x="276225" y="2638425"/>
            <a:ext cx="2281238" cy="2600325"/>
          </a:xfrm>
          <a:prstGeom prst="right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a:solidFill>
                  <a:srgbClr val="000000"/>
                </a:solidFill>
                <a:latin typeface="Times New Roman" pitchFamily="18" charset="0"/>
                <a:cs typeface="Times New Roman" pitchFamily="18" charset="0"/>
              </a:rPr>
              <a:t>Nghệ thuật: </a:t>
            </a:r>
            <a:endParaRPr lang="en-US" sz="3200">
              <a:solidFill>
                <a:srgbClr val="FFFFFF"/>
              </a:solidFill>
              <a:cs typeface="Arial" charset="0"/>
            </a:endParaRPr>
          </a:p>
        </p:txBody>
      </p:sp>
      <p:sp>
        <p:nvSpPr>
          <p:cNvPr id="7" name="Plaque 6"/>
          <p:cNvSpPr/>
          <p:nvPr/>
        </p:nvSpPr>
        <p:spPr>
          <a:xfrm>
            <a:off x="2851548" y="2035175"/>
            <a:ext cx="5769769" cy="914400"/>
          </a:xfrm>
          <a:prstGeom prst="plaqu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a:solidFill>
                  <a:srgbClr val="000000"/>
                </a:solidFill>
                <a:latin typeface="Times New Roman" pitchFamily="18" charset="0"/>
                <a:cs typeface="Times New Roman" pitchFamily="18" charset="0"/>
              </a:rPr>
              <a:t> </a:t>
            </a:r>
            <a:r>
              <a:rPr lang="vi-VN" sz="3200">
                <a:solidFill>
                  <a:srgbClr val="000000"/>
                </a:solidFill>
                <a:latin typeface="Times New Roman" pitchFamily="18" charset="0"/>
                <a:cs typeface="Times New Roman" pitchFamily="18" charset="0"/>
              </a:rPr>
              <a:t>Kể chuyện kết hợp miêu tả;</a:t>
            </a:r>
            <a:endParaRPr lang="en-US" sz="3200">
              <a:solidFill>
                <a:srgbClr val="FFFFFF"/>
              </a:solidFill>
              <a:latin typeface="Times New Roman" pitchFamily="18" charset="0"/>
              <a:cs typeface="Times New Roman" pitchFamily="18" charset="0"/>
            </a:endParaRPr>
          </a:p>
        </p:txBody>
      </p:sp>
      <p:sp>
        <p:nvSpPr>
          <p:cNvPr id="10" name="Plaque 9"/>
          <p:cNvSpPr/>
          <p:nvPr/>
        </p:nvSpPr>
        <p:spPr>
          <a:xfrm>
            <a:off x="2851548" y="3059113"/>
            <a:ext cx="5769769" cy="914400"/>
          </a:xfrm>
          <a:prstGeom prst="plaqu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a:solidFill>
                  <a:srgbClr val="000000"/>
                </a:solidFill>
                <a:latin typeface="Times New Roman" pitchFamily="18" charset="0"/>
                <a:cs typeface="Times New Roman" pitchFamily="18" charset="0"/>
              </a:rPr>
              <a:t> </a:t>
            </a:r>
            <a:r>
              <a:rPr lang="vi-VN" sz="3200">
                <a:solidFill>
                  <a:srgbClr val="000000"/>
                </a:solidFill>
                <a:latin typeface="Times New Roman" pitchFamily="18" charset="0"/>
                <a:cs typeface="Times New Roman" pitchFamily="18" charset="0"/>
              </a:rPr>
              <a:t>So sánh, tính từ gợi hình gợi tả (</a:t>
            </a:r>
            <a:r>
              <a:rPr lang="vi-VN" sz="3200" i="1">
                <a:solidFill>
                  <a:srgbClr val="000000"/>
                </a:solidFill>
                <a:latin typeface="Times New Roman" pitchFamily="18" charset="0"/>
                <a:cs typeface="Times New Roman" pitchFamily="18" charset="0"/>
              </a:rPr>
              <a:t>mẫm bóng, nhọn hoắt, bóng mỡ, đen nhánh</a:t>
            </a:r>
            <a:r>
              <a:rPr lang="vi-VN" sz="3200">
                <a:solidFill>
                  <a:srgbClr val="000000"/>
                </a:solidFill>
                <a:latin typeface="Times New Roman" pitchFamily="18" charset="0"/>
                <a:cs typeface="Times New Roman" pitchFamily="18" charset="0"/>
              </a:rPr>
              <a:t> ...)</a:t>
            </a:r>
            <a:endParaRPr lang="en-US" sz="3200">
              <a:solidFill>
                <a:srgbClr val="FFFFFF"/>
              </a:solidFill>
              <a:latin typeface="Times New Roman" pitchFamily="18" charset="0"/>
              <a:cs typeface="Times New Roman" pitchFamily="18" charset="0"/>
            </a:endParaRPr>
          </a:p>
        </p:txBody>
      </p:sp>
      <p:sp>
        <p:nvSpPr>
          <p:cNvPr id="11" name="Plaque 10"/>
          <p:cNvSpPr/>
          <p:nvPr/>
        </p:nvSpPr>
        <p:spPr>
          <a:xfrm>
            <a:off x="2851548" y="4083050"/>
            <a:ext cx="5769769" cy="914400"/>
          </a:xfrm>
          <a:prstGeom prst="plaqu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a:solidFill>
                  <a:srgbClr val="000000"/>
                </a:solidFill>
                <a:latin typeface="Times New Roman" pitchFamily="18" charset="0"/>
                <a:cs typeface="Times New Roman" pitchFamily="18" charset="0"/>
              </a:rPr>
              <a:t> </a:t>
            </a:r>
            <a:r>
              <a:rPr lang="vi-VN" sz="3200">
                <a:solidFill>
                  <a:srgbClr val="000000"/>
                </a:solidFill>
                <a:latin typeface="Times New Roman" pitchFamily="18" charset="0"/>
                <a:cs typeface="Times New Roman" pitchFamily="18" charset="0"/>
              </a:rPr>
              <a:t>Từ ngữ chính xác, sắc cạnh với nhiều động từ (đạp, nhai...)</a:t>
            </a:r>
            <a:endParaRPr lang="en-US" sz="3200">
              <a:solidFill>
                <a:srgbClr val="FFFFFF"/>
              </a:solidFill>
              <a:latin typeface="Times New Roman" pitchFamily="18" charset="0"/>
              <a:cs typeface="Times New Roman" pitchFamily="18" charset="0"/>
            </a:endParaRPr>
          </a:p>
        </p:txBody>
      </p:sp>
      <p:sp>
        <p:nvSpPr>
          <p:cNvPr id="12" name="Plaque 11"/>
          <p:cNvSpPr/>
          <p:nvPr/>
        </p:nvSpPr>
        <p:spPr>
          <a:xfrm>
            <a:off x="2851548" y="5106988"/>
            <a:ext cx="5769769" cy="914400"/>
          </a:xfrm>
          <a:prstGeom prst="plaqu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a:solidFill>
                  <a:srgbClr val="000000"/>
                </a:solidFill>
                <a:latin typeface="Times New Roman" pitchFamily="18" charset="0"/>
                <a:cs typeface="Times New Roman" pitchFamily="18" charset="0"/>
              </a:rPr>
              <a:t> </a:t>
            </a:r>
            <a:r>
              <a:rPr lang="vi-VN" sz="3200">
                <a:solidFill>
                  <a:srgbClr val="000000"/>
                </a:solidFill>
                <a:latin typeface="Times New Roman" pitchFamily="18" charset="0"/>
                <a:cs typeface="Times New Roman" pitchFamily="18" charset="0"/>
              </a:rPr>
              <a:t>Giọng văn sôi nổi.</a:t>
            </a:r>
            <a:endParaRPr lang="en-US" sz="3200">
              <a:solidFill>
                <a:srgbClr val="FFFFFF"/>
              </a:solidFill>
              <a:latin typeface="Times New Roman" pitchFamily="18" charset="0"/>
              <a:cs typeface="Times New Roman" pitchFamily="18" charset="0"/>
            </a:endParaRPr>
          </a:p>
        </p:txBody>
      </p:sp>
    </p:spTree>
    <p:extLst>
      <p:ext uri="{BB962C8B-B14F-4D97-AF65-F5344CB8AC3E}">
        <p14:creationId xmlns:p14="http://schemas.microsoft.com/office/powerpoint/2010/main" val="292731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0"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3"/>
          <p:cNvSpPr>
            <a:spLocks noChangeArrowheads="1"/>
          </p:cNvSpPr>
          <p:nvPr/>
        </p:nvSpPr>
        <p:spPr bwMode="auto">
          <a:xfrm>
            <a:off x="310754" y="1220789"/>
            <a:ext cx="4811315" cy="1083374"/>
          </a:xfrm>
          <a:prstGeom prst="rect">
            <a:avLst/>
          </a:prstGeom>
          <a:noFill/>
          <a:ln w="9525">
            <a:noFill/>
            <a:miter lim="800000"/>
            <a:headEnd/>
            <a:tailEnd/>
          </a:ln>
        </p:spPr>
        <p:txBody>
          <a:bodyPr>
            <a:spAutoFit/>
          </a:bodyPr>
          <a:lstStyle/>
          <a:p>
            <a:pPr algn="just">
              <a:lnSpc>
                <a:spcPct val="115000"/>
              </a:lnSpc>
              <a:spcAft>
                <a:spcPts val="1200"/>
              </a:spcAft>
            </a:pPr>
            <a:r>
              <a:rPr lang="en-US" sz="2800" b="1">
                <a:solidFill>
                  <a:srgbClr val="FF0000"/>
                </a:solidFill>
                <a:latin typeface="Times New Roman" pitchFamily="18" charset="0"/>
                <a:cs typeface="Times New Roman" pitchFamily="18" charset="0"/>
              </a:rPr>
              <a:t>* Dế Choắt trong cái nhìn của Dế Mèn</a:t>
            </a:r>
            <a:endParaRPr lang="en-US" sz="2800">
              <a:solidFill>
                <a:srgbClr val="FF0000"/>
              </a:solidFill>
              <a:latin typeface="Times New Roman" pitchFamily="18" charset="0"/>
              <a:cs typeface="Times New Roman" pitchFamily="18" charset="0"/>
            </a:endParaRPr>
          </a:p>
        </p:txBody>
      </p:sp>
      <p:sp>
        <p:nvSpPr>
          <p:cNvPr id="5" name="Right Arrow 4"/>
          <p:cNvSpPr/>
          <p:nvPr/>
        </p:nvSpPr>
        <p:spPr>
          <a:xfrm>
            <a:off x="710804" y="3179764"/>
            <a:ext cx="1978819" cy="1882775"/>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err="1">
                <a:solidFill>
                  <a:schemeClr val="tx1"/>
                </a:solidFill>
                <a:latin typeface="Times New Roman" panose="02020603050405020304" pitchFamily="18" charset="0"/>
                <a:cs typeface="Times New Roman" panose="02020603050405020304" pitchFamily="18" charset="0"/>
              </a:rPr>
              <a:t>Ngoại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hình</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6" name="Right Arrow 5"/>
          <p:cNvSpPr/>
          <p:nvPr/>
        </p:nvSpPr>
        <p:spPr>
          <a:xfrm>
            <a:off x="765573" y="4786314"/>
            <a:ext cx="1978819" cy="1914525"/>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a:solidFill>
                  <a:srgbClr val="000000"/>
                </a:solidFill>
                <a:latin typeface="Times New Roman" pitchFamily="18" charset="0"/>
                <a:cs typeface="Times New Roman" pitchFamily="18" charset="0"/>
              </a:rPr>
              <a:t>Tính cách, sinh hoạt</a:t>
            </a:r>
            <a:r>
              <a:rPr lang="en-US">
                <a:solidFill>
                  <a:srgbClr val="000000"/>
                </a:solidFill>
                <a:latin typeface="Times New Roman" pitchFamily="18" charset="0"/>
                <a:cs typeface="Times New Roman" pitchFamily="18" charset="0"/>
              </a:rPr>
              <a:t> </a:t>
            </a:r>
            <a:endParaRPr lang="en-US">
              <a:solidFill>
                <a:srgbClr val="FFFFFF"/>
              </a:solidFill>
              <a:cs typeface="Arial" charset="0"/>
            </a:endParaRPr>
          </a:p>
        </p:txBody>
      </p:sp>
      <p:sp>
        <p:nvSpPr>
          <p:cNvPr id="7" name="Rounded Rectangle 6"/>
          <p:cNvSpPr/>
          <p:nvPr/>
        </p:nvSpPr>
        <p:spPr>
          <a:xfrm>
            <a:off x="2744391" y="3332164"/>
            <a:ext cx="5982890" cy="155892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b="1">
                <a:solidFill>
                  <a:srgbClr val="000000"/>
                </a:solidFill>
                <a:latin typeface="Times New Roman" pitchFamily="18" charset="0"/>
                <a:cs typeface="Calibri" pitchFamily="34" charset="0"/>
              </a:rPr>
              <a:t>+ </a:t>
            </a:r>
            <a:r>
              <a:rPr lang="en-US" sz="2800">
                <a:solidFill>
                  <a:srgbClr val="000000"/>
                </a:solidFill>
                <a:latin typeface="Times New Roman" pitchFamily="18" charset="0"/>
                <a:cs typeface="Calibri" pitchFamily="34" charset="0"/>
              </a:rPr>
              <a:t>Như gã nghiện thuốc phiện.</a:t>
            </a:r>
            <a:endParaRPr lang="en-US" sz="2400">
              <a:solidFill>
                <a:srgbClr val="FFFFFF"/>
              </a:solidFill>
              <a:latin typeface="Times New Roman" pitchFamily="18" charset="0"/>
              <a:cs typeface="Calibri" pitchFamily="34" charset="0"/>
            </a:endParaRPr>
          </a:p>
          <a:p>
            <a:pPr algn="just">
              <a:defRPr/>
            </a:pPr>
            <a:r>
              <a:rPr lang="en-US" sz="2800">
                <a:solidFill>
                  <a:srgbClr val="000000"/>
                </a:solidFill>
                <a:latin typeface="Times New Roman" pitchFamily="18" charset="0"/>
                <a:cs typeface="Calibri" pitchFamily="34" charset="0"/>
              </a:rPr>
              <a:t>+ Cánh ngắn  ngủn, râu một mẩu, mặt mũi ngẩn ngơ.</a:t>
            </a:r>
            <a:endParaRPr lang="en-US" sz="2400">
              <a:solidFill>
                <a:srgbClr val="FFFFFF"/>
              </a:solidFill>
              <a:latin typeface="Times New Roman" pitchFamily="18" charset="0"/>
              <a:cs typeface="Calibri" pitchFamily="34" charset="0"/>
            </a:endParaRPr>
          </a:p>
          <a:p>
            <a:pPr>
              <a:defRPr/>
            </a:pPr>
            <a:r>
              <a:rPr lang="en-US" sz="2800">
                <a:solidFill>
                  <a:srgbClr val="000000"/>
                </a:solidFill>
                <a:latin typeface="Times New Roman" pitchFamily="18" charset="0"/>
                <a:cs typeface="Times New Roman" pitchFamily="18" charset="0"/>
              </a:rPr>
              <a:t>+ Hôi như cú mèo</a:t>
            </a:r>
            <a:endParaRPr lang="en-US" sz="2800">
              <a:solidFill>
                <a:srgbClr val="FFFFFF"/>
              </a:solidFill>
              <a:latin typeface="Times New Roman" pitchFamily="18" charset="0"/>
              <a:cs typeface="Times New Roman" pitchFamily="18" charset="0"/>
            </a:endParaRPr>
          </a:p>
        </p:txBody>
      </p:sp>
      <p:sp>
        <p:nvSpPr>
          <p:cNvPr id="8" name="Rounded Rectangle 7"/>
          <p:cNvSpPr/>
          <p:nvPr/>
        </p:nvSpPr>
        <p:spPr>
          <a:xfrm>
            <a:off x="2800351" y="5062539"/>
            <a:ext cx="5926931" cy="129857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a:solidFill>
                  <a:srgbClr val="385723"/>
                </a:solidFill>
                <a:latin typeface="Times New Roman" pitchFamily="18" charset="0"/>
                <a:cs typeface="Calibri" pitchFamily="34" charset="0"/>
              </a:rPr>
              <a:t>+ Dại dột, có lớn mà không có khôn.</a:t>
            </a:r>
          </a:p>
          <a:p>
            <a:pPr algn="just">
              <a:defRPr/>
            </a:pPr>
            <a:r>
              <a:rPr lang="en-US" sz="2800">
                <a:solidFill>
                  <a:srgbClr val="385723"/>
                </a:solidFill>
                <a:latin typeface="Times New Roman" pitchFamily="18" charset="0"/>
                <a:cs typeface="Calibri" pitchFamily="34" charset="0"/>
              </a:rPr>
              <a:t>+ Ăn ở bẩn thỉu, lôi thôi.</a:t>
            </a:r>
          </a:p>
        </p:txBody>
      </p:sp>
      <p:sp>
        <p:nvSpPr>
          <p:cNvPr id="10" name="Right Arrow 9"/>
          <p:cNvSpPr/>
          <p:nvPr/>
        </p:nvSpPr>
        <p:spPr>
          <a:xfrm>
            <a:off x="710804" y="1804988"/>
            <a:ext cx="1978819" cy="1606550"/>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err="1">
                <a:solidFill>
                  <a:schemeClr val="tx1"/>
                </a:solidFill>
                <a:latin typeface="Times New Roman" panose="02020603050405020304" pitchFamily="18" charset="0"/>
                <a:cs typeface="Times New Roman" panose="02020603050405020304" pitchFamily="18" charset="0"/>
              </a:rPr>
              <a:t>Tên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gọi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xưng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hô</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2717006" y="1838326"/>
            <a:ext cx="6010275" cy="1287463"/>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lgn="just">
              <a:buFontTx/>
              <a:buChar char="-"/>
              <a:defRPr/>
            </a:pPr>
            <a:r>
              <a:rPr lang="en-US" sz="2800">
                <a:solidFill>
                  <a:schemeClr val="tx1"/>
                </a:solidFill>
                <a:latin typeface="Times New Roman" pitchFamily="18" charset="0"/>
                <a:cs typeface="Times New Roman" pitchFamily="18" charset="0"/>
              </a:rPr>
              <a:t>Tự đặt tên cho bạn: Dế Choắt</a:t>
            </a:r>
          </a:p>
          <a:p>
            <a:pPr marL="457200" indent="-457200" algn="just">
              <a:buFontTx/>
              <a:buChar char="-"/>
              <a:defRPr/>
            </a:pPr>
            <a:r>
              <a:rPr lang="en-US" sz="2800">
                <a:solidFill>
                  <a:schemeClr val="tx1"/>
                </a:solidFill>
                <a:latin typeface="Times New Roman" pitchFamily="18" charset="0"/>
                <a:cs typeface="Times New Roman" pitchFamily="18" charset="0"/>
              </a:rPr>
              <a:t>Xưng hô: Chú mày - ta</a:t>
            </a:r>
          </a:p>
        </p:txBody>
      </p:sp>
      <p:sp>
        <p:nvSpPr>
          <p:cNvPr id="12" name="Plaque 11"/>
          <p:cNvSpPr/>
          <p:nvPr/>
        </p:nvSpPr>
        <p:spPr>
          <a:xfrm>
            <a:off x="175023" y="200026"/>
            <a:ext cx="7911703" cy="989013"/>
          </a:xfrm>
          <a:prstGeom prst="plaqu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b="1">
                <a:solidFill>
                  <a:srgbClr val="000000"/>
                </a:solidFill>
                <a:latin typeface="Times New Roman" pitchFamily="18" charset="0"/>
                <a:cs typeface="Calibri" pitchFamily="34" charset="0"/>
              </a:rPr>
              <a:t>b. Diễn biến câu chuyện Dế Mèn trêu chị Cốc dẫn đến cái chết thương tâm của Dế Choắt.</a:t>
            </a:r>
            <a:endParaRPr lang="en-US" sz="2800">
              <a:solidFill>
                <a:srgbClr val="FFFFFF"/>
              </a:solidFill>
              <a:latin typeface="Times New Roman" pitchFamily="18" charset="0"/>
              <a:cs typeface="Calibri" pitchFamily="34" charset="0"/>
            </a:endParaRPr>
          </a:p>
        </p:txBody>
      </p:sp>
      <p:sp>
        <p:nvSpPr>
          <p:cNvPr id="13" name="Cloud Callout 12"/>
          <p:cNvSpPr/>
          <p:nvPr/>
        </p:nvSpPr>
        <p:spPr>
          <a:xfrm>
            <a:off x="2880123" y="2581276"/>
            <a:ext cx="4539853" cy="2481263"/>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a:solidFill>
                  <a:srgbClr val="385723"/>
                </a:solidFill>
                <a:latin typeface="Times New Roman" pitchFamily="18" charset="0"/>
                <a:cs typeface="Times New Roman" pitchFamily="18" charset="0"/>
              </a:rPr>
              <a:t>Trong mắt Dế Mèn, Dế Choắt hiện lên như thế nào?</a:t>
            </a:r>
          </a:p>
        </p:txBody>
      </p:sp>
    </p:spTree>
    <p:extLst>
      <p:ext uri="{BB962C8B-B14F-4D97-AF65-F5344CB8AC3E}">
        <p14:creationId xmlns:p14="http://schemas.microsoft.com/office/powerpoint/2010/main" val="320695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3"/>
                                        </p:tgtEl>
                                        <p:attrNameLst>
                                          <p:attrName>ppt_w</p:attrName>
                                        </p:attrNameLst>
                                      </p:cBhvr>
                                      <p:tavLst>
                                        <p:tav tm="0">
                                          <p:val>
                                            <p:strVal val="ppt_w"/>
                                          </p:val>
                                        </p:tav>
                                        <p:tav tm="100000">
                                          <p:val>
                                            <p:fltVal val="0"/>
                                          </p:val>
                                        </p:tav>
                                      </p:tavLst>
                                    </p:anim>
                                    <p:anim calcmode="lin" valueType="num">
                                      <p:cBhvr>
                                        <p:cTn id="7" dur="500"/>
                                        <p:tgtEl>
                                          <p:spTgt spid="13"/>
                                        </p:tgtEl>
                                        <p:attrNameLst>
                                          <p:attrName>ppt_h</p:attrName>
                                        </p:attrNameLst>
                                      </p:cBhvr>
                                      <p:tavLst>
                                        <p:tav tm="0">
                                          <p:val>
                                            <p:strVal val="ppt_h"/>
                                          </p:val>
                                        </p:tav>
                                        <p:tav tm="100000">
                                          <p:val>
                                            <p:fltVal val="0"/>
                                          </p:val>
                                        </p:tav>
                                      </p:tavLst>
                                    </p:anim>
                                    <p:animEffect transition="out" filter="fade">
                                      <p:cBhvr>
                                        <p:cTn id="8" dur="500"/>
                                        <p:tgtEl>
                                          <p:spTgt spid="13"/>
                                        </p:tgtEl>
                                      </p:cBhvr>
                                    </p:animEffect>
                                    <p:set>
                                      <p:cBhvr>
                                        <p:cTn id="9" dur="1" fill="hold">
                                          <p:stCondLst>
                                            <p:cond delay="499"/>
                                          </p:stCondLst>
                                        </p:cTn>
                                        <p:tgtEl>
                                          <p:spTgt spid="1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ecision 3"/>
          <p:cNvSpPr/>
          <p:nvPr/>
        </p:nvSpPr>
        <p:spPr>
          <a:xfrm>
            <a:off x="1646635" y="396875"/>
            <a:ext cx="5222081" cy="2857500"/>
          </a:xfrm>
          <a:prstGeom prst="flowChartDecision">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a:solidFill>
                  <a:prstClr val="white"/>
                </a:solidFill>
                <a:latin typeface="Times New Roman" panose="02020603050405020304" pitchFamily="18" charset="0"/>
                <a:cs typeface="Times New Roman" panose="02020603050405020304" pitchFamily="18" charset="0"/>
              </a:rPr>
              <a:t>Từ</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chối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giúp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đỡ</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coi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thường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Dế</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Choắt</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298848" y="3254375"/>
            <a:ext cx="1454944" cy="81438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a:solidFill>
                  <a:srgbClr val="FF0000"/>
                </a:solidFill>
                <a:latin typeface="Times New Roman" panose="02020603050405020304" pitchFamily="18" charset="0"/>
                <a:cs typeface="Times New Roman" panose="02020603050405020304" pitchFamily="18" charset="0"/>
              </a:rPr>
              <a:t>Dế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Mèn</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rcRect/>
          <a:stretch>
            <a:fillRect/>
          </a:stretch>
        </p:blipFill>
        <p:spPr bwMode="auto">
          <a:xfrm>
            <a:off x="298848" y="569914"/>
            <a:ext cx="1454944" cy="2511425"/>
          </a:xfrm>
          <a:prstGeom prst="rect">
            <a:avLst/>
          </a:prstGeom>
          <a:noFill/>
          <a:ln w="9525">
            <a:noFill/>
            <a:miter lim="800000"/>
            <a:headEnd/>
            <a:tailEnd/>
          </a:ln>
        </p:spPr>
      </p:pic>
      <p:sp>
        <p:nvSpPr>
          <p:cNvPr id="9" name="Rounded Rectangle 8"/>
          <p:cNvSpPr/>
          <p:nvPr/>
        </p:nvSpPr>
        <p:spPr>
          <a:xfrm>
            <a:off x="6912769" y="2952750"/>
            <a:ext cx="1460897" cy="1016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a:solidFill>
                  <a:srgbClr val="FF0000"/>
                </a:solidFill>
                <a:latin typeface="Times New Roman" panose="02020603050405020304" pitchFamily="18" charset="0"/>
                <a:cs typeface="Times New Roman" panose="02020603050405020304" pitchFamily="18" charset="0"/>
              </a:rPr>
              <a:t>Dế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Choắt</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srcRect/>
          <a:stretch>
            <a:fillRect/>
          </a:stretch>
        </p:blipFill>
        <p:spPr bwMode="auto">
          <a:xfrm>
            <a:off x="6868716" y="569914"/>
            <a:ext cx="1549003" cy="2211387"/>
          </a:xfrm>
          <a:prstGeom prst="rect">
            <a:avLst/>
          </a:prstGeom>
          <a:noFill/>
          <a:ln w="9525">
            <a:noFill/>
            <a:miter lim="800000"/>
            <a:headEnd/>
            <a:tailEnd/>
          </a:ln>
        </p:spPr>
      </p:pic>
      <p:sp>
        <p:nvSpPr>
          <p:cNvPr id="2" name="Rounded Rectangle 1"/>
          <p:cNvSpPr>
            <a:spLocks noRot="1" noChangeAspect="1" noMove="1" noResize="1" noEditPoints="1" noAdjustHandles="1" noChangeArrowheads="1" noChangeShapeType="1" noTextEdit="1"/>
          </p:cNvSpPr>
          <p:nvPr/>
        </p:nvSpPr>
        <p:spPr>
          <a:xfrm>
            <a:off x="1753639" y="3968954"/>
            <a:ext cx="5221683" cy="2417958"/>
          </a:xfrm>
          <a:prstGeom prst="roundRect">
            <a:avLst/>
          </a:prstGeom>
          <a:blipFill>
            <a:blip r:embed="rId4"/>
            <a:stretch>
              <a:fillRect l="-87" b="-2757"/>
            </a:stretch>
          </a:blipFill>
        </p:spPr>
        <p:txBody>
          <a:bodyPr/>
          <a:lstStyle/>
          <a:p>
            <a:pPr fontAlgn="auto">
              <a:spcBef>
                <a:spcPts val="0"/>
              </a:spcBef>
              <a:spcAft>
                <a:spcPts val="0"/>
              </a:spcAft>
              <a:defRPr/>
            </a:pPr>
            <a:r>
              <a:rPr lang="en-US">
                <a:noFill/>
                <a:latin typeface="+mn-lt"/>
                <a:cs typeface="+mn-cs"/>
              </a:rPr>
              <a:t> </a:t>
            </a:r>
          </a:p>
        </p:txBody>
      </p:sp>
    </p:spTree>
    <p:extLst>
      <p:ext uri="{BB962C8B-B14F-4D97-AF65-F5344CB8AC3E}">
        <p14:creationId xmlns:p14="http://schemas.microsoft.com/office/powerpoint/2010/main" val="180248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46448" y="133351"/>
            <a:ext cx="3458765" cy="658813"/>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a:solidFill>
                  <a:srgbClr val="FF0000"/>
                </a:solidFill>
                <a:latin typeface="Times New Roman" panose="02020603050405020304" pitchFamily="18" charset="0"/>
                <a:ea typeface="MS Mincho"/>
              </a:rPr>
              <a:t>1. </a:t>
            </a:r>
            <a:r>
              <a:rPr lang="en-US" sz="2800" b="1" dirty="0" err="1">
                <a:solidFill>
                  <a:srgbClr val="FF0000"/>
                </a:solidFill>
                <a:latin typeface="Times New Roman" panose="02020603050405020304" pitchFamily="18" charset="0"/>
                <a:ea typeface="MS Mincho"/>
              </a:rPr>
              <a:t>Nhân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vật</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Dế</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Mèn</a:t>
            </a:r>
            <a:r>
              <a:rPr lang="en-US" sz="2800" b="1" dirty="0">
                <a:solidFill>
                  <a:srgbClr val="FF0000"/>
                </a:solidFill>
                <a:latin typeface="Times New Roman" panose="02020603050405020304" pitchFamily="18" charset="0"/>
                <a:ea typeface="MS Mincho"/>
              </a:rPr>
              <a:t>.</a:t>
            </a:r>
            <a:endParaRPr lang="en-US" sz="2400" dirty="0">
              <a:solidFill>
                <a:prstClr val="white"/>
              </a:solidFill>
              <a:latin typeface="Times New Roman" panose="02020603050405020304" pitchFamily="18" charset="0"/>
              <a:ea typeface="Times New Roman" panose="02020603050405020304" pitchFamily="18" charset="0"/>
            </a:endParaRPr>
          </a:p>
        </p:txBody>
      </p:sp>
      <p:sp>
        <p:nvSpPr>
          <p:cNvPr id="5" name="Plaque 4"/>
          <p:cNvSpPr/>
          <p:nvPr/>
        </p:nvSpPr>
        <p:spPr>
          <a:xfrm>
            <a:off x="146447" y="831850"/>
            <a:ext cx="6104334" cy="901700"/>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b="1">
                <a:solidFill>
                  <a:srgbClr val="000000"/>
                </a:solidFill>
                <a:latin typeface="Times New Roman" pitchFamily="18" charset="0"/>
                <a:cs typeface="Times New Roman" pitchFamily="18" charset="0"/>
              </a:rPr>
              <a:t>b. Diễn biến câu chuyện Dế Mèn trêu chị Cốc dẫn đến cái chết thương tâm của Dế Choắt.</a:t>
            </a:r>
            <a:endParaRPr lang="en-US" sz="2400">
              <a:solidFill>
                <a:srgbClr val="FFFFFF"/>
              </a:solidFill>
              <a:latin typeface="Times New Roman" pitchFamily="18" charset="0"/>
              <a:cs typeface="Times New Roman" pitchFamily="18" charset="0"/>
            </a:endParaRPr>
          </a:p>
        </p:txBody>
      </p:sp>
      <p:pic>
        <p:nvPicPr>
          <p:cNvPr id="367619" name="Picture 5"/>
          <p:cNvPicPr>
            <a:picLocks noChangeAspect="1"/>
          </p:cNvPicPr>
          <p:nvPr/>
        </p:nvPicPr>
        <p:blipFill>
          <a:blip r:embed="rId2"/>
          <a:srcRect/>
          <a:stretch>
            <a:fillRect/>
          </a:stretch>
        </p:blipFill>
        <p:spPr bwMode="auto">
          <a:xfrm>
            <a:off x="6426994" y="1"/>
            <a:ext cx="2469356" cy="2606675"/>
          </a:xfrm>
          <a:prstGeom prst="rect">
            <a:avLst/>
          </a:prstGeom>
          <a:noFill/>
          <a:ln w="9525">
            <a:noFill/>
            <a:miter lim="800000"/>
            <a:headEnd/>
            <a:tailEnd/>
          </a:ln>
        </p:spPr>
      </p:pic>
      <p:sp>
        <p:nvSpPr>
          <p:cNvPr id="3" name="Right Arrow 2"/>
          <p:cNvSpPr/>
          <p:nvPr/>
        </p:nvSpPr>
        <p:spPr>
          <a:xfrm>
            <a:off x="273844" y="1763713"/>
            <a:ext cx="5849541" cy="939800"/>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b="1">
                <a:solidFill>
                  <a:srgbClr val="000000"/>
                </a:solidFill>
                <a:latin typeface="Times New Roman" pitchFamily="18" charset="0"/>
                <a:cs typeface="Times New Roman" pitchFamily="18" charset="0"/>
              </a:rPr>
              <a:t>* Dế Mèn trêu chị Cốc dẫn đến cái chết của Dế Choắt.</a:t>
            </a:r>
            <a:endParaRPr lang="en-US" sz="2400">
              <a:solidFill>
                <a:srgbClr val="FFFFFF"/>
              </a:solidFill>
              <a:latin typeface="Times New Roman" pitchFamily="18" charset="0"/>
              <a:cs typeface="Times New Roman" pitchFamily="18" charset="0"/>
            </a:endParaRPr>
          </a:p>
        </p:txBody>
      </p:sp>
      <p:sp>
        <p:nvSpPr>
          <p:cNvPr id="2" name="Right Arrow 1"/>
          <p:cNvSpPr/>
          <p:nvPr/>
        </p:nvSpPr>
        <p:spPr>
          <a:xfrm>
            <a:off x="715566" y="2606676"/>
            <a:ext cx="2556272" cy="2887663"/>
          </a:xfrm>
          <a:prstGeom prst="rightArrow">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en-US" sz="3200" dirty="0" err="1">
                <a:solidFill>
                  <a:prstClr val="black"/>
                </a:solidFill>
                <a:latin typeface="Times New Roman" panose="02020603050405020304" pitchFamily="18" charset="0"/>
                <a:cs typeface="Times New Roman" panose="02020603050405020304" pitchFamily="18" charset="0"/>
              </a:rPr>
              <a:t>Thảo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luận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cặp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đôi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trả</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lời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câu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hỏi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sau</a:t>
            </a:r>
            <a:r>
              <a:rPr lang="en-US" sz="3200" dirty="0">
                <a:solidFill>
                  <a:prstClr val="black"/>
                </a:solidFill>
                <a:latin typeface="Times New Roman" panose="02020603050405020304" pitchFamily="18" charset="0"/>
                <a:cs typeface="Times New Roman" panose="02020603050405020304" pitchFamily="18" charset="0"/>
              </a:rPr>
              <a:t>:</a:t>
            </a:r>
          </a:p>
        </p:txBody>
      </p:sp>
      <p:sp>
        <p:nvSpPr>
          <p:cNvPr id="9" name="Cloud Callout 8"/>
          <p:cNvSpPr/>
          <p:nvPr/>
        </p:nvSpPr>
        <p:spPr>
          <a:xfrm rot="21322194">
            <a:off x="3251598" y="2714625"/>
            <a:ext cx="5655469" cy="3265488"/>
          </a:xfrm>
          <a:prstGeom prst="cloud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400" dirty="0" err="1">
                <a:solidFill>
                  <a:srgbClr val="0D0D0D"/>
                </a:solidFill>
                <a:latin typeface="Times New Roman" panose="02020603050405020304" pitchFamily="18" charset="0"/>
                <a:ea typeface="MS Mincho"/>
              </a:rPr>
              <a:t>Phân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tích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diễn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biến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tâm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lí</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và</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thái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độ</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của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Mèn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trong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việc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trêu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chị</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Cốc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dẫn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đến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cái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chết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của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Choắt</a:t>
            </a:r>
            <a:r>
              <a:rPr lang="en-US" sz="2400" dirty="0">
                <a:solidFill>
                  <a:srgbClr val="0D0D0D"/>
                </a:solidFill>
                <a:latin typeface="Times New Roman" panose="02020603050405020304" pitchFamily="18" charset="0"/>
                <a:ea typeface="MS Mincho"/>
              </a:rPr>
              <a:t>?</a:t>
            </a:r>
            <a:endParaRPr lang="en-US" sz="2400" dirty="0">
              <a:solidFill>
                <a:prstClr val="white"/>
              </a:solidFill>
              <a:latin typeface="Times New Roman" panose="02020603050405020304" pitchFamily="18" charset="0"/>
              <a:ea typeface="Times New Roman" panose="02020603050405020304" pitchFamily="18" charset="0"/>
            </a:endParaRPr>
          </a:p>
          <a:p>
            <a:pPr fontAlgn="auto">
              <a:spcBef>
                <a:spcPts val="0"/>
              </a:spcBef>
              <a:spcAft>
                <a:spcPts val="0"/>
              </a:spcAft>
              <a:tabLst>
                <a:tab pos="1386840" algn="l"/>
              </a:tabLst>
              <a:defRPr/>
            </a:pP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Việc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Mèn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dám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gây</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sự</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với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chị</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Cốc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khỏe</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hơn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mình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gấp</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bội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có</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phải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là</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hành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động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dũng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cảm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không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Vì</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sao</a:t>
            </a:r>
            <a:r>
              <a:rPr lang="en-US" sz="2400" dirty="0">
                <a:solidFill>
                  <a:srgbClr val="0D0D0D"/>
                </a:solidFill>
                <a:latin typeface="Times New Roman" panose="02020603050405020304" pitchFamily="18" charset="0"/>
                <a:ea typeface="MS Mincho"/>
              </a:rPr>
              <a:t>?</a:t>
            </a:r>
            <a:endParaRPr lang="en-US" sz="2400" dirty="0">
              <a:solidFill>
                <a:prstClr val="white"/>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3"/>
          <a:srcRect/>
          <a:stretch>
            <a:fillRect/>
          </a:stretch>
        </p:blipFill>
        <p:spPr bwMode="auto">
          <a:xfrm>
            <a:off x="715566" y="5013325"/>
            <a:ext cx="1358503" cy="1352550"/>
          </a:xfrm>
          <a:prstGeom prst="rect">
            <a:avLst/>
          </a:prstGeom>
          <a:noFill/>
          <a:ln w="9525">
            <a:noFill/>
            <a:miter lim="800000"/>
            <a:headEnd/>
            <a:tailEnd/>
          </a:ln>
        </p:spPr>
      </p:pic>
    </p:spTree>
    <p:extLst>
      <p:ext uri="{BB962C8B-B14F-4D97-AF65-F5344CB8AC3E}">
        <p14:creationId xmlns:p14="http://schemas.microsoft.com/office/powerpoint/2010/main" val="102387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46448" y="133351"/>
            <a:ext cx="3458765" cy="658813"/>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a:solidFill>
                  <a:srgbClr val="FF0000"/>
                </a:solidFill>
                <a:latin typeface="Times New Roman" panose="02020603050405020304" pitchFamily="18" charset="0"/>
                <a:ea typeface="MS Mincho"/>
              </a:rPr>
              <a:t>1. </a:t>
            </a:r>
            <a:r>
              <a:rPr lang="en-US" sz="2800" b="1" dirty="0" err="1">
                <a:solidFill>
                  <a:srgbClr val="FF0000"/>
                </a:solidFill>
                <a:latin typeface="Times New Roman" panose="02020603050405020304" pitchFamily="18" charset="0"/>
                <a:ea typeface="MS Mincho"/>
              </a:rPr>
              <a:t>Nhân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vật</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Dế</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Mèn</a:t>
            </a:r>
            <a:r>
              <a:rPr lang="en-US" sz="2800" b="1" dirty="0">
                <a:solidFill>
                  <a:srgbClr val="FF0000"/>
                </a:solidFill>
                <a:latin typeface="Times New Roman" panose="02020603050405020304" pitchFamily="18" charset="0"/>
                <a:ea typeface="MS Mincho"/>
              </a:rPr>
              <a:t>.</a:t>
            </a:r>
            <a:endParaRPr lang="en-US" sz="2400" dirty="0">
              <a:solidFill>
                <a:prstClr val="white"/>
              </a:solidFill>
              <a:latin typeface="Times New Roman" panose="02020603050405020304" pitchFamily="18" charset="0"/>
              <a:ea typeface="Times New Roman" panose="02020603050405020304" pitchFamily="18" charset="0"/>
            </a:endParaRPr>
          </a:p>
        </p:txBody>
      </p:sp>
      <p:sp>
        <p:nvSpPr>
          <p:cNvPr id="5" name="Plaque 4"/>
          <p:cNvSpPr/>
          <p:nvPr/>
        </p:nvSpPr>
        <p:spPr>
          <a:xfrm>
            <a:off x="146447" y="831850"/>
            <a:ext cx="6104334" cy="901700"/>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b="1">
                <a:solidFill>
                  <a:srgbClr val="000000"/>
                </a:solidFill>
                <a:latin typeface="Times New Roman" pitchFamily="18" charset="0"/>
                <a:cs typeface="Times New Roman" pitchFamily="18" charset="0"/>
              </a:rPr>
              <a:t>b. Diễn biến câu chuyện Dế Mèn trêu chị Cốc dẫn đến cái chết thương tâm của Dế Choắt.</a:t>
            </a:r>
            <a:endParaRPr lang="en-US" sz="2400">
              <a:solidFill>
                <a:srgbClr val="FFFFFF"/>
              </a:solidFill>
              <a:latin typeface="Times New Roman" pitchFamily="18" charset="0"/>
              <a:cs typeface="Times New Roman" pitchFamily="18" charset="0"/>
            </a:endParaRPr>
          </a:p>
        </p:txBody>
      </p:sp>
      <p:pic>
        <p:nvPicPr>
          <p:cNvPr id="368643" name="Picture 5"/>
          <p:cNvPicPr>
            <a:picLocks noChangeAspect="1"/>
          </p:cNvPicPr>
          <p:nvPr/>
        </p:nvPicPr>
        <p:blipFill>
          <a:blip r:embed="rId3"/>
          <a:srcRect/>
          <a:stretch>
            <a:fillRect/>
          </a:stretch>
        </p:blipFill>
        <p:spPr bwMode="auto">
          <a:xfrm>
            <a:off x="6378179" y="133350"/>
            <a:ext cx="2263378" cy="2376488"/>
          </a:xfrm>
          <a:prstGeom prst="rect">
            <a:avLst/>
          </a:prstGeom>
          <a:noFill/>
          <a:ln w="9525">
            <a:noFill/>
            <a:miter lim="800000"/>
            <a:headEnd/>
            <a:tailEnd/>
          </a:ln>
        </p:spPr>
      </p:pic>
      <p:sp>
        <p:nvSpPr>
          <p:cNvPr id="3" name="Right Arrow 2"/>
          <p:cNvSpPr/>
          <p:nvPr/>
        </p:nvSpPr>
        <p:spPr>
          <a:xfrm>
            <a:off x="273844" y="1628776"/>
            <a:ext cx="5849541" cy="1262063"/>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b="1">
                <a:solidFill>
                  <a:srgbClr val="000000"/>
                </a:solidFill>
                <a:latin typeface="Times New Roman" pitchFamily="18" charset="0"/>
                <a:cs typeface="Times New Roman" pitchFamily="18" charset="0"/>
              </a:rPr>
              <a:t>* Dế Mèn trêu chị Cốc dẫn đến cái chết của Dế Choắt.</a:t>
            </a:r>
            <a:endParaRPr lang="en-US" sz="2400">
              <a:solidFill>
                <a:srgbClr val="FFFFFF"/>
              </a:solidFill>
              <a:latin typeface="Times New Roman" pitchFamily="18" charset="0"/>
              <a:cs typeface="Times New Roman" pitchFamily="18" charset="0"/>
            </a:endParaRPr>
          </a:p>
        </p:txBody>
      </p:sp>
      <p:graphicFrame>
        <p:nvGraphicFramePr>
          <p:cNvPr id="8" name="Table 7"/>
          <p:cNvGraphicFramePr>
            <a:graphicFrameLocks noGrp="1"/>
          </p:cNvGraphicFramePr>
          <p:nvPr/>
        </p:nvGraphicFramePr>
        <p:xfrm>
          <a:off x="440873" y="2731346"/>
          <a:ext cx="7984671" cy="3931920"/>
        </p:xfrm>
        <a:graphic>
          <a:graphicData uri="http://schemas.openxmlformats.org/drawingml/2006/table">
            <a:tbl>
              <a:tblPr firstRow="1" bandRow="1">
                <a:tableStyleId>{5940675A-B579-460E-94D1-54222C63F5DA}</a:tableStyleId>
              </a:tblPr>
              <a:tblGrid>
                <a:gridCol w="1296801">
                  <a:extLst>
                    <a:ext uri="{9D8B030D-6E8A-4147-A177-3AD203B41FA5}"/>
                  </a:extLst>
                </a:gridCol>
                <a:gridCol w="6687870">
                  <a:extLst>
                    <a:ext uri="{9D8B030D-6E8A-4147-A177-3AD203B41FA5}"/>
                  </a:extLst>
                </a:gridCol>
              </a:tblGrid>
              <a:tr h="518160">
                <a:tc rowSpan="4">
                  <a:txBody>
                    <a:bodyPr/>
                    <a:lstStyle/>
                    <a:p>
                      <a:pPr>
                        <a:spcAft>
                          <a:spcPts val="0"/>
                        </a:spcAft>
                        <a:tabLst>
                          <a:tab pos="1386840" algn="l"/>
                        </a:tabLst>
                      </a:pPr>
                      <a:r>
                        <a:rPr lang="en-US" sz="2800" dirty="0" smtClean="0">
                          <a:solidFill>
                            <a:srgbClr val="0D0D0D"/>
                          </a:solidFill>
                          <a:effectLst/>
                          <a:latin typeface="Times New Roman" panose="02020603050405020304" pitchFamily="18" charset="0"/>
                          <a:ea typeface="MS Mincho"/>
                        </a:rPr>
                        <a:t> </a:t>
                      </a:r>
                      <a:r>
                        <a:rPr lang="en-US" sz="2800" b="1" dirty="0" err="1" smtClean="0">
                          <a:solidFill>
                            <a:srgbClr val="0D0D0D"/>
                          </a:solidFill>
                          <a:effectLst/>
                          <a:latin typeface="Times New Roman" panose="02020603050405020304" pitchFamily="18" charset="0"/>
                          <a:ea typeface="MS Mincho"/>
                        </a:rPr>
                        <a:t>Diễn</a:t>
                      </a:r>
                      <a:r>
                        <a:rPr lang="en-US" sz="2800" b="1" dirty="0" smtClean="0">
                          <a:solidFill>
                            <a:srgbClr val="0D0D0D"/>
                          </a:solidFill>
                          <a:effectLst/>
                          <a:latin typeface="Times New Roman" panose="02020603050405020304" pitchFamily="18" charset="0"/>
                          <a:ea typeface="MS Mincho"/>
                        </a:rPr>
                        <a:t> </a:t>
                      </a:r>
                      <a:r>
                        <a:rPr lang="en-US" sz="2800" b="1" dirty="0" err="1" smtClean="0">
                          <a:solidFill>
                            <a:srgbClr val="0D0D0D"/>
                          </a:solidFill>
                          <a:effectLst/>
                          <a:latin typeface="Times New Roman" panose="02020603050405020304" pitchFamily="18" charset="0"/>
                          <a:ea typeface="MS Mincho"/>
                        </a:rPr>
                        <a:t>biến</a:t>
                      </a:r>
                      <a:r>
                        <a:rPr lang="en-US" sz="2800" b="1" dirty="0" smtClean="0">
                          <a:solidFill>
                            <a:srgbClr val="0D0D0D"/>
                          </a:solidFill>
                          <a:effectLst/>
                          <a:latin typeface="Times New Roman" panose="02020603050405020304" pitchFamily="18" charset="0"/>
                          <a:ea typeface="MS Mincho"/>
                        </a:rPr>
                        <a:t>  </a:t>
                      </a:r>
                      <a:r>
                        <a:rPr lang="en-US" sz="2800" b="1" dirty="0" err="1" smtClean="0">
                          <a:solidFill>
                            <a:srgbClr val="0D0D0D"/>
                          </a:solidFill>
                          <a:effectLst/>
                          <a:latin typeface="Times New Roman" panose="02020603050405020304" pitchFamily="18" charset="0"/>
                          <a:ea typeface="MS Mincho"/>
                        </a:rPr>
                        <a:t>hành</a:t>
                      </a:r>
                      <a:r>
                        <a:rPr lang="en-US" sz="2800" b="1" dirty="0" smtClean="0">
                          <a:solidFill>
                            <a:srgbClr val="0D0D0D"/>
                          </a:solidFill>
                          <a:effectLst/>
                          <a:latin typeface="Times New Roman" panose="02020603050405020304" pitchFamily="18" charset="0"/>
                          <a:ea typeface="MS Mincho"/>
                        </a:rPr>
                        <a:t> </a:t>
                      </a:r>
                      <a:r>
                        <a:rPr lang="en-US" sz="2800" b="1" dirty="0" err="1" smtClean="0">
                          <a:solidFill>
                            <a:srgbClr val="0D0D0D"/>
                          </a:solidFill>
                          <a:effectLst/>
                          <a:latin typeface="Times New Roman" panose="02020603050405020304" pitchFamily="18" charset="0"/>
                          <a:ea typeface="MS Mincho"/>
                        </a:rPr>
                        <a:t>động</a:t>
                      </a:r>
                      <a:r>
                        <a:rPr lang="en-US" sz="2800" b="1" dirty="0" smtClean="0">
                          <a:solidFill>
                            <a:srgbClr val="0D0D0D"/>
                          </a:solidFill>
                          <a:effectLst/>
                          <a:latin typeface="Times New Roman" panose="02020603050405020304" pitchFamily="18" charset="0"/>
                          <a:ea typeface="MS Mincho"/>
                        </a:rPr>
                        <a:t> </a:t>
                      </a:r>
                      <a:r>
                        <a:rPr lang="en-US" sz="2800" b="1" dirty="0" err="1" smtClean="0">
                          <a:solidFill>
                            <a:srgbClr val="0D0D0D"/>
                          </a:solidFill>
                          <a:effectLst/>
                          <a:latin typeface="Times New Roman" panose="02020603050405020304" pitchFamily="18" charset="0"/>
                          <a:ea typeface="MS Mincho"/>
                        </a:rPr>
                        <a:t>và</a:t>
                      </a:r>
                      <a:r>
                        <a:rPr lang="en-US" sz="2800" b="1" dirty="0" smtClean="0">
                          <a:solidFill>
                            <a:srgbClr val="0D0D0D"/>
                          </a:solidFill>
                          <a:effectLst/>
                          <a:latin typeface="Times New Roman" panose="02020603050405020304" pitchFamily="18" charset="0"/>
                          <a:ea typeface="MS Mincho"/>
                        </a:rPr>
                        <a:t> </a:t>
                      </a:r>
                      <a:r>
                        <a:rPr lang="en-US" sz="2800" b="1" dirty="0" err="1" smtClean="0">
                          <a:solidFill>
                            <a:srgbClr val="0D0D0D"/>
                          </a:solidFill>
                          <a:effectLst/>
                          <a:latin typeface="Times New Roman" panose="02020603050405020304" pitchFamily="18" charset="0"/>
                          <a:ea typeface="MS Mincho"/>
                        </a:rPr>
                        <a:t>tâm</a:t>
                      </a:r>
                      <a:r>
                        <a:rPr lang="en-US" sz="2800" b="1" dirty="0" smtClean="0">
                          <a:solidFill>
                            <a:srgbClr val="0D0D0D"/>
                          </a:solidFill>
                          <a:effectLst/>
                          <a:latin typeface="Times New Roman" panose="02020603050405020304" pitchFamily="18" charset="0"/>
                          <a:ea typeface="MS Mincho"/>
                        </a:rPr>
                        <a:t> </a:t>
                      </a:r>
                      <a:r>
                        <a:rPr lang="en-US" sz="2800" b="1" dirty="0" err="1" smtClean="0">
                          <a:solidFill>
                            <a:srgbClr val="0D0D0D"/>
                          </a:solidFill>
                          <a:effectLst/>
                          <a:latin typeface="Times New Roman" panose="02020603050405020304" pitchFamily="18" charset="0"/>
                          <a:ea typeface="MS Mincho"/>
                        </a:rPr>
                        <a:t>lí</a:t>
                      </a:r>
                      <a:r>
                        <a:rPr lang="en-US" sz="2800" b="1" dirty="0" smtClean="0">
                          <a:solidFill>
                            <a:srgbClr val="0D0D0D"/>
                          </a:solidFill>
                          <a:effectLst/>
                          <a:latin typeface="Times New Roman" panose="02020603050405020304" pitchFamily="18" charset="0"/>
                          <a:ea typeface="MS Mincho"/>
                        </a:rPr>
                        <a:t> </a:t>
                      </a:r>
                      <a:r>
                        <a:rPr lang="en-US" sz="2800" b="1" dirty="0" err="1" smtClean="0">
                          <a:solidFill>
                            <a:srgbClr val="0D0D0D"/>
                          </a:solidFill>
                          <a:effectLst/>
                          <a:latin typeface="Times New Roman" panose="02020603050405020304" pitchFamily="18" charset="0"/>
                          <a:ea typeface="MS Mincho"/>
                        </a:rPr>
                        <a:t>của</a:t>
                      </a:r>
                      <a:r>
                        <a:rPr lang="en-US" sz="2800" b="1" dirty="0" smtClean="0">
                          <a:solidFill>
                            <a:srgbClr val="0D0D0D"/>
                          </a:solidFill>
                          <a:effectLst/>
                          <a:latin typeface="Times New Roman" panose="02020603050405020304" pitchFamily="18" charset="0"/>
                          <a:ea typeface="MS Mincho"/>
                        </a:rPr>
                        <a:t> </a:t>
                      </a:r>
                      <a:r>
                        <a:rPr lang="en-US" sz="2800" b="1" dirty="0" err="1" smtClean="0">
                          <a:solidFill>
                            <a:srgbClr val="0D0D0D"/>
                          </a:solidFill>
                          <a:effectLst/>
                          <a:latin typeface="Times New Roman" panose="02020603050405020304" pitchFamily="18" charset="0"/>
                          <a:ea typeface="MS Mincho"/>
                        </a:rPr>
                        <a:t>Dế</a:t>
                      </a:r>
                      <a:r>
                        <a:rPr lang="en-US" sz="2800" b="1" dirty="0" smtClean="0">
                          <a:solidFill>
                            <a:srgbClr val="0D0D0D"/>
                          </a:solidFill>
                          <a:effectLst/>
                          <a:latin typeface="Times New Roman" panose="02020603050405020304" pitchFamily="18" charset="0"/>
                          <a:ea typeface="MS Mincho"/>
                        </a:rPr>
                        <a:t> </a:t>
                      </a:r>
                      <a:r>
                        <a:rPr lang="en-US" sz="2800" b="1" dirty="0" err="1" smtClean="0">
                          <a:solidFill>
                            <a:srgbClr val="0D0D0D"/>
                          </a:solidFill>
                          <a:effectLst/>
                          <a:latin typeface="Times New Roman" panose="02020603050405020304" pitchFamily="18" charset="0"/>
                          <a:ea typeface="MS Mincho"/>
                        </a:rPr>
                        <a:t>Mèn</a:t>
                      </a:r>
                      <a:r>
                        <a:rPr lang="en-US" sz="2800" b="1" dirty="0" smtClean="0">
                          <a:solidFill>
                            <a:srgbClr val="0D0D0D"/>
                          </a:solidFill>
                          <a:effectLst/>
                          <a:latin typeface="Times New Roman" panose="02020603050405020304" pitchFamily="18" charset="0"/>
                          <a:ea typeface="MS Mincho"/>
                        </a:rPr>
                        <a:t>.</a:t>
                      </a:r>
                      <a:endParaRPr lang="en-US" sz="2800" b="1" dirty="0" smtClean="0">
                        <a:effectLst/>
                        <a:latin typeface="Times New Roman" panose="02020603050405020304" pitchFamily="18" charset="0"/>
                        <a:ea typeface="Times New Roman" panose="02020603050405020304" pitchFamily="18" charset="0"/>
                      </a:endParaRPr>
                    </a:p>
                    <a:p>
                      <a:endParaRPr lang="en-US" sz="2800" dirty="0"/>
                    </a:p>
                  </a:txBody>
                  <a:tcPr marL="68580" marR="68580" anchor="ctr">
                    <a:solidFill>
                      <a:schemeClr val="accent4">
                        <a:lumMod val="20000"/>
                        <a:lumOff val="80000"/>
                      </a:schemeClr>
                    </a:solidFill>
                  </a:tcPr>
                </a:tc>
                <a:tc>
                  <a:txBody>
                    <a:bodyPr/>
                    <a:lstStyle/>
                    <a:p>
                      <a:pPr>
                        <a:spcAft>
                          <a:spcPts val="0"/>
                        </a:spcAft>
                        <a:tabLst>
                          <a:tab pos="1386840" algn="l"/>
                        </a:tabLst>
                      </a:pP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Lúc</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đầu</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thì</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huênh</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hoang</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trước</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Dế</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Choắt</a:t>
                      </a:r>
                      <a:r>
                        <a:rPr lang="en-US" sz="2800" dirty="0" smtClean="0">
                          <a:solidFill>
                            <a:srgbClr val="0D0D0D"/>
                          </a:solidFill>
                          <a:effectLst/>
                          <a:latin typeface="Times New Roman" panose="02020603050405020304" pitchFamily="18" charset="0"/>
                          <a:ea typeface="MS Mincho"/>
                        </a:rPr>
                        <a:t>.</a:t>
                      </a:r>
                      <a:endParaRPr lang="en-US" sz="2800" dirty="0" smtClean="0">
                        <a:effectLst/>
                        <a:latin typeface="Times New Roman" panose="02020603050405020304" pitchFamily="18" charset="0"/>
                        <a:ea typeface="Times New Roman" panose="02020603050405020304" pitchFamily="18" charset="0"/>
                      </a:endParaRPr>
                    </a:p>
                  </a:txBody>
                  <a:tcPr marL="68580" marR="68580">
                    <a:solidFill>
                      <a:schemeClr val="bg1">
                        <a:lumMod val="95000"/>
                      </a:schemeClr>
                    </a:solidFill>
                  </a:tcPr>
                </a:tc>
                <a:extLst>
                  <a:ext uri="{0D108BD9-81ED-4DB2-BD59-A6C34878D82A}"/>
                </a:extLst>
              </a:tr>
              <a:tr h="518160">
                <a:tc vMerge="1">
                  <a:txBody>
                    <a:bodyPr/>
                    <a:lstStyle/>
                    <a:p>
                      <a:endParaRPr lang="en-US" dirty="0"/>
                    </a:p>
                  </a:txBody>
                  <a:tcPr/>
                </a:tc>
                <a:tc>
                  <a:txBody>
                    <a:bodyPr/>
                    <a:lstStyle/>
                    <a:p>
                      <a:pPr>
                        <a:spcAft>
                          <a:spcPts val="0"/>
                        </a:spcAft>
                        <a:tabLst>
                          <a:tab pos="1386840" algn="l"/>
                        </a:tabLst>
                      </a:pP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Hát</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véo</a:t>
                      </a:r>
                      <a:r>
                        <a:rPr lang="en-US" sz="2800" dirty="0" smtClean="0">
                          <a:solidFill>
                            <a:srgbClr val="0D0D0D"/>
                          </a:solidFill>
                          <a:effectLst/>
                          <a:latin typeface="Times New Roman" panose="02020603050405020304" pitchFamily="18" charset="0"/>
                          <a:ea typeface="MS Mincho"/>
                        </a:rPr>
                        <a:t> von, </a:t>
                      </a:r>
                      <a:r>
                        <a:rPr lang="en-US" sz="2800" dirty="0" err="1" smtClean="0">
                          <a:solidFill>
                            <a:srgbClr val="0D0D0D"/>
                          </a:solidFill>
                          <a:effectLst/>
                          <a:latin typeface="Times New Roman" panose="02020603050405020304" pitchFamily="18" charset="0"/>
                          <a:ea typeface="MS Mincho"/>
                        </a:rPr>
                        <a:t>xấc</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xược</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với</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chị</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Cốc</a:t>
                      </a:r>
                      <a:endParaRPr lang="en-US" sz="2800" dirty="0" smtClean="0">
                        <a:effectLst/>
                        <a:latin typeface="Times New Roman" panose="02020603050405020304" pitchFamily="18" charset="0"/>
                        <a:ea typeface="Times New Roman" panose="02020603050405020304" pitchFamily="18" charset="0"/>
                      </a:endParaRPr>
                    </a:p>
                  </a:txBody>
                  <a:tcPr marL="68580" marR="68580">
                    <a:solidFill>
                      <a:schemeClr val="accent2">
                        <a:lumMod val="40000"/>
                        <a:lumOff val="60000"/>
                      </a:schemeClr>
                    </a:solidFill>
                  </a:tcPr>
                </a:tc>
                <a:extLst>
                  <a:ext uri="{0D108BD9-81ED-4DB2-BD59-A6C34878D82A}"/>
                </a:extLst>
              </a:tr>
              <a:tr h="944880">
                <a:tc vMerge="1">
                  <a:txBody>
                    <a:bodyPr/>
                    <a:lstStyle/>
                    <a:p>
                      <a:endParaRPr lang="en-US" dirty="0"/>
                    </a:p>
                  </a:txBody>
                  <a:tcPr/>
                </a:tc>
                <a:tc>
                  <a:txBody>
                    <a:bodyPr/>
                    <a:lstStyle/>
                    <a:p>
                      <a:pPr>
                        <a:spcAft>
                          <a:spcPts val="0"/>
                        </a:spcAft>
                        <a:tabLst>
                          <a:tab pos="1386840" algn="l"/>
                        </a:tabLst>
                      </a:pP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Sau</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đó</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chui</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tọt</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vào</a:t>
                      </a:r>
                      <a:r>
                        <a:rPr lang="en-US" sz="2800" dirty="0" smtClean="0">
                          <a:solidFill>
                            <a:srgbClr val="0D0D0D"/>
                          </a:solidFill>
                          <a:effectLst/>
                          <a:latin typeface="Times New Roman" panose="02020603050405020304" pitchFamily="18" charset="0"/>
                          <a:ea typeface="MS Mincho"/>
                        </a:rPr>
                        <a:t> hang </a:t>
                      </a:r>
                      <a:r>
                        <a:rPr lang="en-US" sz="2800" dirty="0" err="1" smtClean="0">
                          <a:solidFill>
                            <a:srgbClr val="0D0D0D"/>
                          </a:solidFill>
                          <a:effectLst/>
                          <a:latin typeface="Times New Roman" panose="02020603050405020304" pitchFamily="18" charset="0"/>
                          <a:ea typeface="MS Mincho"/>
                        </a:rPr>
                        <a:t>vắt</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chân</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chữ</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ngũ</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nằm</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khểnh</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yên</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trí</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đắc</a:t>
                      </a:r>
                      <a:r>
                        <a:rPr lang="en-US" sz="2800" dirty="0" smtClean="0">
                          <a:solidFill>
                            <a:srgbClr val="0D0D0D"/>
                          </a:solidFill>
                          <a:effectLst/>
                          <a:latin typeface="Times New Roman" panose="02020603050405020304" pitchFamily="18" charset="0"/>
                          <a:ea typeface="MS Mincho"/>
                        </a:rPr>
                        <a:t> ý.</a:t>
                      </a:r>
                      <a:endParaRPr lang="en-US" sz="2800" dirty="0" smtClean="0">
                        <a:effectLst/>
                        <a:latin typeface="Times New Roman" panose="02020603050405020304" pitchFamily="18" charset="0"/>
                        <a:ea typeface="Times New Roman" panose="02020603050405020304" pitchFamily="18" charset="0"/>
                      </a:endParaRPr>
                    </a:p>
                  </a:txBody>
                  <a:tcPr marL="68580" marR="68580">
                    <a:solidFill>
                      <a:schemeClr val="accent4">
                        <a:lumMod val="40000"/>
                        <a:lumOff val="60000"/>
                      </a:schemeClr>
                    </a:solidFill>
                  </a:tcPr>
                </a:tc>
                <a:extLst>
                  <a:ext uri="{0D108BD9-81ED-4DB2-BD59-A6C34878D82A}"/>
                </a:extLst>
              </a:tr>
              <a:tr h="1798320">
                <a:tc vMerge="1">
                  <a:txBody>
                    <a:bodyPr/>
                    <a:lstStyle/>
                    <a:p>
                      <a:endParaRPr lang="en-US" dirty="0"/>
                    </a:p>
                  </a:txBody>
                  <a:tcPr/>
                </a:tc>
                <a:tc>
                  <a:txBody>
                    <a:bodyPr/>
                    <a:lstStyle/>
                    <a:p>
                      <a:endParaRPr lang="en-US"/>
                    </a:p>
                  </a:txBody>
                  <a:tcPr marL="68580" marR="68580">
                    <a:blipFill>
                      <a:blip r:embed="rId4"/>
                      <a:stretch>
                        <a:fillRect l="-19481" t="-113898" r="-137" b="-9153"/>
                      </a:stretch>
                    </a:blipFill>
                  </a:tcPr>
                </a:tc>
                <a:extLst>
                  <a:ext uri="{0D108BD9-81ED-4DB2-BD59-A6C34878D82A}"/>
                </a:extLst>
              </a:tr>
            </a:tbl>
          </a:graphicData>
        </a:graphic>
      </p:graphicFrame>
    </p:spTree>
    <p:extLst>
      <p:ext uri="{BB962C8B-B14F-4D97-AF65-F5344CB8AC3E}">
        <p14:creationId xmlns:p14="http://schemas.microsoft.com/office/powerpoint/2010/main" val="326041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6487" y="361950"/>
            <a:ext cx="5375767" cy="584775"/>
          </a:xfrm>
          <a:prstGeom prst="rect">
            <a:avLst/>
          </a:prstGeom>
          <a:ln w="19050">
            <a:solidFill>
              <a:schemeClr val="accent6">
                <a:lumMod val="50000"/>
              </a:schemeClr>
            </a:solidFill>
          </a:ln>
        </p:spPr>
        <p:txBody>
          <a:bodyPr wrap="none">
            <a:spAutoFit/>
          </a:bodyPr>
          <a:lstStyle/>
          <a:p>
            <a:pPr algn="ctr" fontAlgn="auto">
              <a:spcBef>
                <a:spcPts val="0"/>
              </a:spcBef>
              <a:spcAft>
                <a:spcPts val="0"/>
              </a:spcAft>
              <a:tabLst>
                <a:tab pos="1386840" algn="l"/>
              </a:tabLst>
              <a:defRPr/>
            </a:pPr>
            <a:r>
              <a:rPr lang="en-US" sz="3200" b="1" dirty="0">
                <a:solidFill>
                  <a:srgbClr val="7030A0"/>
                </a:solidFill>
                <a:latin typeface="Times New Roman" panose="02020603050405020304" pitchFamily="18" charset="0"/>
                <a:ea typeface="MS Mincho"/>
                <a:cs typeface="+mn-cs"/>
              </a:rPr>
              <a:t>HOẠT ĐỘNG KHỞI ĐỘNG.</a:t>
            </a:r>
            <a:endParaRPr lang="en-US" sz="3200" dirty="0">
              <a:solidFill>
                <a:prstClr val="black"/>
              </a:solidFill>
              <a:latin typeface="Times New Roman" panose="02020603050405020304" pitchFamily="18" charset="0"/>
              <a:ea typeface="Times New Roman" panose="02020603050405020304" pitchFamily="18" charset="0"/>
              <a:cs typeface="+mn-cs"/>
            </a:endParaRPr>
          </a:p>
        </p:txBody>
      </p:sp>
      <p:sp>
        <p:nvSpPr>
          <p:cNvPr id="3" name="Rounded Rectangle 2"/>
          <p:cNvSpPr/>
          <p:nvPr/>
        </p:nvSpPr>
        <p:spPr>
          <a:xfrm>
            <a:off x="656035" y="1136651"/>
            <a:ext cx="7710488" cy="518636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pPr>
            <a:r>
              <a:rPr lang="en-US" sz="2600" b="1">
                <a:solidFill>
                  <a:srgbClr val="002060"/>
                </a:solidFill>
                <a:latin typeface="Times New Roman" pitchFamily="18" charset="0"/>
                <a:cs typeface="Times New Roman" pitchFamily="18" charset="0"/>
              </a:rPr>
              <a:t>Tình huống như sa</a:t>
            </a:r>
            <a:r>
              <a:rPr lang="en-US" sz="2600" b="1">
                <a:solidFill>
                  <a:srgbClr val="000000"/>
                </a:solidFill>
                <a:latin typeface="Times New Roman" pitchFamily="18" charset="0"/>
                <a:cs typeface="Times New Roman" pitchFamily="18" charset="0"/>
              </a:rPr>
              <a:t>u</a:t>
            </a:r>
            <a:r>
              <a:rPr lang="en-US" sz="2600">
                <a:solidFill>
                  <a:srgbClr val="000000"/>
                </a:solidFill>
                <a:latin typeface="Times New Roman" pitchFamily="18" charset="0"/>
                <a:cs typeface="Times New Roman" pitchFamily="18" charset="0"/>
              </a:rPr>
              <a:t>: </a:t>
            </a:r>
            <a:r>
              <a:rPr lang="en-US" sz="2600">
                <a:solidFill>
                  <a:srgbClr val="FF0000"/>
                </a:solidFill>
                <a:latin typeface="Times New Roman" pitchFamily="18" charset="0"/>
                <a:cs typeface="Times New Roman" pitchFamily="18" charset="0"/>
              </a:rPr>
              <a:t>Mẹ nói với An</a:t>
            </a:r>
            <a:r>
              <a:rPr lang="en-US" sz="2600">
                <a:solidFill>
                  <a:srgbClr val="000000"/>
                </a:solidFill>
                <a:latin typeface="Times New Roman" pitchFamily="18" charset="0"/>
                <a:cs typeface="Times New Roman" pitchFamily="18" charset="0"/>
              </a:rPr>
              <a:t>: </a:t>
            </a:r>
            <a:r>
              <a:rPr lang="en-US" sz="2600" i="1">
                <a:solidFill>
                  <a:srgbClr val="000000"/>
                </a:solidFill>
                <a:latin typeface="Times New Roman" pitchFamily="18" charset="0"/>
                <a:cs typeface="Times New Roman" pitchFamily="18" charset="0"/>
              </a:rPr>
              <a:t>30/4 tới đây, con được nghỉ học thì cả nhà mình về thăm ông bà ngoại vì mấy tháng rồi, dịch bệnh chưa về quê được</a:t>
            </a:r>
            <a:r>
              <a:rPr lang="en-US" sz="2600">
                <a:solidFill>
                  <a:srgbClr val="000000"/>
                </a:solidFill>
                <a:latin typeface="Times New Roman" pitchFamily="18" charset="0"/>
                <a:cs typeface="Times New Roman" pitchFamily="18" charset="0"/>
              </a:rPr>
              <a:t>.</a:t>
            </a:r>
          </a:p>
          <a:p>
            <a:pPr>
              <a:tabLst>
                <a:tab pos="1385888" algn="l"/>
              </a:tabLst>
            </a:pPr>
            <a:r>
              <a:rPr lang="en-US" sz="2600">
                <a:solidFill>
                  <a:srgbClr val="FF0000"/>
                </a:solidFill>
                <a:latin typeface="Times New Roman" pitchFamily="18" charset="0"/>
                <a:cs typeface="Times New Roman" pitchFamily="18" charset="0"/>
              </a:rPr>
              <a:t>- An:</a:t>
            </a:r>
            <a:r>
              <a:rPr lang="en-US" sz="2600">
                <a:solidFill>
                  <a:srgbClr val="FFFFFF"/>
                </a:solidFill>
                <a:latin typeface="Times New Roman" pitchFamily="18" charset="0"/>
                <a:cs typeface="Times New Roman" pitchFamily="18" charset="0"/>
              </a:rPr>
              <a:t> </a:t>
            </a:r>
            <a:r>
              <a:rPr lang="en-US" sz="2600" i="1">
                <a:solidFill>
                  <a:srgbClr val="000000"/>
                </a:solidFill>
                <a:latin typeface="Times New Roman" pitchFamily="18" charset="0"/>
                <a:cs typeface="Times New Roman" pitchFamily="18" charset="0"/>
              </a:rPr>
              <a:t>Không. 30/4 chúng con có dự định đi chơi công viên rồi. Hôm ấy lại là ngày sinh nhật của bạn con</a:t>
            </a:r>
            <a:r>
              <a:rPr lang="en-US" sz="2600">
                <a:solidFill>
                  <a:srgbClr val="000000"/>
                </a:solidFill>
                <a:latin typeface="Times New Roman" pitchFamily="18" charset="0"/>
                <a:cs typeface="Times New Roman" pitchFamily="18" charset="0"/>
              </a:rPr>
              <a:t>.</a:t>
            </a:r>
          </a:p>
          <a:p>
            <a:pPr>
              <a:tabLst>
                <a:tab pos="1385888" algn="l"/>
              </a:tabLst>
            </a:pPr>
            <a:r>
              <a:rPr lang="en-US" sz="2600">
                <a:solidFill>
                  <a:srgbClr val="FF0000"/>
                </a:solidFill>
                <a:latin typeface="Times New Roman" pitchFamily="18" charset="0"/>
                <a:cs typeface="Times New Roman" pitchFamily="18" charset="0"/>
              </a:rPr>
              <a:t>- Mẹ: </a:t>
            </a:r>
            <a:r>
              <a:rPr lang="en-US" sz="2600" i="1">
                <a:solidFill>
                  <a:srgbClr val="000000"/>
                </a:solidFill>
                <a:latin typeface="Times New Roman" pitchFamily="18" charset="0"/>
                <a:cs typeface="Times New Roman" pitchFamily="18" charset="0"/>
              </a:rPr>
              <a:t>Công viên lần này con chưa tới thì lần sau con tới, còn việc về thăm ông bà thì bố mẹ đã lên kế hoạch rồi</a:t>
            </a:r>
            <a:r>
              <a:rPr lang="en-US" sz="2600">
                <a:solidFill>
                  <a:srgbClr val="000000"/>
                </a:solidFill>
                <a:latin typeface="Times New Roman" pitchFamily="18" charset="0"/>
                <a:cs typeface="Times New Roman" pitchFamily="18" charset="0"/>
              </a:rPr>
              <a:t>…</a:t>
            </a:r>
          </a:p>
          <a:p>
            <a:pPr>
              <a:tabLst>
                <a:tab pos="1385888" algn="l"/>
              </a:tabLst>
            </a:pPr>
            <a:r>
              <a:rPr lang="en-US" sz="2600">
                <a:solidFill>
                  <a:srgbClr val="FF0000"/>
                </a:solidFill>
                <a:latin typeface="Times New Roman" pitchFamily="18" charset="0"/>
                <a:cs typeface="Times New Roman" pitchFamily="18" charset="0"/>
              </a:rPr>
              <a:t>- An: </a:t>
            </a:r>
            <a:r>
              <a:rPr lang="en-US" sz="2600" i="1">
                <a:solidFill>
                  <a:srgbClr val="000000"/>
                </a:solidFill>
                <a:latin typeface="Times New Roman" pitchFamily="18" charset="0"/>
                <a:cs typeface="Times New Roman" pitchFamily="18" charset="0"/>
              </a:rPr>
              <a:t>Con đã bảo con không về quê. Ông bà ngày nào chẳng gọi điện lên nhà mình ạ!</a:t>
            </a:r>
            <a:endParaRPr lang="en-US" sz="2600">
              <a:solidFill>
                <a:srgbClr val="000000"/>
              </a:solidFill>
              <a:latin typeface="Times New Roman" pitchFamily="18" charset="0"/>
              <a:cs typeface="Times New Roman" pitchFamily="18" charset="0"/>
            </a:endParaRPr>
          </a:p>
          <a:p>
            <a:pPr>
              <a:tabLst>
                <a:tab pos="1385888" algn="l"/>
              </a:tabLst>
            </a:pPr>
            <a:r>
              <a:rPr lang="en-US" sz="2600">
                <a:solidFill>
                  <a:srgbClr val="FF0000"/>
                </a:solidFill>
                <a:latin typeface="Times New Roman" pitchFamily="18" charset="0"/>
                <a:cs typeface="Times New Roman" pitchFamily="18" charset="0"/>
              </a:rPr>
              <a:t>- Mẹ: </a:t>
            </a:r>
            <a:r>
              <a:rPr lang="en-US" sz="2600">
                <a:solidFill>
                  <a:srgbClr val="000000"/>
                </a:solidFill>
                <a:latin typeface="Times New Roman" pitchFamily="18" charset="0"/>
                <a:cs typeface="Times New Roman" pitchFamily="18" charset="0"/>
              </a:rPr>
              <a:t>(Cúi mặt, khuôn mặt lộ rõ nỗi buồn).</a:t>
            </a:r>
          </a:p>
          <a:p>
            <a:pPr>
              <a:tabLst>
                <a:tab pos="1385888" algn="l"/>
              </a:tabLst>
            </a:pPr>
            <a:r>
              <a:rPr lang="en-US" sz="2600">
                <a:solidFill>
                  <a:srgbClr val="FF0000"/>
                </a:solidFill>
                <a:latin typeface="Times New Roman" pitchFamily="18" charset="0"/>
                <a:cs typeface="Times New Roman" pitchFamily="18" charset="0"/>
              </a:rPr>
              <a:t>- An:…</a:t>
            </a:r>
          </a:p>
        </p:txBody>
      </p:sp>
      <p:sp>
        <p:nvSpPr>
          <p:cNvPr id="4" name="Cloud Callout 3"/>
          <p:cNvSpPr/>
          <p:nvPr/>
        </p:nvSpPr>
        <p:spPr>
          <a:xfrm>
            <a:off x="1441848" y="1530350"/>
            <a:ext cx="5887640" cy="3278188"/>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400" b="1">
                <a:solidFill>
                  <a:srgbClr val="000000"/>
                </a:solidFill>
                <a:latin typeface="Times New Roman" pitchFamily="18" charset="0"/>
                <a:cs typeface="Times New Roman" pitchFamily="18" charset="0"/>
              </a:rPr>
              <a:t>1. </a:t>
            </a:r>
            <a:r>
              <a:rPr lang="en-US" sz="2400">
                <a:solidFill>
                  <a:srgbClr val="000000"/>
                </a:solidFill>
                <a:latin typeface="Times New Roman" pitchFamily="18" charset="0"/>
                <a:cs typeface="Times New Roman" pitchFamily="18" charset="0"/>
              </a:rPr>
              <a:t>Em có đồng ý với lời nói và suy nghĩ của An không? Trong tình huống này, em sẽ hành động như thế nào?</a:t>
            </a:r>
          </a:p>
          <a:p>
            <a:pPr>
              <a:tabLst>
                <a:tab pos="1385888" algn="l"/>
              </a:tabLst>
              <a:defRPr/>
            </a:pPr>
            <a:r>
              <a:rPr lang="en-US" sz="2400" b="1">
                <a:solidFill>
                  <a:srgbClr val="000000"/>
                </a:solidFill>
                <a:latin typeface="Times New Roman" pitchFamily="18" charset="0"/>
                <a:cs typeface="Times New Roman" pitchFamily="18" charset="0"/>
              </a:rPr>
              <a:t>2. </a:t>
            </a:r>
            <a:r>
              <a:rPr lang="en-US" sz="2400">
                <a:solidFill>
                  <a:srgbClr val="000000"/>
                </a:solidFill>
                <a:latin typeface="Times New Roman" pitchFamily="18" charset="0"/>
                <a:cs typeface="Times New Roman" pitchFamily="18" charset="0"/>
              </a:rPr>
              <a:t>Hãy chia sẻ với bạn về một chuyện đáng nhớ mà em từng trải qua.</a:t>
            </a:r>
          </a:p>
        </p:txBody>
      </p:sp>
    </p:spTree>
    <p:extLst>
      <p:ext uri="{BB962C8B-B14F-4D97-AF65-F5344CB8AC3E}">
        <p14:creationId xmlns:p14="http://schemas.microsoft.com/office/powerpoint/2010/main" val="300994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46448" y="88901"/>
            <a:ext cx="3458765" cy="658813"/>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a:solidFill>
                  <a:srgbClr val="FF0000"/>
                </a:solidFill>
                <a:latin typeface="Times New Roman" panose="02020603050405020304" pitchFamily="18" charset="0"/>
                <a:ea typeface="MS Mincho"/>
              </a:rPr>
              <a:t>1. </a:t>
            </a:r>
            <a:r>
              <a:rPr lang="en-US" sz="2800" b="1" dirty="0" err="1">
                <a:solidFill>
                  <a:srgbClr val="FF0000"/>
                </a:solidFill>
                <a:latin typeface="Times New Roman" panose="02020603050405020304" pitchFamily="18" charset="0"/>
                <a:ea typeface="MS Mincho"/>
              </a:rPr>
              <a:t>Nhân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vật</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Dế</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Mèn</a:t>
            </a:r>
            <a:r>
              <a:rPr lang="en-US" sz="2800" b="1" dirty="0">
                <a:solidFill>
                  <a:srgbClr val="FF0000"/>
                </a:solidFill>
                <a:latin typeface="Times New Roman" panose="02020603050405020304" pitchFamily="18" charset="0"/>
                <a:ea typeface="MS Mincho"/>
              </a:rPr>
              <a:t>.</a:t>
            </a:r>
            <a:endParaRPr lang="en-US" sz="2400" dirty="0">
              <a:solidFill>
                <a:prstClr val="white"/>
              </a:solidFill>
              <a:latin typeface="Times New Roman" panose="02020603050405020304" pitchFamily="18" charset="0"/>
              <a:ea typeface="Times New Roman" panose="02020603050405020304" pitchFamily="18" charset="0"/>
            </a:endParaRPr>
          </a:p>
        </p:txBody>
      </p:sp>
      <p:sp>
        <p:nvSpPr>
          <p:cNvPr id="5" name="Plaque 4"/>
          <p:cNvSpPr/>
          <p:nvPr/>
        </p:nvSpPr>
        <p:spPr>
          <a:xfrm>
            <a:off x="146447" y="831850"/>
            <a:ext cx="6104334" cy="901700"/>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b="1">
                <a:solidFill>
                  <a:srgbClr val="000000"/>
                </a:solidFill>
                <a:latin typeface="Times New Roman" pitchFamily="18" charset="0"/>
                <a:cs typeface="Times New Roman" pitchFamily="18" charset="0"/>
              </a:rPr>
              <a:t>b. Diễn biến câu chuyện Dế Mèn trêu chị Cốc dẫn đến cái chết thương tâm của Dế Choắt.</a:t>
            </a:r>
            <a:endParaRPr lang="en-US" sz="2400">
              <a:solidFill>
                <a:srgbClr val="FFFFFF"/>
              </a:solidFill>
              <a:latin typeface="Times New Roman" pitchFamily="18" charset="0"/>
              <a:cs typeface="Times New Roman" pitchFamily="18" charset="0"/>
            </a:endParaRPr>
          </a:p>
        </p:txBody>
      </p:sp>
      <p:pic>
        <p:nvPicPr>
          <p:cNvPr id="6" name="Picture 5"/>
          <p:cNvPicPr>
            <a:picLocks noChangeAspect="1"/>
          </p:cNvPicPr>
          <p:nvPr/>
        </p:nvPicPr>
        <p:blipFill>
          <a:blip r:embed="rId2"/>
          <a:srcRect/>
          <a:stretch>
            <a:fillRect/>
          </a:stretch>
        </p:blipFill>
        <p:spPr bwMode="auto">
          <a:xfrm>
            <a:off x="6623447" y="1196976"/>
            <a:ext cx="2262188" cy="2378075"/>
          </a:xfrm>
          <a:prstGeom prst="rect">
            <a:avLst/>
          </a:prstGeom>
          <a:noFill/>
          <a:ln w="9525">
            <a:noFill/>
            <a:miter lim="800000"/>
            <a:headEnd/>
            <a:tailEnd/>
          </a:ln>
        </p:spPr>
      </p:pic>
      <p:sp>
        <p:nvSpPr>
          <p:cNvPr id="3" name="Right Arrow 2"/>
          <p:cNvSpPr/>
          <p:nvPr/>
        </p:nvSpPr>
        <p:spPr>
          <a:xfrm>
            <a:off x="773906" y="1704976"/>
            <a:ext cx="5849541" cy="1362075"/>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b="1">
                <a:solidFill>
                  <a:srgbClr val="000000"/>
                </a:solidFill>
                <a:latin typeface="Times New Roman" pitchFamily="18" charset="0"/>
                <a:cs typeface="Times New Roman" pitchFamily="18" charset="0"/>
              </a:rPr>
              <a:t>* Dế Mèn trêu chị Cốc dẫn đến cái chết của Dế Choắt.</a:t>
            </a:r>
            <a:endParaRPr lang="en-US" sz="2400">
              <a:solidFill>
                <a:srgbClr val="FFFFFF"/>
              </a:solidFill>
              <a:latin typeface="Times New Roman" pitchFamily="18" charset="0"/>
              <a:cs typeface="Times New Roman" pitchFamily="18" charset="0"/>
            </a:endParaRPr>
          </a:p>
        </p:txBody>
      </p:sp>
      <p:sp>
        <p:nvSpPr>
          <p:cNvPr id="2" name="Rounded Rectangle 1"/>
          <p:cNvSpPr/>
          <p:nvPr/>
        </p:nvSpPr>
        <p:spPr>
          <a:xfrm>
            <a:off x="528637" y="3168651"/>
            <a:ext cx="5986463" cy="1514475"/>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không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dũng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cảm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sự</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liều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lĩnh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ngông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cuồng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thiếu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suy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nghĩ</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vì</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sẽ</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gây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hậu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quả</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nghiêm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trọng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Choắt</a:t>
            </a:r>
            <a:r>
              <a:rPr lang="en-US" sz="2800" dirty="0">
                <a:solidFill>
                  <a:srgbClr val="0D0D0D"/>
                </a:solidFill>
                <a:latin typeface="Times New Roman" panose="02020603050405020304" pitchFamily="18" charset="0"/>
                <a:ea typeface="MS Mincho"/>
              </a:rPr>
              <a:t>.</a:t>
            </a:r>
            <a:endParaRPr lang="en-US" sz="2800" dirty="0">
              <a:solidFill>
                <a:prstClr val="white"/>
              </a:solidFill>
              <a:latin typeface="Times New Roman" panose="02020603050405020304" pitchFamily="18" charset="0"/>
              <a:ea typeface="Times New Roman" panose="02020603050405020304" pitchFamily="18" charset="0"/>
            </a:endParaRPr>
          </a:p>
        </p:txBody>
      </p:sp>
      <p:sp>
        <p:nvSpPr>
          <p:cNvPr id="9" name="Rounded Rectangle 8"/>
          <p:cNvSpPr/>
          <p:nvPr/>
        </p:nvSpPr>
        <p:spPr>
          <a:xfrm>
            <a:off x="528637" y="4754564"/>
            <a:ext cx="5986463" cy="1323975"/>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Mèn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bỏ</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mặc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bạn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bẻ</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trong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cơn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nguy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hiểm</a:t>
            </a:r>
            <a:r>
              <a:rPr lang="en-US" sz="2800" dirty="0">
                <a:solidFill>
                  <a:srgbClr val="0D0D0D"/>
                </a:solidFill>
                <a:latin typeface="Times New Roman" panose="02020603050405020304" pitchFamily="18" charset="0"/>
                <a:ea typeface="MS Mincho"/>
              </a:rPr>
              <a:t>…</a:t>
            </a:r>
            <a:r>
              <a:rPr lang="en-US" sz="2800" dirty="0" err="1">
                <a:solidFill>
                  <a:srgbClr val="0D0D0D"/>
                </a:solidFill>
                <a:latin typeface="Times New Roman" panose="02020603050405020304" pitchFamily="18" charset="0"/>
                <a:ea typeface="MS Mincho"/>
              </a:rPr>
              <a:t>hèn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nhát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không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dám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nhận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lỗi</a:t>
            </a:r>
            <a:endParaRPr lang="en-US" sz="2800" dirty="0">
              <a:solidFill>
                <a:prstClr val="white"/>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1460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46447" y="133351"/>
            <a:ext cx="5457825" cy="658813"/>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a:solidFill>
                  <a:srgbClr val="FF0000"/>
                </a:solidFill>
                <a:latin typeface="Times New Roman" panose="02020603050405020304" pitchFamily="18" charset="0"/>
                <a:ea typeface="MS Mincho"/>
              </a:rPr>
              <a:t>2</a:t>
            </a:r>
            <a:r>
              <a:rPr lang="en-US" sz="2800"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Bài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học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đường</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đời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đầu</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tiên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của</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Dế</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Mèn</a:t>
            </a:r>
            <a:r>
              <a:rPr lang="en-US" sz="2800" b="1" dirty="0">
                <a:solidFill>
                  <a:srgbClr val="FF0000"/>
                </a:solidFill>
                <a:latin typeface="Times New Roman" panose="02020603050405020304" pitchFamily="18" charset="0"/>
                <a:ea typeface="MS Mincho"/>
              </a:rPr>
              <a:t>.</a:t>
            </a:r>
            <a:endParaRPr lang="en-US" sz="2800" dirty="0">
              <a:solidFill>
                <a:srgbClr val="FF0000"/>
              </a:solidFill>
              <a:latin typeface="Times New Roman" panose="02020603050405020304" pitchFamily="18" charset="0"/>
              <a:ea typeface="Times New Roman" panose="02020603050405020304" pitchFamily="18" charset="0"/>
            </a:endParaRPr>
          </a:p>
        </p:txBody>
      </p:sp>
      <p:graphicFrame>
        <p:nvGraphicFramePr>
          <p:cNvPr id="5" name="Diagram 4"/>
          <p:cNvGraphicFramePr/>
          <p:nvPr/>
        </p:nvGraphicFramePr>
        <p:xfrm>
          <a:off x="734786" y="692331"/>
          <a:ext cx="7690758" cy="24035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p:cNvGraphicFramePr/>
          <p:nvPr/>
        </p:nvGraphicFramePr>
        <p:xfrm>
          <a:off x="578032" y="2651761"/>
          <a:ext cx="8249194" cy="325265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Picture 6"/>
          <p:cNvPicPr>
            <a:picLocks noChangeAspect="1"/>
          </p:cNvPicPr>
          <p:nvPr/>
        </p:nvPicPr>
        <p:blipFill>
          <a:blip r:embed="rId12"/>
          <a:srcRect/>
          <a:stretch>
            <a:fillRect/>
          </a:stretch>
        </p:blipFill>
        <p:spPr bwMode="auto">
          <a:xfrm>
            <a:off x="950119" y="4799014"/>
            <a:ext cx="2253854" cy="1889125"/>
          </a:xfrm>
          <a:prstGeom prst="rect">
            <a:avLst/>
          </a:prstGeom>
          <a:noFill/>
          <a:ln w="9525">
            <a:noFill/>
            <a:miter lim="800000"/>
            <a:headEnd/>
            <a:tailEnd/>
          </a:ln>
        </p:spPr>
      </p:pic>
    </p:spTree>
    <p:extLst>
      <p:ext uri="{BB962C8B-B14F-4D97-AF65-F5344CB8AC3E}">
        <p14:creationId xmlns:p14="http://schemas.microsoft.com/office/powerpoint/2010/main" val="237368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par>
                                <p:cTn id="39" presetID="42"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46447" y="133351"/>
            <a:ext cx="5457825" cy="658813"/>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a:solidFill>
                  <a:srgbClr val="FF0000"/>
                </a:solidFill>
                <a:latin typeface="Times New Roman" panose="02020603050405020304" pitchFamily="18" charset="0"/>
                <a:ea typeface="MS Mincho"/>
              </a:rPr>
              <a:t>2</a:t>
            </a:r>
            <a:r>
              <a:rPr lang="en-US" sz="2800"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Bài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học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đường</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đời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đầu</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tiên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của</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Dế</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Mèn</a:t>
            </a:r>
            <a:r>
              <a:rPr lang="en-US" sz="2800" b="1" dirty="0">
                <a:solidFill>
                  <a:srgbClr val="FF0000"/>
                </a:solidFill>
                <a:latin typeface="Times New Roman" panose="02020603050405020304" pitchFamily="18" charset="0"/>
                <a:ea typeface="MS Mincho"/>
              </a:rPr>
              <a:t>.</a:t>
            </a:r>
            <a:endParaRPr lang="en-US" sz="2800" dirty="0">
              <a:solidFill>
                <a:srgbClr val="FF0000"/>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2"/>
          <a:srcRect/>
          <a:stretch>
            <a:fillRect/>
          </a:stretch>
        </p:blipFill>
        <p:spPr bwMode="auto">
          <a:xfrm>
            <a:off x="6037660" y="4471988"/>
            <a:ext cx="2400300" cy="2133600"/>
          </a:xfrm>
          <a:prstGeom prst="rect">
            <a:avLst/>
          </a:prstGeom>
          <a:noFill/>
          <a:ln w="9525">
            <a:noFill/>
            <a:miter lim="800000"/>
            <a:headEnd/>
            <a:tailEnd/>
          </a:ln>
        </p:spPr>
      </p:pic>
      <p:graphicFrame>
        <p:nvGraphicFramePr>
          <p:cNvPr id="2" name="Diagram 1"/>
          <p:cNvGraphicFramePr/>
          <p:nvPr/>
        </p:nvGraphicFramePr>
        <p:xfrm>
          <a:off x="499654" y="132805"/>
          <a:ext cx="8170817" cy="512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srcRect/>
          <a:stretch>
            <a:fillRect/>
          </a:stretch>
        </p:blipFill>
        <p:spPr bwMode="auto">
          <a:xfrm>
            <a:off x="3403997" y="4471988"/>
            <a:ext cx="2381250" cy="2006600"/>
          </a:xfrm>
          <a:prstGeom prst="rect">
            <a:avLst/>
          </a:prstGeom>
          <a:noFill/>
          <a:ln w="9525">
            <a:noFill/>
            <a:miter lim="800000"/>
            <a:headEnd/>
            <a:tailEnd/>
          </a:ln>
        </p:spPr>
      </p:pic>
      <p:pic>
        <p:nvPicPr>
          <p:cNvPr id="8" name="Picture 7"/>
          <p:cNvPicPr>
            <a:picLocks noChangeAspect="1"/>
          </p:cNvPicPr>
          <p:nvPr/>
        </p:nvPicPr>
        <p:blipFill>
          <a:blip r:embed="rId9"/>
          <a:srcRect/>
          <a:stretch>
            <a:fillRect/>
          </a:stretch>
        </p:blipFill>
        <p:spPr bwMode="auto">
          <a:xfrm>
            <a:off x="803672" y="4471988"/>
            <a:ext cx="2368153" cy="2006600"/>
          </a:xfrm>
          <a:prstGeom prst="rect">
            <a:avLst/>
          </a:prstGeom>
          <a:noFill/>
          <a:ln w="9525">
            <a:noFill/>
            <a:miter lim="800000"/>
            <a:headEnd/>
            <a:tailEnd/>
          </a:ln>
        </p:spPr>
      </p:pic>
    </p:spTree>
    <p:extLst>
      <p:ext uri="{BB962C8B-B14F-4D97-AF65-F5344CB8AC3E}">
        <p14:creationId xmlns:p14="http://schemas.microsoft.com/office/powerpoint/2010/main" val="131359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46447" y="133351"/>
            <a:ext cx="5457825" cy="658813"/>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a:solidFill>
                  <a:srgbClr val="FF0000"/>
                </a:solidFill>
                <a:latin typeface="Times New Roman" panose="02020603050405020304" pitchFamily="18" charset="0"/>
                <a:ea typeface="MS Mincho"/>
              </a:rPr>
              <a:t>2</a:t>
            </a:r>
            <a:r>
              <a:rPr lang="en-US" sz="2800"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Bài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học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đường</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đời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đầu</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tiên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của</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Dế</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Mèn</a:t>
            </a:r>
            <a:r>
              <a:rPr lang="en-US" sz="2800" b="1" dirty="0">
                <a:solidFill>
                  <a:srgbClr val="FF0000"/>
                </a:solidFill>
                <a:latin typeface="Times New Roman" panose="02020603050405020304" pitchFamily="18" charset="0"/>
                <a:ea typeface="MS Mincho"/>
              </a:rPr>
              <a:t>.</a:t>
            </a:r>
            <a:endParaRPr lang="en-US" sz="2800" dirty="0">
              <a:solidFill>
                <a:srgbClr val="FF0000"/>
              </a:solidFill>
              <a:latin typeface="Times New Roman" panose="02020603050405020304" pitchFamily="18" charset="0"/>
              <a:ea typeface="Times New Roman" panose="02020603050405020304" pitchFamily="18" charset="0"/>
            </a:endParaRPr>
          </a:p>
        </p:txBody>
      </p:sp>
      <p:sp>
        <p:nvSpPr>
          <p:cNvPr id="9" name="Plaque 8"/>
          <p:cNvSpPr/>
          <p:nvPr/>
        </p:nvSpPr>
        <p:spPr>
          <a:xfrm>
            <a:off x="146447" y="885825"/>
            <a:ext cx="2861072" cy="660400"/>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fontAlgn="auto">
              <a:spcBef>
                <a:spcPts val="0"/>
              </a:spcBef>
              <a:spcAft>
                <a:spcPts val="0"/>
              </a:spcAft>
              <a:buFont typeface="Wingdings" panose="05000000000000000000" pitchFamily="2" charset="2"/>
              <a:buChar char="v"/>
              <a:tabLst>
                <a:tab pos="1386840" algn="l"/>
              </a:tabLst>
              <a:defRPr/>
            </a:pPr>
            <a:r>
              <a:rPr lang="en-US" sz="2800" b="1" dirty="0">
                <a:solidFill>
                  <a:prstClr val="black"/>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Nhận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xét</a:t>
            </a:r>
            <a:r>
              <a:rPr lang="en-US" sz="2800" b="1" dirty="0">
                <a:solidFill>
                  <a:srgbClr val="0D0D0D"/>
                </a:solidFill>
                <a:latin typeface="Times New Roman" panose="02020603050405020304" pitchFamily="18" charset="0"/>
                <a:ea typeface="MS Mincho"/>
              </a:rPr>
              <a:t>:</a:t>
            </a:r>
            <a:endParaRPr lang="en-US" sz="2800" dirty="0">
              <a:solidFill>
                <a:srgbClr val="FF0000"/>
              </a:solidFill>
              <a:latin typeface="Times New Roman" panose="02020603050405020304" pitchFamily="18" charset="0"/>
              <a:ea typeface="Times New Roman" panose="02020603050405020304" pitchFamily="18" charset="0"/>
            </a:endParaRPr>
          </a:p>
        </p:txBody>
      </p:sp>
      <p:graphicFrame>
        <p:nvGraphicFramePr>
          <p:cNvPr id="10" name="Table 9"/>
          <p:cNvGraphicFramePr>
            <a:graphicFrameLocks noGrp="1"/>
          </p:cNvGraphicFramePr>
          <p:nvPr/>
        </p:nvGraphicFramePr>
        <p:xfrm>
          <a:off x="369760" y="1892534"/>
          <a:ext cx="8121832" cy="5029200"/>
        </p:xfrm>
        <a:graphic>
          <a:graphicData uri="http://schemas.openxmlformats.org/drawingml/2006/table">
            <a:tbl>
              <a:tblPr firstRow="1" bandRow="1">
                <a:tableStyleId>{5940675A-B579-460E-94D1-54222C63F5DA}</a:tableStyleId>
              </a:tblPr>
              <a:tblGrid>
                <a:gridCol w="4060916">
                  <a:extLst>
                    <a:ext uri="{9D8B030D-6E8A-4147-A177-3AD203B41FA5}"/>
                  </a:extLst>
                </a:gridCol>
                <a:gridCol w="4060916">
                  <a:extLst>
                    <a:ext uri="{9D8B030D-6E8A-4147-A177-3AD203B41FA5}"/>
                  </a:extLst>
                </a:gridCol>
              </a:tblGrid>
              <a:tr h="2286000">
                <a:tc rowSpan="2">
                  <a:txBody>
                    <a:bodyPr/>
                    <a:lstStyle/>
                    <a:p>
                      <a:pPr marL="571500" indent="-571500">
                        <a:spcAft>
                          <a:spcPts val="0"/>
                        </a:spcAft>
                        <a:buFont typeface="Wingdings" panose="05000000000000000000" pitchFamily="2" charset="2"/>
                        <a:buChar char="v"/>
                        <a:tabLst>
                          <a:tab pos="1386840" algn="l"/>
                        </a:tabLst>
                      </a:pPr>
                      <a:r>
                        <a:rPr lang="en-US" sz="3600" dirty="0" err="1" smtClean="0">
                          <a:solidFill>
                            <a:srgbClr val="0D0D0D"/>
                          </a:solidFill>
                          <a:effectLst/>
                          <a:latin typeface="Times New Roman" panose="02020603050405020304" pitchFamily="18" charset="0"/>
                          <a:ea typeface="MS Mincho"/>
                        </a:rPr>
                        <a:t>Sự</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thay</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đổi</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đó</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bất</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ngờ</a:t>
                      </a:r>
                      <a:r>
                        <a:rPr lang="en-US" sz="3600" dirty="0" smtClean="0">
                          <a:solidFill>
                            <a:srgbClr val="0D0D0D"/>
                          </a:solidFill>
                          <a:effectLst/>
                          <a:latin typeface="Times New Roman" panose="02020603050405020304" pitchFamily="18" charset="0"/>
                          <a:ea typeface="MS Mincho"/>
                        </a:rPr>
                        <a:t> song </a:t>
                      </a:r>
                      <a:r>
                        <a:rPr lang="en-US" sz="3600" dirty="0" err="1" smtClean="0">
                          <a:solidFill>
                            <a:srgbClr val="0D0D0D"/>
                          </a:solidFill>
                          <a:effectLst/>
                          <a:latin typeface="Times New Roman" panose="02020603050405020304" pitchFamily="18" charset="0"/>
                          <a:ea typeface="MS Mincho"/>
                        </a:rPr>
                        <a:t>hợp</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lý</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bởi</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cái</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chết</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của</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Dế</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Choắt</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đã</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tác</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động</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mạnh</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mẽ</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tới</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suy</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nghĩ</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của</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Dế</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Mèn</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vì</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Dế</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Mèn</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sốc</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nổi</a:t>
                      </a:r>
                      <a:r>
                        <a:rPr lang="en-US" sz="3600" dirty="0" smtClean="0">
                          <a:solidFill>
                            <a:srgbClr val="0D0D0D"/>
                          </a:solidFill>
                          <a:effectLst/>
                          <a:latin typeface="Times New Roman" panose="02020603050405020304" pitchFamily="18" charset="0"/>
                          <a:ea typeface="MS Mincho"/>
                        </a:rPr>
                        <a:t> song </a:t>
                      </a:r>
                      <a:r>
                        <a:rPr lang="en-US" sz="3600" dirty="0" err="1" smtClean="0">
                          <a:solidFill>
                            <a:srgbClr val="0D0D0D"/>
                          </a:solidFill>
                          <a:effectLst/>
                          <a:latin typeface="Times New Roman" panose="02020603050405020304" pitchFamily="18" charset="0"/>
                          <a:ea typeface="MS Mincho"/>
                        </a:rPr>
                        <a:t>không</a:t>
                      </a:r>
                      <a:r>
                        <a:rPr lang="en-US" sz="3600" dirty="0" smtClean="0">
                          <a:solidFill>
                            <a:srgbClr val="0D0D0D"/>
                          </a:solidFill>
                          <a:effectLst/>
                          <a:latin typeface="Times New Roman" panose="02020603050405020304" pitchFamily="18" charset="0"/>
                          <a:ea typeface="MS Mincho"/>
                        </a:rPr>
                        <a:t> </a:t>
                      </a:r>
                      <a:r>
                        <a:rPr lang="en-US" sz="3600" dirty="0" err="1" smtClean="0">
                          <a:solidFill>
                            <a:srgbClr val="0D0D0D"/>
                          </a:solidFill>
                          <a:effectLst/>
                          <a:latin typeface="Times New Roman" panose="02020603050405020304" pitchFamily="18" charset="0"/>
                          <a:ea typeface="MS Mincho"/>
                        </a:rPr>
                        <a:t>ác</a:t>
                      </a:r>
                      <a:r>
                        <a:rPr lang="en-US" sz="3600" dirty="0" smtClean="0">
                          <a:solidFill>
                            <a:srgbClr val="0D0D0D"/>
                          </a:solidFill>
                          <a:effectLst/>
                          <a:latin typeface="Times New Roman" panose="02020603050405020304" pitchFamily="18" charset="0"/>
                          <a:ea typeface="MS Mincho"/>
                        </a:rPr>
                        <a:t> ý.</a:t>
                      </a:r>
                      <a:endParaRPr lang="en-US" sz="3600" dirty="0" smtClean="0">
                        <a:effectLst/>
                        <a:latin typeface="Times New Roman" panose="02020603050405020304" pitchFamily="18" charset="0"/>
                        <a:ea typeface="Times New Roman" panose="02020603050405020304" pitchFamily="18" charset="0"/>
                      </a:endParaRPr>
                    </a:p>
                  </a:txBody>
                  <a:tcPr marL="68580" marR="68580">
                    <a:solidFill>
                      <a:schemeClr val="accent4">
                        <a:lumMod val="20000"/>
                        <a:lumOff val="80000"/>
                      </a:schemeClr>
                    </a:solidFill>
                  </a:tcPr>
                </a:tc>
                <a:tc>
                  <a:txBody>
                    <a:bodyPr/>
                    <a:lstStyle/>
                    <a:p>
                      <a:endParaRPr lang="en-US"/>
                    </a:p>
                  </a:txBody>
                  <a:tcPr marL="68580" marR="68580">
                    <a:blipFill>
                      <a:blip r:embed="rId3"/>
                      <a:stretch>
                        <a:fillRect l="-100112" t="-4255" r="-225" b="-81383"/>
                      </a:stretch>
                    </a:blipFill>
                  </a:tcPr>
                </a:tc>
                <a:extLst>
                  <a:ext uri="{0D108BD9-81ED-4DB2-BD59-A6C34878D82A}"/>
                </a:extLst>
              </a:tr>
              <a:tr h="1645920">
                <a:tc vMerge="1">
                  <a:txBody>
                    <a:bodyPr/>
                    <a:lstStyle/>
                    <a:p>
                      <a:endParaRPr lang="en-US" dirty="0"/>
                    </a:p>
                  </a:txBody>
                  <a:tcPr/>
                </a:tc>
                <a:tc>
                  <a:txBody>
                    <a:bodyPr/>
                    <a:lstStyle/>
                    <a:p>
                      <a:endParaRPr lang="en-US"/>
                    </a:p>
                  </a:txBody>
                  <a:tcPr marL="68580" marR="68580">
                    <a:blipFill>
                      <a:blip r:embed="rId3"/>
                      <a:stretch>
                        <a:fillRect l="-100112" t="-145185" r="-225" b="-13333"/>
                      </a:stretch>
                    </a:blipFill>
                  </a:tcPr>
                </a:tc>
                <a:extLst>
                  <a:ext uri="{0D108BD9-81ED-4DB2-BD59-A6C34878D82A}"/>
                </a:extLst>
              </a:tr>
            </a:tbl>
          </a:graphicData>
        </a:graphic>
      </p:graphicFrame>
      <p:sp>
        <p:nvSpPr>
          <p:cNvPr id="13" name="Cloud Callout 12"/>
          <p:cNvSpPr/>
          <p:nvPr/>
        </p:nvSpPr>
        <p:spPr>
          <a:xfrm>
            <a:off x="1691879" y="1892301"/>
            <a:ext cx="5774531" cy="3382963"/>
          </a:xfrm>
          <a:prstGeom prst="cloudCallou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400" dirty="0">
                <a:solidFill>
                  <a:srgbClr val="0D0D0D"/>
                </a:solidFill>
                <a:latin typeface="Times New Roman" panose="02020603050405020304" pitchFamily="18" charset="0"/>
                <a:ea typeface="MS Mincho"/>
              </a:rPr>
              <a:t>Qua </a:t>
            </a:r>
            <a:r>
              <a:rPr lang="en-US" sz="2400" dirty="0" err="1">
                <a:solidFill>
                  <a:srgbClr val="0D0D0D"/>
                </a:solidFill>
                <a:latin typeface="Times New Roman" panose="02020603050405020304" pitchFamily="18" charset="0"/>
                <a:ea typeface="MS Mincho"/>
              </a:rPr>
              <a:t>hành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động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của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Mèn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em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có</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nhận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xét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gì</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về</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sự</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thay</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đổi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tâm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lí</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của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Mèn</a:t>
            </a:r>
            <a:r>
              <a:rPr lang="en-US" sz="2400" dirty="0">
                <a:solidFill>
                  <a:srgbClr val="0D0D0D"/>
                </a:solidFill>
                <a:latin typeface="Times New Roman" panose="02020603050405020304" pitchFamily="18" charset="0"/>
                <a:ea typeface="MS Mincho"/>
              </a:rPr>
              <a:t>? Theo </a:t>
            </a:r>
            <a:r>
              <a:rPr lang="en-US" sz="2400" dirty="0" err="1">
                <a:solidFill>
                  <a:srgbClr val="0D0D0D"/>
                </a:solidFill>
                <a:latin typeface="Times New Roman" panose="02020603050405020304" pitchFamily="18" charset="0"/>
                <a:ea typeface="MS Mincho"/>
              </a:rPr>
              <a:t>em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sự</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thay</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đổi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đó</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có</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hợp</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lí</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không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Chính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sự</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ăn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năn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ấy</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giúp</a:t>
            </a:r>
            <a:r>
              <a:rPr lang="en-US" sz="2400" dirty="0">
                <a:solidFill>
                  <a:srgbClr val="0D0D0D"/>
                </a:solidFill>
                <a:latin typeface="Times New Roman" panose="02020603050405020304" pitchFamily="18" charset="0"/>
                <a:ea typeface="MS Mincho"/>
              </a:rPr>
              <a:t> ta </a:t>
            </a:r>
            <a:r>
              <a:rPr lang="en-US" sz="2400" dirty="0" err="1">
                <a:solidFill>
                  <a:srgbClr val="0D0D0D"/>
                </a:solidFill>
                <a:latin typeface="Times New Roman" panose="02020603050405020304" pitchFamily="18" charset="0"/>
                <a:ea typeface="MS Mincho"/>
              </a:rPr>
              <a:t>hiểu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thêm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về</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tính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cách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Mèn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đó</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là</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tính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cách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nào</a:t>
            </a:r>
            <a:r>
              <a:rPr lang="en-US" sz="2400" dirty="0">
                <a:solidFill>
                  <a:srgbClr val="0D0D0D"/>
                </a:solidFill>
                <a:latin typeface="Times New Roman" panose="02020603050405020304" pitchFamily="18" charset="0"/>
                <a:ea typeface="MS Mincho"/>
              </a:rPr>
              <a:t>?</a:t>
            </a:r>
            <a:endParaRPr lang="en-US" sz="2400" dirty="0">
              <a:solidFill>
                <a:prstClr val="white"/>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8979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3"/>
                                        </p:tgtEl>
                                        <p:attrNameLst>
                                          <p:attrName>ppt_w</p:attrName>
                                        </p:attrNameLst>
                                      </p:cBhvr>
                                      <p:tavLst>
                                        <p:tav tm="0">
                                          <p:val>
                                            <p:strVal val="ppt_w"/>
                                          </p:val>
                                        </p:tav>
                                        <p:tav tm="100000">
                                          <p:val>
                                            <p:fltVal val="0"/>
                                          </p:val>
                                        </p:tav>
                                      </p:tavLst>
                                    </p:anim>
                                    <p:anim calcmode="lin" valueType="num">
                                      <p:cBhvr>
                                        <p:cTn id="7" dur="500"/>
                                        <p:tgtEl>
                                          <p:spTgt spid="13"/>
                                        </p:tgtEl>
                                        <p:attrNameLst>
                                          <p:attrName>ppt_h</p:attrName>
                                        </p:attrNameLst>
                                      </p:cBhvr>
                                      <p:tavLst>
                                        <p:tav tm="0">
                                          <p:val>
                                            <p:strVal val="ppt_h"/>
                                          </p:val>
                                        </p:tav>
                                        <p:tav tm="100000">
                                          <p:val>
                                            <p:fltVal val="0"/>
                                          </p:val>
                                        </p:tav>
                                      </p:tavLst>
                                    </p:anim>
                                    <p:animEffect transition="out" filter="fade">
                                      <p:cBhvr>
                                        <p:cTn id="8" dur="500"/>
                                        <p:tgtEl>
                                          <p:spTgt spid="13"/>
                                        </p:tgtEl>
                                      </p:cBhvr>
                                    </p:animEffect>
                                    <p:set>
                                      <p:cBhvr>
                                        <p:cTn id="9" dur="1" fill="hold">
                                          <p:stCondLst>
                                            <p:cond delay="499"/>
                                          </p:stCondLst>
                                        </p:cTn>
                                        <p:tgtEl>
                                          <p:spTgt spid="1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46447" y="133351"/>
            <a:ext cx="5457825" cy="658813"/>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a:solidFill>
                  <a:srgbClr val="FF0000"/>
                </a:solidFill>
                <a:latin typeface="Times New Roman" panose="02020603050405020304" pitchFamily="18" charset="0"/>
                <a:ea typeface="MS Mincho"/>
              </a:rPr>
              <a:t>2</a:t>
            </a:r>
            <a:r>
              <a:rPr lang="en-US" sz="2800"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Bài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học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đường</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đời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đầu</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tiên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của</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Dế</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Mèn</a:t>
            </a:r>
            <a:r>
              <a:rPr lang="en-US" sz="2800" b="1" dirty="0">
                <a:solidFill>
                  <a:srgbClr val="FF0000"/>
                </a:solidFill>
                <a:latin typeface="Times New Roman" panose="02020603050405020304" pitchFamily="18" charset="0"/>
                <a:ea typeface="MS Mincho"/>
              </a:rPr>
              <a:t>.</a:t>
            </a:r>
            <a:endParaRPr lang="en-US" sz="2800" dirty="0">
              <a:solidFill>
                <a:srgbClr val="FF0000"/>
              </a:solidFill>
              <a:latin typeface="Times New Roman" panose="02020603050405020304" pitchFamily="18" charset="0"/>
              <a:ea typeface="Times New Roman" panose="02020603050405020304" pitchFamily="18" charset="0"/>
            </a:endParaRPr>
          </a:p>
        </p:txBody>
      </p:sp>
      <p:sp>
        <p:nvSpPr>
          <p:cNvPr id="9" name="Plaque 8"/>
          <p:cNvSpPr/>
          <p:nvPr/>
        </p:nvSpPr>
        <p:spPr>
          <a:xfrm>
            <a:off x="146447" y="885825"/>
            <a:ext cx="2861072" cy="660400"/>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fontAlgn="auto">
              <a:spcBef>
                <a:spcPts val="0"/>
              </a:spcBef>
              <a:spcAft>
                <a:spcPts val="0"/>
              </a:spcAft>
              <a:buFont typeface="Wingdings" panose="05000000000000000000" pitchFamily="2" charset="2"/>
              <a:buChar char="v"/>
              <a:tabLst>
                <a:tab pos="1386840" algn="l"/>
              </a:tabLst>
              <a:defRPr/>
            </a:pPr>
            <a:r>
              <a:rPr lang="en-US" sz="2800" b="1" dirty="0">
                <a:solidFill>
                  <a:prstClr val="black"/>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Nhận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xét</a:t>
            </a:r>
            <a:r>
              <a:rPr lang="en-US" sz="2800" b="1" dirty="0">
                <a:solidFill>
                  <a:srgbClr val="0D0D0D"/>
                </a:solidFill>
                <a:latin typeface="Times New Roman" panose="02020603050405020304" pitchFamily="18" charset="0"/>
                <a:ea typeface="MS Mincho"/>
              </a:rPr>
              <a:t>:</a:t>
            </a:r>
            <a:endParaRPr lang="en-US" sz="2800" dirty="0">
              <a:solidFill>
                <a:srgbClr val="FF0000"/>
              </a:solidFill>
              <a:latin typeface="Times New Roman" panose="02020603050405020304" pitchFamily="18" charset="0"/>
              <a:ea typeface="Times New Roman" panose="02020603050405020304" pitchFamily="18" charset="0"/>
            </a:endParaRPr>
          </a:p>
        </p:txBody>
      </p:sp>
      <p:graphicFrame>
        <p:nvGraphicFramePr>
          <p:cNvPr id="2" name="Table 1"/>
          <p:cNvGraphicFramePr>
            <a:graphicFrameLocks noGrp="1"/>
          </p:cNvGraphicFramePr>
          <p:nvPr/>
        </p:nvGraphicFramePr>
        <p:xfrm>
          <a:off x="313135" y="1920875"/>
          <a:ext cx="8503921" cy="1463040"/>
        </p:xfrm>
        <a:graphic>
          <a:graphicData uri="http://schemas.openxmlformats.org/drawingml/2006/table">
            <a:tbl>
              <a:tblPr firstRow="1" bandRow="1">
                <a:tableStyleId>{5940675A-B579-460E-94D1-54222C63F5DA}</a:tableStyleId>
              </a:tblPr>
              <a:tblGrid>
                <a:gridCol w="8503921">
                  <a:extLst>
                    <a:ext uri="{9D8B030D-6E8A-4147-A177-3AD203B41FA5}"/>
                  </a:extLst>
                </a:gridCol>
              </a:tblGrid>
              <a:tr h="370840">
                <a:tc>
                  <a:txBody>
                    <a:bodyPr/>
                    <a:lstStyle/>
                    <a:p>
                      <a:pPr marL="457200" indent="-457200">
                        <a:spcAft>
                          <a:spcPts val="0"/>
                        </a:spcAft>
                        <a:buFont typeface="Wingdings" panose="05000000000000000000" pitchFamily="2" charset="2"/>
                        <a:buChar char="ü"/>
                        <a:tabLst>
                          <a:tab pos="1386840" algn="l"/>
                        </a:tabLst>
                      </a:pPr>
                      <a:r>
                        <a:rPr lang="en-US" sz="2800" dirty="0" err="1" smtClean="0">
                          <a:solidFill>
                            <a:srgbClr val="0D0D0D"/>
                          </a:solidFill>
                          <a:effectLst/>
                          <a:latin typeface="Times New Roman" panose="02020603050405020304" pitchFamily="18" charset="0"/>
                          <a:ea typeface="MS Mincho"/>
                        </a:rPr>
                        <a:t>Sự</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hối</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hận</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của</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Dế</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mèn</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là</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cần</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thiết</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vì</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kẻ</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biết</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lỗi</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sẽ</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tránh</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được</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lỗi</a:t>
                      </a:r>
                      <a:r>
                        <a:rPr lang="en-US" sz="2800" dirty="0" smtClean="0">
                          <a:solidFill>
                            <a:srgbClr val="0D0D0D"/>
                          </a:solidFill>
                          <a:effectLst/>
                          <a:latin typeface="Times New Roman" panose="02020603050405020304" pitchFamily="18" charset="0"/>
                          <a:ea typeface="MS Mincho"/>
                        </a:rPr>
                        <a:t>.</a:t>
                      </a:r>
                      <a:endParaRPr lang="en-US" sz="2800" dirty="0" smtClean="0">
                        <a:effectLst/>
                        <a:latin typeface="Times New Roman" panose="02020603050405020304" pitchFamily="18" charset="0"/>
                        <a:ea typeface="Times New Roman" panose="02020603050405020304" pitchFamily="18" charset="0"/>
                      </a:endParaRPr>
                    </a:p>
                  </a:txBody>
                  <a:tcPr marL="68580" marR="68580">
                    <a:solidFill>
                      <a:schemeClr val="accent2">
                        <a:lumMod val="20000"/>
                        <a:lumOff val="80000"/>
                      </a:schemeClr>
                    </a:solidFill>
                  </a:tcPr>
                </a:tc>
                <a:extLst>
                  <a:ext uri="{0D108BD9-81ED-4DB2-BD59-A6C34878D82A}"/>
                </a:extLst>
              </a:tr>
              <a:tr h="370840">
                <a:tc>
                  <a:txBody>
                    <a:bodyPr/>
                    <a:lstStyle/>
                    <a:p>
                      <a:pPr marL="457200" indent="-457200">
                        <a:spcAft>
                          <a:spcPts val="0"/>
                        </a:spcAft>
                        <a:buFont typeface="Wingdings" panose="05000000000000000000" pitchFamily="2" charset="2"/>
                        <a:buChar char="ü"/>
                        <a:tabLst>
                          <a:tab pos="1386840" algn="l"/>
                        </a:tabLst>
                      </a:pPr>
                      <a:r>
                        <a:rPr lang="en-US" sz="2800" dirty="0" err="1" smtClean="0">
                          <a:solidFill>
                            <a:srgbClr val="0D0D0D"/>
                          </a:solidFill>
                          <a:effectLst/>
                          <a:latin typeface="Times New Roman" panose="02020603050405020304" pitchFamily="18" charset="0"/>
                          <a:ea typeface="MS Mincho"/>
                        </a:rPr>
                        <a:t>Có</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thể</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tha</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thứ</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vì</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tình</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cảm</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của</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Dế</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Mèn</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rất</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chân</a:t>
                      </a:r>
                      <a:r>
                        <a:rPr lang="en-US" sz="2800" dirty="0" smtClean="0">
                          <a:solidFill>
                            <a:srgbClr val="0D0D0D"/>
                          </a:solidFill>
                          <a:effectLst/>
                          <a:latin typeface="Times New Roman" panose="02020603050405020304" pitchFamily="18" charset="0"/>
                          <a:ea typeface="MS Mincho"/>
                        </a:rPr>
                        <a:t> </a:t>
                      </a:r>
                      <a:r>
                        <a:rPr lang="en-US" sz="2800" dirty="0" err="1" smtClean="0">
                          <a:solidFill>
                            <a:srgbClr val="0D0D0D"/>
                          </a:solidFill>
                          <a:effectLst/>
                          <a:latin typeface="Times New Roman" panose="02020603050405020304" pitchFamily="18" charset="0"/>
                          <a:ea typeface="MS Mincho"/>
                        </a:rPr>
                        <a:t>thành</a:t>
                      </a:r>
                      <a:r>
                        <a:rPr lang="en-US" sz="2800" dirty="0" smtClean="0">
                          <a:solidFill>
                            <a:srgbClr val="0D0D0D"/>
                          </a:solidFill>
                          <a:effectLst/>
                          <a:latin typeface="Times New Roman" panose="02020603050405020304" pitchFamily="18" charset="0"/>
                          <a:ea typeface="MS Mincho"/>
                        </a:rPr>
                        <a:t>.</a:t>
                      </a:r>
                      <a:endParaRPr lang="en-US" sz="2800" dirty="0" smtClean="0">
                        <a:effectLst/>
                        <a:latin typeface="Times New Roman" panose="02020603050405020304" pitchFamily="18" charset="0"/>
                        <a:ea typeface="Times New Roman" panose="02020603050405020304" pitchFamily="18" charset="0"/>
                      </a:endParaRPr>
                    </a:p>
                  </a:txBody>
                  <a:tcPr marL="68580" marR="68580">
                    <a:solidFill>
                      <a:schemeClr val="accent2">
                        <a:lumMod val="20000"/>
                        <a:lumOff val="80000"/>
                      </a:schemeClr>
                    </a:solidFill>
                  </a:tcPr>
                </a:tc>
                <a:extLst>
                  <a:ext uri="{0D108BD9-81ED-4DB2-BD59-A6C34878D82A}"/>
                </a:extLst>
              </a:tr>
            </a:tbl>
          </a:graphicData>
        </a:graphic>
      </p:graphicFrame>
      <p:sp>
        <p:nvSpPr>
          <p:cNvPr id="7" name="Cloud Callout 6"/>
          <p:cNvSpPr/>
          <p:nvPr/>
        </p:nvSpPr>
        <p:spPr>
          <a:xfrm>
            <a:off x="1822847" y="1673225"/>
            <a:ext cx="4624388" cy="2617788"/>
          </a:xfrm>
          <a:prstGeom prst="cloudCallou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dirty="0">
                <a:solidFill>
                  <a:srgbClr val="0D0D0D"/>
                </a:solidFill>
                <a:latin typeface="Times New Roman" panose="02020603050405020304" pitchFamily="18" charset="0"/>
                <a:ea typeface="MS Mincho"/>
              </a:rPr>
              <a:t>Theo </a:t>
            </a:r>
            <a:r>
              <a:rPr lang="en-US" sz="2800" dirty="0" err="1">
                <a:solidFill>
                  <a:srgbClr val="0D0D0D"/>
                </a:solidFill>
                <a:latin typeface="Times New Roman" panose="02020603050405020304" pitchFamily="18" charset="0"/>
                <a:ea typeface="MS Mincho"/>
              </a:rPr>
              <a:t>em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sự</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hối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hận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Mèn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cần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thiết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không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thể</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thứ</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được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không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Vì</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sao</a:t>
            </a:r>
            <a:r>
              <a:rPr lang="en-US" sz="2800" dirty="0">
                <a:solidFill>
                  <a:srgbClr val="0D0D0D"/>
                </a:solidFill>
                <a:latin typeface="Times New Roman" panose="02020603050405020304" pitchFamily="18" charset="0"/>
                <a:ea typeface="MS Mincho"/>
              </a:rPr>
              <a:t>?</a:t>
            </a:r>
            <a:endParaRPr lang="en-US" sz="2800" dirty="0">
              <a:solidFill>
                <a:prstClr val="white"/>
              </a:solidFill>
              <a:latin typeface="Times New Roman" panose="02020603050405020304" pitchFamily="18" charset="0"/>
              <a:ea typeface="Times New Roman" panose="02020603050405020304" pitchFamily="18" charset="0"/>
            </a:endParaRPr>
          </a:p>
        </p:txBody>
      </p:sp>
      <p:sp>
        <p:nvSpPr>
          <p:cNvPr id="3" name="Right Arrow Callout 2"/>
          <p:cNvSpPr/>
          <p:nvPr/>
        </p:nvSpPr>
        <p:spPr>
          <a:xfrm>
            <a:off x="479823" y="3455988"/>
            <a:ext cx="3125390" cy="2838450"/>
          </a:xfrm>
          <a:prstGeom prst="rightArrowCallou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5"/>
          <p:cNvSpPr>
            <a:spLocks noChangeArrowheads="1"/>
          </p:cNvSpPr>
          <p:nvPr/>
        </p:nvSpPr>
        <p:spPr bwMode="auto">
          <a:xfrm>
            <a:off x="479822" y="3721101"/>
            <a:ext cx="2057400" cy="3416320"/>
          </a:xfrm>
          <a:prstGeom prst="rect">
            <a:avLst/>
          </a:prstGeom>
          <a:noFill/>
          <a:ln w="9525">
            <a:noFill/>
            <a:miter lim="800000"/>
            <a:headEnd/>
            <a:tailEnd/>
          </a:ln>
        </p:spPr>
        <p:txBody>
          <a:bodyPr>
            <a:spAutoFit/>
          </a:bodyPr>
          <a:lstStyle/>
          <a:p>
            <a:pPr>
              <a:tabLst>
                <a:tab pos="1385888" algn="l"/>
              </a:tabLst>
            </a:pPr>
            <a:r>
              <a:rPr lang="en-US" sz="2400">
                <a:solidFill>
                  <a:srgbClr val="0D0D0D"/>
                </a:solidFill>
                <a:latin typeface="Times New Roman" pitchFamily="18" charset="0"/>
                <a:ea typeface="MS Mincho" pitchFamily="49" charset="-128"/>
              </a:rPr>
              <a:t>Cuối truyện là hình ảnh Dế Mèn đứng lặng hồi lâu trước nấm mồ bạn. Em thử hình dung tâm trạng Dế Mèn lúc này?</a:t>
            </a:r>
            <a:endParaRPr lang="en-US" sz="2400">
              <a:solidFill>
                <a:srgbClr val="000000"/>
              </a:solidFill>
              <a:latin typeface="Times New Roman" pitchFamily="18" charset="0"/>
              <a:cs typeface="Times New Roman" pitchFamily="18" charset="0"/>
            </a:endParaRPr>
          </a:p>
        </p:txBody>
      </p:sp>
      <p:sp>
        <p:nvSpPr>
          <p:cNvPr id="8" name="Rounded Rectangle 7"/>
          <p:cNvSpPr/>
          <p:nvPr/>
        </p:nvSpPr>
        <p:spPr>
          <a:xfrm>
            <a:off x="3605212" y="3455989"/>
            <a:ext cx="3634979" cy="3127375"/>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Rectangle 11"/>
          <p:cNvSpPr/>
          <p:nvPr/>
        </p:nvSpPr>
        <p:spPr>
          <a:xfrm>
            <a:off x="3596879" y="3659188"/>
            <a:ext cx="3692128" cy="3970318"/>
          </a:xfrm>
          <a:prstGeom prst="rect">
            <a:avLst/>
          </a:prstGeom>
        </p:spPr>
        <p:txBody>
          <a:bodyPr>
            <a:spAutoFit/>
          </a:bodyPr>
          <a:lstStyle/>
          <a:p>
            <a:pPr marL="285750" indent="-285750" fontAlgn="auto">
              <a:spcBef>
                <a:spcPts val="0"/>
              </a:spcBef>
              <a:spcAft>
                <a:spcPts val="0"/>
              </a:spcAft>
              <a:buFontTx/>
              <a:buChar char="-"/>
              <a:tabLst>
                <a:tab pos="1386840" algn="l"/>
              </a:tabLst>
              <a:defRPr/>
            </a:pPr>
            <a:r>
              <a:rPr lang="en-US" sz="2800" dirty="0" err="1">
                <a:solidFill>
                  <a:srgbClr val="0D0D0D"/>
                </a:solidFill>
                <a:latin typeface="Times New Roman" panose="02020603050405020304" pitchFamily="18" charset="0"/>
                <a:ea typeface="MS Mincho"/>
                <a:cs typeface="+mn-cs"/>
              </a:rPr>
              <a:t>Cuối</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truyện</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là</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hình</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ảnh</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Dế</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Mèn</a:t>
            </a:r>
            <a:r>
              <a:rPr lang="en-US" sz="2800" dirty="0">
                <a:solidFill>
                  <a:srgbClr val="0D0D0D"/>
                </a:solidFill>
                <a:latin typeface="Times New Roman" panose="02020603050405020304" pitchFamily="18" charset="0"/>
                <a:ea typeface="MS Mincho"/>
                <a:cs typeface="+mn-cs"/>
              </a:rPr>
              <a:t> cay </a:t>
            </a:r>
            <a:r>
              <a:rPr lang="en-US" sz="2800" dirty="0" err="1">
                <a:solidFill>
                  <a:srgbClr val="0D0D0D"/>
                </a:solidFill>
                <a:latin typeface="Times New Roman" panose="02020603050405020304" pitchFamily="18" charset="0"/>
                <a:ea typeface="MS Mincho"/>
                <a:cs typeface="+mn-cs"/>
              </a:rPr>
              <a:t>đắng</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vì</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lỗi</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lầm</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của</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mình</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xót</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thương</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Dế</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Choắt</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mong</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Dế</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Choắt</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sống</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lại</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nghĩ</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đến</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việc</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thay</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đổi</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cách</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sống</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của</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mình</a:t>
            </a:r>
            <a:r>
              <a:rPr lang="en-US" sz="2800" dirty="0">
                <a:solidFill>
                  <a:srgbClr val="0D0D0D"/>
                </a:solidFill>
                <a:latin typeface="Times New Roman" panose="02020603050405020304" pitchFamily="18" charset="0"/>
                <a:ea typeface="MS Mincho"/>
                <a:cs typeface="+mn-cs"/>
              </a:rPr>
              <a:t>.</a:t>
            </a:r>
            <a:endParaRPr lang="en-US" sz="2800" dirty="0">
              <a:solidFill>
                <a:prstClr val="black"/>
              </a:solidFill>
              <a:latin typeface="Times New Roman" panose="02020603050405020304" pitchFamily="18" charset="0"/>
              <a:ea typeface="Times New Roman" panose="02020603050405020304" pitchFamily="18" charset="0"/>
              <a:cs typeface="+mn-cs"/>
            </a:endParaRPr>
          </a:p>
          <a:p>
            <a:pPr fontAlgn="auto">
              <a:spcBef>
                <a:spcPts val="0"/>
              </a:spcBef>
              <a:spcAft>
                <a:spcPts val="0"/>
              </a:spcAft>
              <a:tabLst>
                <a:tab pos="1386840" algn="l"/>
              </a:tabLst>
              <a:defRPr/>
            </a:pPr>
            <a:r>
              <a:rPr lang="en-US" sz="2800" dirty="0">
                <a:solidFill>
                  <a:srgbClr val="0D0D0D"/>
                </a:solidFill>
                <a:latin typeface="Times New Roman" panose="02020603050405020304" pitchFamily="18" charset="0"/>
                <a:ea typeface="MS Mincho"/>
                <a:cs typeface="+mn-cs"/>
              </a:rPr>
              <a:t> </a:t>
            </a:r>
            <a:endParaRPr lang="en-US" sz="2800" dirty="0">
              <a:solidFill>
                <a:prstClr val="black"/>
              </a:solidFill>
              <a:latin typeface="Times New Roman" panose="02020603050405020304" pitchFamily="18" charset="0"/>
              <a:ea typeface="Times New Roman" panose="02020603050405020304" pitchFamily="18" charset="0"/>
              <a:cs typeface="+mn-cs"/>
            </a:endParaRPr>
          </a:p>
        </p:txBody>
      </p:sp>
      <p:pic>
        <p:nvPicPr>
          <p:cNvPr id="13" name="Picture 12"/>
          <p:cNvPicPr>
            <a:picLocks noChangeAspect="1"/>
          </p:cNvPicPr>
          <p:nvPr/>
        </p:nvPicPr>
        <p:blipFill>
          <a:blip r:embed="rId2"/>
          <a:srcRect/>
          <a:stretch>
            <a:fillRect/>
          </a:stretch>
        </p:blipFill>
        <p:spPr bwMode="auto">
          <a:xfrm>
            <a:off x="7297341" y="4037013"/>
            <a:ext cx="1657350" cy="2070100"/>
          </a:xfrm>
          <a:prstGeom prst="rect">
            <a:avLst/>
          </a:prstGeom>
          <a:noFill/>
          <a:ln w="9525">
            <a:noFill/>
            <a:miter lim="800000"/>
            <a:headEnd/>
            <a:tailEnd/>
          </a:ln>
        </p:spPr>
      </p:pic>
    </p:spTree>
    <p:extLst>
      <p:ext uri="{BB962C8B-B14F-4D97-AF65-F5344CB8AC3E}">
        <p14:creationId xmlns:p14="http://schemas.microsoft.com/office/powerpoint/2010/main" val="318001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1000"/>
                                        <p:tgtEl>
                                          <p:spTgt spid="6">
                                            <p:txEl>
                                              <p:pRg st="0" end="0"/>
                                            </p:txEl>
                                          </p:spTgt>
                                        </p:tgtEl>
                                      </p:cBhvr>
                                    </p:animEffect>
                                    <p:anim calcmode="lin" valueType="num">
                                      <p:cBhvr>
                                        <p:cTn id="2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8"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46447" y="133351"/>
            <a:ext cx="5457825" cy="658813"/>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a:solidFill>
                  <a:srgbClr val="FF0000"/>
                </a:solidFill>
                <a:latin typeface="Times New Roman" panose="02020603050405020304" pitchFamily="18" charset="0"/>
                <a:ea typeface="MS Mincho"/>
              </a:rPr>
              <a:t>2</a:t>
            </a:r>
            <a:r>
              <a:rPr lang="en-US" sz="2800"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Bài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học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đường</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đời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đầu</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tiên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của</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Dế</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Mèn</a:t>
            </a:r>
            <a:r>
              <a:rPr lang="en-US" sz="2800" b="1" dirty="0">
                <a:solidFill>
                  <a:srgbClr val="FF0000"/>
                </a:solidFill>
                <a:latin typeface="Times New Roman" panose="02020603050405020304" pitchFamily="18" charset="0"/>
                <a:ea typeface="MS Mincho"/>
              </a:rPr>
              <a:t>.</a:t>
            </a:r>
            <a:endParaRPr lang="en-US" sz="2800" dirty="0">
              <a:solidFill>
                <a:srgbClr val="FF0000"/>
              </a:solidFill>
              <a:latin typeface="Times New Roman" panose="02020603050405020304" pitchFamily="18" charset="0"/>
              <a:ea typeface="Times New Roman" panose="02020603050405020304" pitchFamily="18" charset="0"/>
            </a:endParaRPr>
          </a:p>
        </p:txBody>
      </p:sp>
      <p:sp>
        <p:nvSpPr>
          <p:cNvPr id="5" name="Plaque 4"/>
          <p:cNvSpPr/>
          <p:nvPr/>
        </p:nvSpPr>
        <p:spPr>
          <a:xfrm>
            <a:off x="146447" y="885825"/>
            <a:ext cx="2861072" cy="660400"/>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fontAlgn="auto">
              <a:spcBef>
                <a:spcPts val="0"/>
              </a:spcBef>
              <a:spcAft>
                <a:spcPts val="0"/>
              </a:spcAft>
              <a:buFont typeface="Wingdings" panose="05000000000000000000" pitchFamily="2" charset="2"/>
              <a:buChar char="v"/>
              <a:tabLst>
                <a:tab pos="1386840" algn="l"/>
              </a:tabLst>
              <a:defRPr/>
            </a:pPr>
            <a:r>
              <a:rPr lang="en-US" sz="2800" b="1" dirty="0">
                <a:solidFill>
                  <a:prstClr val="black"/>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Nhận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xét</a:t>
            </a:r>
            <a:r>
              <a:rPr lang="en-US" sz="2800" b="1" dirty="0">
                <a:solidFill>
                  <a:srgbClr val="0D0D0D"/>
                </a:solidFill>
                <a:latin typeface="Times New Roman" panose="02020603050405020304" pitchFamily="18" charset="0"/>
                <a:ea typeface="MS Mincho"/>
              </a:rPr>
              <a:t>:</a:t>
            </a:r>
            <a:endParaRPr lang="en-US" sz="2800" dirty="0">
              <a:solidFill>
                <a:srgbClr val="FF0000"/>
              </a:solidFill>
              <a:latin typeface="Times New Roman" panose="02020603050405020304" pitchFamily="18" charset="0"/>
              <a:ea typeface="Times New Roman" panose="02020603050405020304" pitchFamily="18" charset="0"/>
            </a:endParaRPr>
          </a:p>
        </p:txBody>
      </p:sp>
      <p:graphicFrame>
        <p:nvGraphicFramePr>
          <p:cNvPr id="7" name="Diagram 6"/>
          <p:cNvGraphicFramePr/>
          <p:nvPr/>
        </p:nvGraphicFramePr>
        <p:xfrm>
          <a:off x="730047" y="1545771"/>
          <a:ext cx="8085803" cy="23569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p:cNvGraphicFramePr/>
          <p:nvPr/>
        </p:nvGraphicFramePr>
        <p:xfrm>
          <a:off x="730047" y="3383910"/>
          <a:ext cx="8085803" cy="235693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9" name="Picture 8"/>
          <p:cNvPicPr>
            <a:picLocks noChangeAspect="1"/>
          </p:cNvPicPr>
          <p:nvPr/>
        </p:nvPicPr>
        <p:blipFill>
          <a:blip r:embed="rId12"/>
          <a:srcRect/>
          <a:stretch>
            <a:fillRect/>
          </a:stretch>
        </p:blipFill>
        <p:spPr bwMode="auto">
          <a:xfrm>
            <a:off x="1003698" y="1471614"/>
            <a:ext cx="7136606" cy="3914775"/>
          </a:xfrm>
          <a:prstGeom prst="rect">
            <a:avLst/>
          </a:prstGeom>
          <a:noFill/>
          <a:ln w="9525">
            <a:noFill/>
            <a:miter lim="800000"/>
            <a:headEnd/>
            <a:tailEnd/>
          </a:ln>
        </p:spPr>
      </p:pic>
    </p:spTree>
    <p:extLst>
      <p:ext uri="{BB962C8B-B14F-4D97-AF65-F5344CB8AC3E}">
        <p14:creationId xmlns:p14="http://schemas.microsoft.com/office/powerpoint/2010/main" val="167912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46447" y="133351"/>
            <a:ext cx="5457825" cy="658813"/>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a:solidFill>
                  <a:srgbClr val="FF0000"/>
                </a:solidFill>
                <a:latin typeface="Times New Roman" panose="02020603050405020304" pitchFamily="18" charset="0"/>
                <a:ea typeface="MS Mincho"/>
              </a:rPr>
              <a:t>2</a:t>
            </a:r>
            <a:r>
              <a:rPr lang="en-US" sz="2800"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Bài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học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đường</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đời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đầu</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tiên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của</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Dế</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Mèn</a:t>
            </a:r>
            <a:r>
              <a:rPr lang="en-US" sz="2800" b="1" dirty="0">
                <a:solidFill>
                  <a:srgbClr val="FF0000"/>
                </a:solidFill>
                <a:latin typeface="Times New Roman" panose="02020603050405020304" pitchFamily="18" charset="0"/>
                <a:ea typeface="MS Mincho"/>
              </a:rPr>
              <a:t>.</a:t>
            </a:r>
            <a:endParaRPr lang="en-US" sz="2800" dirty="0">
              <a:solidFill>
                <a:srgbClr val="FF0000"/>
              </a:solidFill>
              <a:latin typeface="Times New Roman" panose="02020603050405020304" pitchFamily="18" charset="0"/>
              <a:ea typeface="Times New Roman" panose="02020603050405020304" pitchFamily="18" charset="0"/>
            </a:endParaRPr>
          </a:p>
        </p:txBody>
      </p:sp>
      <p:sp>
        <p:nvSpPr>
          <p:cNvPr id="5" name="Plaque 4"/>
          <p:cNvSpPr/>
          <p:nvPr/>
        </p:nvSpPr>
        <p:spPr>
          <a:xfrm>
            <a:off x="146447" y="885825"/>
            <a:ext cx="2861072" cy="660400"/>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fontAlgn="auto">
              <a:spcBef>
                <a:spcPts val="0"/>
              </a:spcBef>
              <a:spcAft>
                <a:spcPts val="0"/>
              </a:spcAft>
              <a:buFont typeface="Wingdings" panose="05000000000000000000" pitchFamily="2" charset="2"/>
              <a:buChar char="v"/>
              <a:tabLst>
                <a:tab pos="1386840" algn="l"/>
              </a:tabLst>
              <a:defRPr/>
            </a:pPr>
            <a:r>
              <a:rPr lang="en-US" sz="2800" b="1" dirty="0">
                <a:solidFill>
                  <a:prstClr val="black"/>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Nhận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xét</a:t>
            </a:r>
            <a:r>
              <a:rPr lang="en-US" sz="2800" b="1" dirty="0">
                <a:solidFill>
                  <a:srgbClr val="0D0D0D"/>
                </a:solidFill>
                <a:latin typeface="Times New Roman" panose="02020603050405020304" pitchFamily="18" charset="0"/>
                <a:ea typeface="MS Mincho"/>
              </a:rPr>
              <a:t>:</a:t>
            </a:r>
            <a:endParaRPr lang="en-US" sz="2800" dirty="0">
              <a:solidFill>
                <a:srgbClr val="FF0000"/>
              </a:solidFill>
              <a:latin typeface="Times New Roman" panose="02020603050405020304" pitchFamily="18" charset="0"/>
              <a:ea typeface="Times New Roman" panose="02020603050405020304" pitchFamily="18" charset="0"/>
            </a:endParaRPr>
          </a:p>
        </p:txBody>
      </p:sp>
      <p:graphicFrame>
        <p:nvGraphicFramePr>
          <p:cNvPr id="7" name="Diagram 6"/>
          <p:cNvGraphicFramePr/>
          <p:nvPr/>
        </p:nvGraphicFramePr>
        <p:xfrm>
          <a:off x="730047" y="1545771"/>
          <a:ext cx="8085803" cy="2356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p:cNvGraphicFramePr/>
          <p:nvPr/>
        </p:nvGraphicFramePr>
        <p:xfrm>
          <a:off x="730047" y="3902702"/>
          <a:ext cx="8085803" cy="235693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89303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391886" y="1516378"/>
          <a:ext cx="6838406" cy="46101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Diamond 6"/>
          <p:cNvSpPr/>
          <p:nvPr/>
        </p:nvSpPr>
        <p:spPr>
          <a:xfrm>
            <a:off x="1759744" y="109538"/>
            <a:ext cx="4343400" cy="2036762"/>
          </a:xfrm>
          <a:prstGeom prst="diamond">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3200" b="1" dirty="0" err="1">
                <a:solidFill>
                  <a:prstClr val="white"/>
                </a:solidFill>
                <a:latin typeface="Times New Roman" panose="02020603050405020304" pitchFamily="18" charset="0"/>
                <a:cs typeface="Times New Roman" panose="02020603050405020304" pitchFamily="18" charset="0"/>
              </a:rPr>
              <a:t>Sau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đọc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hiểu</a:t>
            </a:r>
            <a:endParaRPr lang="en-US" sz="3200" b="1" dirty="0">
              <a:solidFill>
                <a:prstClr val="white"/>
              </a:solidFill>
              <a:latin typeface="Times New Roman" panose="02020603050405020304" pitchFamily="18" charset="0"/>
              <a:cs typeface="Times New Roman" panose="02020603050405020304" pitchFamily="18" charset="0"/>
            </a:endParaRPr>
          </a:p>
          <a:p>
            <a:pPr algn="ctr" fontAlgn="auto">
              <a:spcBef>
                <a:spcPts val="0"/>
              </a:spcBef>
              <a:spcAft>
                <a:spcPts val="0"/>
              </a:spcAft>
              <a:defRPr/>
            </a:pPr>
            <a:r>
              <a:rPr lang="en-US" sz="3200" b="1" dirty="0">
                <a:solidFill>
                  <a:prstClr val="white"/>
                </a:solidFill>
                <a:latin typeface="Times New Roman" panose="02020603050405020304" pitchFamily="18" charset="0"/>
                <a:cs typeface="Times New Roman" panose="02020603050405020304" pitchFamily="18" charset="0"/>
              </a:rPr>
              <a:t>(</a:t>
            </a:r>
            <a:r>
              <a:rPr lang="en-US" sz="3200" b="1" dirty="0" err="1">
                <a:solidFill>
                  <a:prstClr val="white"/>
                </a:solidFill>
                <a:latin typeface="Times New Roman" panose="02020603050405020304" pitchFamily="18" charset="0"/>
                <a:cs typeface="Times New Roman" panose="02020603050405020304" pitchFamily="18" charset="0"/>
              </a:rPr>
              <a:t>Tổng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kết</a:t>
            </a:r>
            <a:r>
              <a:rPr lang="en-US" sz="3200" b="1" dirty="0">
                <a:solidFill>
                  <a:prstClr val="white"/>
                </a:solidFill>
                <a:latin typeface="Times New Roman" panose="02020603050405020304" pitchFamily="18" charset="0"/>
                <a:cs typeface="Times New Roman" panose="02020603050405020304" pitchFamily="18" charset="0"/>
              </a:rPr>
              <a:t>)</a:t>
            </a:r>
          </a:p>
        </p:txBody>
      </p:sp>
      <p:sp>
        <p:nvSpPr>
          <p:cNvPr id="8" name="Flowchart: Display 7"/>
          <p:cNvSpPr/>
          <p:nvPr/>
        </p:nvSpPr>
        <p:spPr>
          <a:xfrm>
            <a:off x="6103144" y="1384300"/>
            <a:ext cx="2733675" cy="4598988"/>
          </a:xfrm>
          <a:prstGeom prst="flowChartDisplay">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Nhận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xét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về</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đặc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sắc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nghệ</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thuật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và</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sức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cuốn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hút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của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tác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phẩm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Nội</a:t>
            </a:r>
            <a:r>
              <a:rPr lang="en-US" sz="2400" dirty="0">
                <a:solidFill>
                  <a:srgbClr val="0D0D0D"/>
                </a:solidFill>
                <a:latin typeface="Times New Roman" panose="02020603050405020304" pitchFamily="18" charset="0"/>
                <a:ea typeface="MS Mincho"/>
              </a:rPr>
              <a:t> dung, ý </a:t>
            </a:r>
            <a:r>
              <a:rPr lang="en-US" sz="2400" dirty="0" err="1">
                <a:solidFill>
                  <a:srgbClr val="0D0D0D"/>
                </a:solidFill>
                <a:latin typeface="Times New Roman" panose="02020603050405020304" pitchFamily="18" charset="0"/>
                <a:ea typeface="MS Mincho"/>
              </a:rPr>
              <a:t>nghĩa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của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văn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bản</a:t>
            </a:r>
            <a:r>
              <a:rPr lang="en-US" sz="2400" dirty="0">
                <a:solidFill>
                  <a:srgbClr val="0D0D0D"/>
                </a:solidFill>
                <a:latin typeface="Times New Roman" panose="02020603050405020304" pitchFamily="18" charset="0"/>
                <a:ea typeface="MS Mincho"/>
              </a:rPr>
              <a:t>?</a:t>
            </a:r>
            <a:endParaRPr lang="en-US" sz="2400" dirty="0">
              <a:solidFill>
                <a:prstClr val="white"/>
              </a:solidFill>
              <a:latin typeface="Times New Roman" panose="02020603050405020304" pitchFamily="18" charset="0"/>
              <a:ea typeface="Times New Roman" panose="02020603050405020304" pitchFamily="18" charset="0"/>
            </a:endParaRPr>
          </a:p>
          <a:p>
            <a:pPr fontAlgn="auto">
              <a:spcBef>
                <a:spcPts val="0"/>
              </a:spcBef>
              <a:spcAft>
                <a:spcPts val="0"/>
              </a:spcAft>
              <a:tabLst>
                <a:tab pos="1386840" algn="l"/>
              </a:tabLst>
              <a:defRPr/>
            </a:pP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Em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học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tập</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được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gì</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từ</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nghệ</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thuật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miêu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tả</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và</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kể</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chuyện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của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Tô</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Hoài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trong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văn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bản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này</a:t>
            </a:r>
            <a:r>
              <a:rPr lang="en-US" sz="2400" dirty="0">
                <a:solidFill>
                  <a:srgbClr val="0D0D0D"/>
                </a:solidFill>
                <a:latin typeface="Times New Roman" panose="02020603050405020304" pitchFamily="18" charset="0"/>
                <a:ea typeface="MS Mincho"/>
              </a:rPr>
              <a:t>?</a:t>
            </a:r>
            <a:endParaRPr lang="en-US" sz="2400" dirty="0">
              <a:solidFill>
                <a:prstClr val="white"/>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2520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mond 1"/>
          <p:cNvSpPr/>
          <p:nvPr/>
        </p:nvSpPr>
        <p:spPr>
          <a:xfrm>
            <a:off x="127398" y="358775"/>
            <a:ext cx="2949178" cy="135890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err="1">
                <a:solidFill>
                  <a:prstClr val="white"/>
                </a:solidFill>
                <a:latin typeface="Times New Roman" panose="02020603050405020304" pitchFamily="18" charset="0"/>
                <a:cs typeface="Times New Roman" panose="02020603050405020304" pitchFamily="18" charset="0"/>
              </a:rPr>
              <a:t>Nội</a:t>
            </a:r>
            <a:r>
              <a:rPr lang="en-US" sz="2800" b="1" dirty="0">
                <a:solidFill>
                  <a:prstClr val="white"/>
                </a:solidFill>
                <a:latin typeface="Times New Roman" panose="02020603050405020304" pitchFamily="18" charset="0"/>
                <a:cs typeface="Times New Roman" panose="02020603050405020304" pitchFamily="18" charset="0"/>
              </a:rPr>
              <a:t> dung</a:t>
            </a:r>
          </a:p>
        </p:txBody>
      </p:sp>
      <p:sp>
        <p:nvSpPr>
          <p:cNvPr id="6" name="Diamond 5"/>
          <p:cNvSpPr/>
          <p:nvPr/>
        </p:nvSpPr>
        <p:spPr>
          <a:xfrm>
            <a:off x="5378054" y="398463"/>
            <a:ext cx="2949178" cy="1319212"/>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err="1">
                <a:solidFill>
                  <a:prstClr val="white"/>
                </a:solidFill>
                <a:latin typeface="Times New Roman" panose="02020603050405020304" pitchFamily="18" charset="0"/>
                <a:cs typeface="Times New Roman" panose="02020603050405020304" pitchFamily="18" charset="0"/>
              </a:rPr>
              <a:t>Nghệ</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thuật</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273844" y="1906588"/>
            <a:ext cx="2939654" cy="47561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Vẻ</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đẹp</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cường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tráng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của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Mèn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Mèn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kiêu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căng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nông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nổi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gây</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ra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cái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chết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của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Choắt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Mèn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hối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hận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và</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rút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ra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bài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học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cho</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mình</a:t>
            </a:r>
            <a:r>
              <a:rPr lang="en-US" sz="2400" dirty="0">
                <a:solidFill>
                  <a:srgbClr val="0D0D0D"/>
                </a:solidFill>
                <a:latin typeface="Times New Roman" panose="02020603050405020304" pitchFamily="18" charset="0"/>
                <a:ea typeface="MS Mincho"/>
              </a:rPr>
              <a:t>.</a:t>
            </a:r>
            <a:endParaRPr lang="en-US" sz="2400" dirty="0">
              <a:solidFill>
                <a:prstClr val="white"/>
              </a:solidFill>
              <a:latin typeface="Times New Roman" panose="02020603050405020304" pitchFamily="18" charset="0"/>
              <a:ea typeface="Times New Roman" panose="02020603050405020304" pitchFamily="18" charset="0"/>
            </a:endParaRPr>
          </a:p>
          <a:p>
            <a:pPr fontAlgn="auto">
              <a:spcBef>
                <a:spcPts val="0"/>
              </a:spcBef>
              <a:spcAft>
                <a:spcPts val="0"/>
              </a:spcAft>
              <a:tabLst>
                <a:tab pos="1386840" algn="l"/>
              </a:tabLst>
              <a:defRPr/>
            </a:pP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Bài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học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về</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lối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sống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thân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ái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chan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hòa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yêu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thương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giúp</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đỡ</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bạn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bè</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cách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ứng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xử</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lễ</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độ</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khiêm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nhường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sự</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tự</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chủ</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ăn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năn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hối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lỗi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trước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cử</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chỉ</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sai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lầm</a:t>
            </a:r>
            <a:r>
              <a:rPr lang="en-US" sz="2400" dirty="0">
                <a:solidFill>
                  <a:srgbClr val="0D0D0D"/>
                </a:solidFill>
                <a:latin typeface="Times New Roman" panose="02020603050405020304" pitchFamily="18" charset="0"/>
                <a:ea typeface="MS Mincho"/>
              </a:rPr>
              <a:t>...</a:t>
            </a:r>
            <a:endParaRPr lang="en-US" sz="2400" dirty="0">
              <a:solidFill>
                <a:prstClr val="white"/>
              </a:solidFill>
              <a:latin typeface="Times New Roman" panose="02020603050405020304" pitchFamily="18" charset="0"/>
              <a:ea typeface="Times New Roman" panose="02020603050405020304" pitchFamily="18" charset="0"/>
            </a:endParaRPr>
          </a:p>
        </p:txBody>
      </p:sp>
      <p:sp>
        <p:nvSpPr>
          <p:cNvPr id="9" name="Rounded Rectangle 8"/>
          <p:cNvSpPr/>
          <p:nvPr/>
        </p:nvSpPr>
        <p:spPr>
          <a:xfrm>
            <a:off x="3320653" y="1906588"/>
            <a:ext cx="5604272" cy="47561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800">
                <a:solidFill>
                  <a:srgbClr val="0D0D0D"/>
                </a:solidFill>
                <a:latin typeface="Times New Roman" pitchFamily="18" charset="0"/>
                <a:ea typeface="MS Mincho" pitchFamily="49" charset="-128"/>
                <a:cs typeface="Arial" charset="0"/>
              </a:rPr>
              <a:t>- Kể chuyện kết hợp với miêu tả.</a:t>
            </a:r>
            <a:endParaRPr lang="en-US" sz="2800">
              <a:solidFill>
                <a:srgbClr val="FFFFFF"/>
              </a:solidFill>
              <a:latin typeface="Times New Roman" pitchFamily="18" charset="0"/>
              <a:cs typeface="Times New Roman" pitchFamily="18" charset="0"/>
            </a:endParaRPr>
          </a:p>
          <a:p>
            <a:pPr>
              <a:tabLst>
                <a:tab pos="1385888" algn="l"/>
              </a:tabLst>
              <a:defRPr/>
            </a:pPr>
            <a:r>
              <a:rPr lang="en-US" sz="2800">
                <a:solidFill>
                  <a:srgbClr val="0D0D0D"/>
                </a:solidFill>
                <a:latin typeface="Times New Roman" pitchFamily="18" charset="0"/>
                <a:ea typeface="MS Mincho" pitchFamily="49" charset="-128"/>
                <a:cs typeface="Arial" charset="0"/>
              </a:rPr>
              <a:t>- Xây dựng hình tượng nhân vật Dế Mèn gần gũi với trẻ thơ, miêu tả loài vật chính xác, sinh động.</a:t>
            </a:r>
            <a:endParaRPr lang="en-US" sz="2800">
              <a:solidFill>
                <a:srgbClr val="FFFFFF"/>
              </a:solidFill>
              <a:latin typeface="Times New Roman" pitchFamily="18" charset="0"/>
              <a:cs typeface="Times New Roman" pitchFamily="18" charset="0"/>
            </a:endParaRPr>
          </a:p>
          <a:p>
            <a:pPr>
              <a:tabLst>
                <a:tab pos="1385888" algn="l"/>
              </a:tabLst>
              <a:defRPr/>
            </a:pPr>
            <a:r>
              <a:rPr lang="en-US" sz="2800">
                <a:solidFill>
                  <a:srgbClr val="0D0D0D"/>
                </a:solidFill>
                <a:latin typeface="Times New Roman" pitchFamily="18" charset="0"/>
                <a:ea typeface="MS Mincho" pitchFamily="49" charset="-128"/>
                <a:cs typeface="Arial" charset="0"/>
              </a:rPr>
              <a:t>- Các phép tu từ, đặc biệt là biện pháp nhân hóa.</a:t>
            </a:r>
            <a:endParaRPr lang="en-US" sz="2800">
              <a:solidFill>
                <a:srgbClr val="FFFFFF"/>
              </a:solidFill>
              <a:latin typeface="Times New Roman" pitchFamily="18" charset="0"/>
              <a:cs typeface="Times New Roman" pitchFamily="18" charset="0"/>
            </a:endParaRPr>
          </a:p>
          <a:p>
            <a:pPr>
              <a:tabLst>
                <a:tab pos="1385888" algn="l"/>
              </a:tabLst>
              <a:defRPr/>
            </a:pPr>
            <a:r>
              <a:rPr lang="en-US" sz="2800">
                <a:solidFill>
                  <a:srgbClr val="0D0D0D"/>
                </a:solidFill>
                <a:latin typeface="Times New Roman" pitchFamily="18" charset="0"/>
                <a:ea typeface="MS Mincho" pitchFamily="49" charset="-128"/>
                <a:cs typeface="Arial" charset="0"/>
              </a:rPr>
              <a:t>- Lựa chọn ngôi kể, lời văn giàu hình ảnh, cảm xúc.</a:t>
            </a:r>
            <a:endParaRPr lang="en-US" sz="2800">
              <a:solidFill>
                <a:srgbClr val="FFFFFF"/>
              </a:solidFill>
              <a:latin typeface="Times New Roman" pitchFamily="18" charset="0"/>
              <a:cs typeface="Times New Roman" pitchFamily="18" charset="0"/>
            </a:endParaRPr>
          </a:p>
          <a:p>
            <a:pPr>
              <a:tabLst>
                <a:tab pos="1385888" algn="l"/>
              </a:tabLst>
              <a:defRPr/>
            </a:pPr>
            <a:r>
              <a:rPr lang="en-US" sz="2800">
                <a:solidFill>
                  <a:srgbClr val="000000"/>
                </a:solidFill>
                <a:latin typeface="Times New Roman" pitchFamily="18" charset="0"/>
                <a:cs typeface="Times New Roman" pitchFamily="18" charset="0"/>
              </a:rPr>
              <a:t>- Văn bản mang đặc điểm truyện đồng thoại.</a:t>
            </a:r>
            <a:endParaRPr lang="en-US" sz="2800">
              <a:solidFill>
                <a:srgbClr val="FFFFFF"/>
              </a:solidFill>
              <a:latin typeface="Times New Roman" pitchFamily="18" charset="0"/>
              <a:cs typeface="Times New Roman" pitchFamily="18" charset="0"/>
            </a:endParaRPr>
          </a:p>
        </p:txBody>
      </p:sp>
      <p:sp>
        <p:nvSpPr>
          <p:cNvPr id="10" name="Rounded Rectangle 9"/>
          <p:cNvSpPr/>
          <p:nvPr/>
        </p:nvSpPr>
        <p:spPr>
          <a:xfrm>
            <a:off x="3076576" y="169864"/>
            <a:ext cx="2497931" cy="731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prstClr val="white"/>
                </a:solidFill>
                <a:latin typeface="Times New Roman" panose="02020603050405020304" pitchFamily="18" charset="0"/>
                <a:cs typeface="Times New Roman" panose="02020603050405020304" pitchFamily="18" charset="0"/>
              </a:rPr>
              <a:t>TỔNG KẾT</a:t>
            </a:r>
          </a:p>
        </p:txBody>
      </p:sp>
    </p:spTree>
    <p:extLst>
      <p:ext uri="{BB962C8B-B14F-4D97-AF65-F5344CB8AC3E}">
        <p14:creationId xmlns:p14="http://schemas.microsoft.com/office/powerpoint/2010/main" val="71733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4" grpId="0"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3"/>
          <p:cNvPicPr>
            <a:picLocks noChangeAspect="1"/>
          </p:cNvPicPr>
          <p:nvPr/>
        </p:nvPicPr>
        <p:blipFill>
          <a:blip r:embed="rId2"/>
          <a:srcRect/>
          <a:stretch>
            <a:fillRect/>
          </a:stretch>
        </p:blipFill>
        <p:spPr bwMode="auto">
          <a:xfrm>
            <a:off x="7074694" y="2651125"/>
            <a:ext cx="1909763" cy="2427288"/>
          </a:xfrm>
          <a:prstGeom prst="rect">
            <a:avLst/>
          </a:prstGeom>
          <a:noFill/>
          <a:ln w="9525">
            <a:noFill/>
            <a:miter lim="800000"/>
            <a:headEnd/>
            <a:tailEnd/>
          </a:ln>
        </p:spPr>
      </p:pic>
      <p:sp>
        <p:nvSpPr>
          <p:cNvPr id="5" name="Plaque 4"/>
          <p:cNvSpPr/>
          <p:nvPr/>
        </p:nvSpPr>
        <p:spPr>
          <a:xfrm>
            <a:off x="2800350" y="173039"/>
            <a:ext cx="3128963" cy="809625"/>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prstClr val="white"/>
                </a:solidFill>
                <a:latin typeface="Times New Roman" panose="02020603050405020304" pitchFamily="18" charset="0"/>
                <a:cs typeface="Times New Roman" panose="02020603050405020304" pitchFamily="18" charset="0"/>
              </a:rPr>
              <a:t>LUYỆN TẬP</a:t>
            </a:r>
          </a:p>
        </p:txBody>
      </p:sp>
      <p:sp>
        <p:nvSpPr>
          <p:cNvPr id="6" name="Rectangle 5"/>
          <p:cNvSpPr/>
          <p:nvPr/>
        </p:nvSpPr>
        <p:spPr>
          <a:xfrm>
            <a:off x="528638" y="1563688"/>
            <a:ext cx="7925991" cy="1200329"/>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defRPr/>
            </a:pPr>
            <a:r>
              <a:rPr lang="en-US" sz="2400">
                <a:solidFill>
                  <a:srgbClr val="FFFFFF"/>
                </a:solidFill>
                <a:latin typeface="Times New Roman" pitchFamily="18" charset="0"/>
                <a:cs typeface="Times New Roman" pitchFamily="18" charset="0"/>
              </a:rPr>
              <a:t>Dựa vào gợi ý trong bảng dưới đây, em hãy tìm một vài câu thể hiện lời kể của Dế mèn (lời kể xưng “tôi”) và lời đối thoại của Dế Mèn với nhân vật khác. </a:t>
            </a:r>
            <a:endParaRPr lang="en-US" sz="2400">
              <a:solidFill>
                <a:srgbClr val="FFFFFF"/>
              </a:solidFill>
              <a:cs typeface="Arial" charset="0"/>
            </a:endParaRPr>
          </a:p>
        </p:txBody>
      </p:sp>
      <p:graphicFrame>
        <p:nvGraphicFramePr>
          <p:cNvPr id="7" name="Table 6"/>
          <p:cNvGraphicFramePr>
            <a:graphicFrameLocks noGrp="1"/>
          </p:cNvGraphicFramePr>
          <p:nvPr/>
        </p:nvGraphicFramePr>
        <p:xfrm>
          <a:off x="528638" y="2651125"/>
          <a:ext cx="6466285" cy="4693920"/>
        </p:xfrm>
        <a:graphic>
          <a:graphicData uri="http://schemas.openxmlformats.org/drawingml/2006/table">
            <a:tbl>
              <a:tblPr/>
              <a:tblGrid>
                <a:gridCol w="3181350"/>
                <a:gridCol w="3284935"/>
              </a:tblGrid>
              <a:tr h="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2800" b="1" i="0" u="none" strike="noStrike" cap="none" normalizeH="0" baseline="0" smtClean="0">
                          <a:ln>
                            <a:noFill/>
                          </a:ln>
                          <a:solidFill>
                            <a:srgbClr val="FF0000"/>
                          </a:solidFill>
                          <a:effectLst/>
                          <a:latin typeface="Times New Roman" pitchFamily="18" charset="0"/>
                          <a:cs typeface="Times New Roman" pitchFamily="18" charset="0"/>
                        </a:rPr>
                        <a:t>       Lời kể của Dế Mèn</a:t>
                      </a:r>
                      <a:endParaRPr kumimoji="0" lang="en-US" sz="2800" b="0" i="0" u="none" strike="noStrike" cap="none" normalizeH="0" baseline="0" smtClean="0">
                        <a:ln>
                          <a:noFill/>
                        </a:ln>
                        <a:solidFill>
                          <a:schemeClr val="tx1"/>
                        </a:solidFill>
                        <a:effectLst/>
                        <a:latin typeface="Times New Roman" pitchFamily="18" charset="0"/>
                        <a:cs typeface="Times New Roman"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2800" b="1" i="0" u="none" strike="noStrike" cap="none" normalizeH="0" baseline="0" smtClean="0">
                          <a:ln>
                            <a:noFill/>
                          </a:ln>
                          <a:solidFill>
                            <a:schemeClr val="tx1"/>
                          </a:solidFill>
                          <a:effectLst/>
                          <a:latin typeface="Times New Roman" pitchFamily="18" charset="0"/>
                          <a:cs typeface="Times New Roman" pitchFamily="18" charset="0"/>
                        </a:rPr>
                        <a:t>    </a:t>
                      </a:r>
                      <a:r>
                        <a:rPr kumimoji="0" lang="pt-BR" sz="2800" b="1" i="0" u="none" strike="noStrike" cap="none" normalizeH="0" baseline="0" smtClean="0">
                          <a:ln>
                            <a:noFill/>
                          </a:ln>
                          <a:solidFill>
                            <a:srgbClr val="FF0000"/>
                          </a:solidFill>
                          <a:effectLst/>
                          <a:latin typeface="Times New Roman" pitchFamily="18" charset="0"/>
                          <a:cs typeface="Times New Roman" pitchFamily="18" charset="0"/>
                        </a:rPr>
                        <a:t>Lời đối thoại của Dế Mèn</a:t>
                      </a:r>
                      <a:endParaRPr kumimoji="0" lang="en-US" sz="2800" b="0" i="0" u="none" strike="noStrike" cap="none" normalizeH="0" baseline="0" smtClean="0">
                        <a:ln>
                          <a:noFill/>
                        </a:ln>
                        <a:solidFill>
                          <a:schemeClr val="tx1"/>
                        </a:solidFill>
                        <a:effectLst/>
                        <a:latin typeface="Times New Roman" pitchFamily="18" charset="0"/>
                        <a:cs typeface="Times New Roman"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2800" b="0" i="0" u="none" strike="noStrike" cap="none" normalizeH="0" baseline="0" smtClean="0">
                          <a:ln>
                            <a:noFill/>
                          </a:ln>
                          <a:solidFill>
                            <a:schemeClr val="tx1"/>
                          </a:solidFill>
                          <a:effectLst/>
                          <a:latin typeface="Times New Roman" pitchFamily="18" charset="0"/>
                          <a:cs typeface="Times New Roman" pitchFamily="18" charset="0"/>
                        </a:rPr>
                        <a:t>Một tai họa đến mà đứa ích kỉ thì không thể biết trước được. Đó là không trông thấy tôi, nhưng chị Cốc đã trông thấy Dế Choắt...</a:t>
                      </a:r>
                      <a:endParaRPr kumimoji="0" lang="en-US" sz="2800" b="0" i="0" u="none" strike="noStrike" cap="none" normalizeH="0" baseline="0" smtClean="0">
                        <a:ln>
                          <a:noFill/>
                        </a:ln>
                        <a:solidFill>
                          <a:schemeClr val="tx1"/>
                        </a:solidFill>
                        <a:effectLst/>
                        <a:latin typeface="Times New Roman" pitchFamily="18" charset="0"/>
                        <a:cs typeface="Times New Roman"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2800" b="0" i="0" u="none" strike="noStrike" cap="none" normalizeH="0" baseline="0" smtClean="0">
                          <a:ln>
                            <a:noFill/>
                          </a:ln>
                          <a:solidFill>
                            <a:schemeClr val="tx1"/>
                          </a:solidFill>
                          <a:effectLst/>
                          <a:latin typeface="Times New Roman" pitchFamily="18" charset="0"/>
                          <a:cs typeface="Times New Roman" pitchFamily="18" charset="0"/>
                        </a:rPr>
                        <a:t>- Sợ gì? Mày bảo tao sợ cái gì? Mày bảo tao biết sợ ai hơn tao nữa!</a:t>
                      </a:r>
                      <a:endParaRPr kumimoji="0" lang="en-US" sz="2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pt-BR" sz="2800" b="0" i="0" u="none" strike="noStrike" cap="none" normalizeH="0" baseline="0" smtClean="0">
                          <a:ln>
                            <a:noFill/>
                          </a:ln>
                          <a:solidFill>
                            <a:schemeClr val="tx1"/>
                          </a:solidFill>
                          <a:effectLst/>
                          <a:latin typeface="Times New Roman" pitchFamily="18" charset="0"/>
                          <a:cs typeface="Times New Roman" pitchFamily="18" charset="0"/>
                        </a:rPr>
                        <a:t>(Dế Mèn đối thoại với Dế Choắt)</a:t>
                      </a:r>
                      <a:endParaRPr kumimoji="0" lang="en-US" sz="2800" b="0" i="0" u="none" strike="noStrike" cap="none" normalizeH="0" baseline="0" smtClean="0">
                        <a:ln>
                          <a:noFill/>
                        </a:ln>
                        <a:solidFill>
                          <a:schemeClr val="tx1"/>
                        </a:solidFill>
                        <a:effectLst/>
                        <a:latin typeface="Times New Roman" pitchFamily="18" charset="0"/>
                        <a:cs typeface="Times New Roman"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28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2800" b="0" i="0" u="none" strike="noStrike" cap="none" normalizeH="0" baseline="0" smtClean="0">
                        <a:ln>
                          <a:noFill/>
                        </a:ln>
                        <a:solidFill>
                          <a:schemeClr val="tx1"/>
                        </a:solidFill>
                        <a:effectLst/>
                        <a:latin typeface="Times New Roman" pitchFamily="18" charset="0"/>
                        <a:cs typeface="Times New Roman"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28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2800" b="0" i="0" u="none" strike="noStrike" cap="none" normalizeH="0" baseline="0" smtClean="0">
                        <a:ln>
                          <a:noFill/>
                        </a:ln>
                        <a:solidFill>
                          <a:schemeClr val="tx1"/>
                        </a:solidFill>
                        <a:effectLst/>
                        <a:latin typeface="Times New Roman" pitchFamily="18" charset="0"/>
                        <a:cs typeface="Times New Roman"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28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2800" b="0" i="0" u="none" strike="noStrike" cap="none" normalizeH="0" baseline="0" smtClean="0">
                        <a:ln>
                          <a:noFill/>
                        </a:ln>
                        <a:solidFill>
                          <a:schemeClr val="tx1"/>
                        </a:solidFill>
                        <a:effectLst/>
                        <a:latin typeface="Times New Roman" pitchFamily="18" charset="0"/>
                        <a:cs typeface="Times New Roman"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28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en-US" sz="2800" b="0" i="0" u="none" strike="noStrike" cap="none" normalizeH="0" baseline="0" smtClean="0">
                        <a:ln>
                          <a:noFill/>
                        </a:ln>
                        <a:solidFill>
                          <a:schemeClr val="tx1"/>
                        </a:solidFill>
                        <a:effectLst/>
                        <a:latin typeface="Times New Roman" pitchFamily="18" charset="0"/>
                        <a:cs typeface="Times New Roman" pitchFamily="18" charset="0"/>
                      </a:endParaRPr>
                    </a:p>
                  </a:txBody>
                  <a:tcPr marL="51435" marR="5143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8" name="Plaque 7"/>
          <p:cNvSpPr/>
          <p:nvPr/>
        </p:nvSpPr>
        <p:spPr>
          <a:xfrm>
            <a:off x="528637" y="758826"/>
            <a:ext cx="1577579" cy="631825"/>
          </a:xfrm>
          <a:prstGeom prst="plaqu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US" sz="3200" b="1" dirty="0">
                <a:solidFill>
                  <a:prstClr val="white"/>
                </a:solidFill>
                <a:latin typeface="Times New Roman" panose="02020603050405020304" pitchFamily="18" charset="0"/>
                <a:cs typeface="Times New Roman" panose="02020603050405020304" pitchFamily="18" charset="0"/>
              </a:rPr>
              <a:t>NV1</a:t>
            </a:r>
          </a:p>
        </p:txBody>
      </p:sp>
    </p:spTree>
    <p:extLst>
      <p:ext uri="{BB962C8B-B14F-4D97-AF65-F5344CB8AC3E}">
        <p14:creationId xmlns:p14="http://schemas.microsoft.com/office/powerpoint/2010/main" val="72683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5" name="Picture 3"/>
          <p:cNvPicPr>
            <a:picLocks noChangeAspect="1"/>
          </p:cNvPicPr>
          <p:nvPr/>
        </p:nvPicPr>
        <p:blipFill>
          <a:blip r:embed="rId2"/>
          <a:srcRect/>
          <a:stretch>
            <a:fillRect/>
          </a:stretch>
        </p:blipFill>
        <p:spPr bwMode="auto">
          <a:xfrm>
            <a:off x="225029" y="234951"/>
            <a:ext cx="8632031" cy="6270625"/>
          </a:xfrm>
          <a:prstGeom prst="rect">
            <a:avLst/>
          </a:prstGeom>
          <a:noFill/>
          <a:ln w="9525">
            <a:noFill/>
            <a:miter lim="800000"/>
            <a:headEnd/>
            <a:tailEnd/>
          </a:ln>
        </p:spPr>
      </p:pic>
      <p:sp>
        <p:nvSpPr>
          <p:cNvPr id="349186" name="Rectangle 4"/>
          <p:cNvSpPr>
            <a:spLocks noChangeArrowheads="1"/>
          </p:cNvSpPr>
          <p:nvPr/>
        </p:nvSpPr>
        <p:spPr bwMode="auto">
          <a:xfrm>
            <a:off x="445294" y="528638"/>
            <a:ext cx="8190310" cy="3539430"/>
          </a:xfrm>
          <a:prstGeom prst="rect">
            <a:avLst/>
          </a:prstGeom>
          <a:noFill/>
          <a:ln w="9525">
            <a:noFill/>
            <a:miter lim="800000"/>
            <a:headEnd/>
            <a:tailEnd/>
          </a:ln>
        </p:spPr>
        <p:txBody>
          <a:bodyPr>
            <a:spAutoFit/>
          </a:bodyPr>
          <a:lstStyle/>
          <a:p>
            <a:pPr>
              <a:tabLst>
                <a:tab pos="1385888" algn="l"/>
              </a:tabLst>
            </a:pPr>
            <a:r>
              <a:rPr lang="en-US" sz="2800" i="1">
                <a:solidFill>
                  <a:srgbClr val="000000"/>
                </a:solidFill>
                <a:latin typeface="Times New Roman" pitchFamily="18" charset="0"/>
                <a:ea typeface="MS Mincho" pitchFamily="49" charset="-128"/>
              </a:rPr>
              <a:t>Cuộc sống của mỗi người là một chuỗi những trải nghiệm. Có trải nghiệm tạo ra niềm vui, hạnh phúc. Có trải nghiệm mang đến kinh nghiệm. Có trải nghiệm để lại sự nuối tiếc, day dứt. Tất cả đều là bài học quý giá trong hành trình khôn lớn, trưởng thành của chúng ta.</a:t>
            </a:r>
            <a:endParaRPr lang="en-US" sz="2800">
              <a:solidFill>
                <a:srgbClr val="000000"/>
              </a:solidFill>
              <a:latin typeface="Times New Roman" pitchFamily="18" charset="0"/>
              <a:cs typeface="Times New Roman" pitchFamily="18" charset="0"/>
            </a:endParaRPr>
          </a:p>
          <a:p>
            <a:pPr>
              <a:tabLst>
                <a:tab pos="1385888" algn="l"/>
              </a:tabLst>
            </a:pPr>
            <a:r>
              <a:rPr lang="en-US" sz="2800" i="1">
                <a:solidFill>
                  <a:srgbClr val="000000"/>
                </a:solidFill>
                <a:latin typeface="Times New Roman" pitchFamily="18" charset="0"/>
                <a:ea typeface="MS Mincho" pitchFamily="49" charset="-128"/>
              </a:rPr>
              <a:t>Hôm nay, các em sẽ được trải nghiệm về những bài học đáng quý ấy qua văn bản “Bài học đường đời đầu tiên”.</a:t>
            </a:r>
            <a:endParaRPr lang="en-US" sz="280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784134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619375" y="169864"/>
            <a:ext cx="3449241" cy="809625"/>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solidFill>
                  <a:prstClr val="white"/>
                </a:solidFill>
                <a:latin typeface="Times New Roman" panose="02020603050405020304" pitchFamily="18" charset="0"/>
                <a:cs typeface="Times New Roman" panose="02020603050405020304" pitchFamily="18" charset="0"/>
              </a:rPr>
              <a:t>LUYỆN TẬP</a:t>
            </a:r>
          </a:p>
        </p:txBody>
      </p:sp>
      <p:graphicFrame>
        <p:nvGraphicFramePr>
          <p:cNvPr id="7" name="Diagram 6"/>
          <p:cNvGraphicFramePr/>
          <p:nvPr/>
        </p:nvGraphicFramePr>
        <p:xfrm>
          <a:off x="-588707" y="1253613"/>
          <a:ext cx="6096000" cy="5250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p:cNvGraphicFramePr/>
          <p:nvPr/>
        </p:nvGraphicFramePr>
        <p:xfrm>
          <a:off x="3839497" y="1253613"/>
          <a:ext cx="6096000" cy="525042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1357707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768204" y="92076"/>
            <a:ext cx="3448050" cy="809625"/>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solidFill>
                  <a:prstClr val="white"/>
                </a:solidFill>
                <a:latin typeface="Times New Roman" panose="02020603050405020304" pitchFamily="18" charset="0"/>
                <a:cs typeface="Times New Roman" panose="02020603050405020304" pitchFamily="18" charset="0"/>
              </a:rPr>
              <a:t>LUYỆN TẬP</a:t>
            </a:r>
          </a:p>
        </p:txBody>
      </p:sp>
      <p:sp>
        <p:nvSpPr>
          <p:cNvPr id="8" name="Plaque 7"/>
          <p:cNvSpPr/>
          <p:nvPr/>
        </p:nvSpPr>
        <p:spPr>
          <a:xfrm>
            <a:off x="372666" y="630239"/>
            <a:ext cx="1473994" cy="809625"/>
          </a:xfrm>
          <a:prstGeom prst="plaqu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US" sz="3200" b="1" dirty="0">
                <a:solidFill>
                  <a:prstClr val="white"/>
                </a:solidFill>
                <a:latin typeface="Times New Roman" panose="02020603050405020304" pitchFamily="18" charset="0"/>
                <a:cs typeface="Times New Roman" panose="02020603050405020304" pitchFamily="18" charset="0"/>
              </a:rPr>
              <a:t>NV2</a:t>
            </a:r>
          </a:p>
        </p:txBody>
      </p:sp>
      <p:sp>
        <p:nvSpPr>
          <p:cNvPr id="2" name="Rectangle 1"/>
          <p:cNvSpPr/>
          <p:nvPr/>
        </p:nvSpPr>
        <p:spPr>
          <a:xfrm>
            <a:off x="1073940" y="1148124"/>
            <a:ext cx="6836102" cy="584775"/>
          </a:xfrm>
          <a:prstGeom prst="rect">
            <a:avLst/>
          </a:prstGeom>
          <a:noFill/>
        </p:spPr>
        <p:txBody>
          <a:bodyPr wrap="none">
            <a:spAutoFit/>
          </a:bodyPr>
          <a:lstStyle/>
          <a:p>
            <a:pPr algn="ctr" fontAlgn="auto">
              <a:spcBef>
                <a:spcPts val="0"/>
              </a:spcBef>
              <a:spcAft>
                <a:spcPts val="0"/>
              </a:spcAft>
              <a:defRPr/>
            </a:pPr>
            <a:r>
              <a:rPr lang="en-US" sz="32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Times New Roman" panose="02020603050405020304" pitchFamily="18" charset="0"/>
                <a:cs typeface="Times New Roman" panose="02020603050405020304" pitchFamily="18" charset="0"/>
              </a:rPr>
              <a:t>TRÒ CHƠI RUNG CHUÔNG VÀNG</a:t>
            </a:r>
          </a:p>
        </p:txBody>
      </p:sp>
      <p:pic>
        <p:nvPicPr>
          <p:cNvPr id="10" name="Picture 9"/>
          <p:cNvPicPr>
            <a:picLocks noChangeAspect="1"/>
          </p:cNvPicPr>
          <p:nvPr/>
        </p:nvPicPr>
        <p:blipFill>
          <a:blip r:embed="rId2"/>
          <a:srcRect/>
          <a:stretch>
            <a:fillRect/>
          </a:stretch>
        </p:blipFill>
        <p:spPr bwMode="auto">
          <a:xfrm>
            <a:off x="372667" y="2520951"/>
            <a:ext cx="2840831" cy="3122613"/>
          </a:xfrm>
          <a:prstGeom prst="rect">
            <a:avLst/>
          </a:prstGeom>
          <a:noFill/>
          <a:ln w="9525">
            <a:noFill/>
            <a:miter lim="800000"/>
            <a:headEnd/>
            <a:tailEnd/>
          </a:ln>
        </p:spPr>
      </p:pic>
      <p:pic>
        <p:nvPicPr>
          <p:cNvPr id="11" name="Picture 10"/>
          <p:cNvPicPr>
            <a:picLocks noChangeAspect="1"/>
          </p:cNvPicPr>
          <p:nvPr/>
        </p:nvPicPr>
        <p:blipFill>
          <a:blip r:embed="rId3"/>
          <a:srcRect/>
          <a:stretch>
            <a:fillRect/>
          </a:stretch>
        </p:blipFill>
        <p:spPr bwMode="auto">
          <a:xfrm>
            <a:off x="3389710" y="1979613"/>
            <a:ext cx="5173265" cy="4343400"/>
          </a:xfrm>
          <a:prstGeom prst="rect">
            <a:avLst/>
          </a:prstGeom>
          <a:noFill/>
          <a:ln w="9525">
            <a:noFill/>
            <a:miter lim="800000"/>
            <a:headEnd/>
            <a:tailEnd/>
          </a:ln>
        </p:spPr>
      </p:pic>
    </p:spTree>
    <p:extLst>
      <p:ext uri="{BB962C8B-B14F-4D97-AF65-F5344CB8AC3E}">
        <p14:creationId xmlns:p14="http://schemas.microsoft.com/office/powerpoint/2010/main" val="119717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 name="Title 1"/>
          <p:cNvSpPr>
            <a:spLocks noGrp="1"/>
          </p:cNvSpPr>
          <p:nvPr>
            <p:ph type="title"/>
          </p:nvPr>
        </p:nvSpPr>
        <p:spPr/>
        <p:txBody>
          <a:bodyPr/>
          <a:lstStyle/>
          <a:p>
            <a:pPr eaLnBrk="1" hangingPunct="1"/>
            <a:endParaRPr lang="en-US" smtClean="0"/>
          </a:p>
        </p:txBody>
      </p:sp>
      <p:sp>
        <p:nvSpPr>
          <p:cNvPr id="1059" name="Content Placeholder 2"/>
          <p:cNvSpPr>
            <a:spLocks noGrp="1"/>
          </p:cNvSpPr>
          <p:nvPr>
            <p:ph idx="1"/>
          </p:nvPr>
        </p:nvSpPr>
        <p:spPr/>
        <p:txBody>
          <a:bodyPr/>
          <a:lstStyle/>
          <a:p>
            <a:pPr eaLnBrk="1" hangingPunct="1"/>
            <a:endParaRPr lang="en-US" smtClean="0"/>
          </a:p>
        </p:txBody>
      </p:sp>
      <p:graphicFrame>
        <p:nvGraphicFramePr>
          <p:cNvPr id="1057" name="Object 33"/>
          <p:cNvGraphicFramePr>
            <a:graphicFrameLocks noChangeAspect="1"/>
          </p:cNvGraphicFramePr>
          <p:nvPr/>
        </p:nvGraphicFramePr>
        <p:xfrm>
          <a:off x="-628650" y="65089"/>
          <a:ext cx="9144000" cy="6130925"/>
        </p:xfrm>
        <a:graphic>
          <a:graphicData uri="http://schemas.openxmlformats.org/presentationml/2006/ole">
            <mc:AlternateContent xmlns:mc="http://schemas.openxmlformats.org/markup-compatibility/2006">
              <mc:Choice xmlns:v="urn:schemas-microsoft-com:vml" Requires="v">
                <p:oleObj spid="_x0000_s1026" name="Slide" r:id="rId3" imgW="4572042" imgH="3428869" progId="PowerPoint.Slide.8">
                  <p:embed/>
                </p:oleObj>
              </mc:Choice>
              <mc:Fallback>
                <p:oleObj name="Slide" r:id="rId3" imgW="4572042" imgH="3428869"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 y="65089"/>
                        <a:ext cx="9144000" cy="6130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p:nvPr/>
        </p:nvSpPr>
        <p:spPr>
          <a:xfrm>
            <a:off x="902494" y="5305425"/>
            <a:ext cx="3022997" cy="87153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en-US" sz="1400" kern="0">
              <a:solidFill>
                <a:prstClr val="white"/>
              </a:solidFill>
              <a:sym typeface="Arial"/>
            </a:endParaRPr>
          </a:p>
        </p:txBody>
      </p:sp>
      <p:sp>
        <p:nvSpPr>
          <p:cNvPr id="6" name="TextBox 5"/>
          <p:cNvSpPr txBox="1"/>
          <p:nvPr/>
        </p:nvSpPr>
        <p:spPr>
          <a:xfrm>
            <a:off x="4114800" y="5494339"/>
            <a:ext cx="1552575" cy="830997"/>
          </a:xfrm>
          <a:prstGeom prst="rect">
            <a:avLst/>
          </a:prstGeom>
          <a:noFill/>
        </p:spPr>
        <p:txBody>
          <a:bodyPr>
            <a:spAutoFit/>
          </a:bodyPr>
          <a:lstStyle/>
          <a:p>
            <a:pPr fontAlgn="auto">
              <a:spcBef>
                <a:spcPts val="0"/>
              </a:spcBef>
              <a:spcAft>
                <a:spcPts val="0"/>
              </a:spcAft>
              <a:buClr>
                <a:srgbClr val="000000"/>
              </a:buClr>
              <a:buFont typeface="Arial"/>
              <a:buNone/>
              <a:defRPr/>
            </a:pP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Đáp</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án</a:t>
            </a:r>
            <a:r>
              <a:rPr lang="en-US" sz="2400" b="1" kern="0" dirty="0">
                <a:solidFill>
                  <a:srgbClr val="000000"/>
                </a:solidFill>
                <a:latin typeface="Times New Roman" panose="02020603050405020304" pitchFamily="18" charset="0"/>
                <a:cs typeface="Times New Roman" panose="02020603050405020304" pitchFamily="18" charset="0"/>
                <a:sym typeface="Arial"/>
              </a:rPr>
              <a:t> D</a:t>
            </a:r>
          </a:p>
        </p:txBody>
      </p:sp>
    </p:spTree>
    <p:extLst>
      <p:ext uri="{BB962C8B-B14F-4D97-AF65-F5344CB8AC3E}">
        <p14:creationId xmlns:p14="http://schemas.microsoft.com/office/powerpoint/2010/main" val="3456997825"/>
      </p:ext>
    </p:extLst>
  </p:cSld>
  <p:clrMapOvr>
    <a:masterClrMapping/>
  </p:clrMapOvr>
  <p:transition spd="slow">
    <p:checke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889000"/>
          </a:xfrm>
          <a:solidFill>
            <a:schemeClr val="accent2"/>
          </a:solidFill>
        </p:spPr>
        <p:txBody>
          <a:bodyPr rtlCol="0">
            <a:normAutofit fontScale="90000"/>
          </a:bodyPr>
          <a:lstStyle/>
          <a:p>
            <a:pPr algn="ctr" eaLnBrk="1" fontAlgn="auto" hangingPunct="1">
              <a:spcAft>
                <a:spcPts val="0"/>
              </a:spcAft>
              <a:defRPr/>
            </a:pPr>
            <a:r>
              <a:rPr lang="en-US">
                <a:latin typeface="Times New Roman" panose="02020603050405020304" pitchFamily="18" charset="0"/>
                <a:cs typeface="Times New Roman" panose="02020603050405020304" pitchFamily="18" charset="0"/>
              </a:rPr>
              <a:t>	</a:t>
            </a:r>
            <a:r>
              <a:rPr lang="en-US" sz="5400" b="1" smtClean="0">
                <a:solidFill>
                  <a:schemeClr val="accent1">
                    <a:lumMod val="75000"/>
                  </a:schemeClr>
                </a:solidFill>
                <a:latin typeface="Times New Roman" panose="02020603050405020304" pitchFamily="18" charset="0"/>
                <a:cs typeface="Times New Roman" panose="02020603050405020304" pitchFamily="18" charset="0"/>
              </a:rPr>
              <a:t>Luật ch</a:t>
            </a:r>
            <a:r>
              <a:rPr lang="vi-VN" sz="5400" b="1" smtClean="0">
                <a:solidFill>
                  <a:schemeClr val="accent1">
                    <a:lumMod val="75000"/>
                  </a:schemeClr>
                </a:solidFill>
                <a:cs typeface="Times New Roman" panose="02020603050405020304" pitchFamily="18" charset="0"/>
              </a:rPr>
              <a:t>ơ</a:t>
            </a:r>
            <a:r>
              <a:rPr lang="en-US" sz="5400" b="1" smtClean="0">
                <a:solidFill>
                  <a:schemeClr val="accent1">
                    <a:lumMod val="75000"/>
                  </a:schemeClr>
                </a:solidFill>
                <a:latin typeface="Times New Roman" panose="02020603050405020304" pitchFamily="18" charset="0"/>
                <a:cs typeface="Times New Roman" panose="02020603050405020304" pitchFamily="18" charset="0"/>
              </a:rPr>
              <a:t>i:</a:t>
            </a:r>
            <a:endParaRPr lang="en-US" sz="5400" b="1">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64369" y="1219201"/>
            <a:ext cx="7886700" cy="536892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rtlCol="0">
            <a:normAutofit fontScale="92500" lnSpcReduction="20000"/>
          </a:bodyPr>
          <a:lstStyle/>
          <a:p>
            <a:pPr marL="0" indent="0" eaLnBrk="1" fontAlgn="auto" hangingPunct="1">
              <a:spcAft>
                <a:spcPts val="0"/>
              </a:spcAft>
              <a:buFont typeface="Arial" panose="020B0604020202020204" pitchFamily="34" charset="0"/>
              <a:buNone/>
              <a:defRPr/>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HS </a:t>
            </a:r>
            <a:r>
              <a:rPr lang="en-US" dirty="0" err="1" smtClean="0">
                <a:latin typeface="Times New Roman" panose="02020603050405020304" pitchFamily="18" charset="0"/>
                <a:cs typeface="Times New Roman" panose="02020603050405020304" pitchFamily="18" charset="0"/>
              </a:rPr>
              <a:t>sẽ</a:t>
            </a:r>
            <a:r>
              <a:rPr lang="en-US" dirty="0" smtClean="0">
                <a:latin typeface="Times New Roman" panose="02020603050405020304" pitchFamily="18" charset="0"/>
                <a:cs typeface="Times New Roman" panose="02020603050405020304" pitchFamily="18" charset="0"/>
              </a:rPr>
              <a:t> </a:t>
            </a:r>
            <a:r>
              <a:rPr lang="vi-VN" dirty="0" smtClean="0">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4 </a:t>
            </a:r>
            <a:r>
              <a:rPr lang="en-US" dirty="0" err="1">
                <a:latin typeface="Times New Roman" panose="02020603050405020304" pitchFamily="18" charset="0"/>
                <a:cs typeface="Times New Roman" panose="02020603050405020304" pitchFamily="18" charset="0"/>
              </a:rPr>
              <a:t>tờ</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nhớ</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nhỏ</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4 </a:t>
            </a:r>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r>
              <a:rPr lang="en-US" dirty="0">
                <a:latin typeface="Times New Roman" panose="02020603050405020304" pitchFamily="18" charset="0"/>
                <a:cs typeface="Times New Roman" panose="02020603050405020304" pitchFamily="18" charset="0"/>
              </a:rPr>
              <a:t>: </a:t>
            </a:r>
            <a:r>
              <a:rPr lang="en-US" b="1" dirty="0" err="1">
                <a:solidFill>
                  <a:srgbClr val="0CE80C"/>
                </a:solidFill>
                <a:latin typeface="Times New Roman" panose="02020603050405020304" pitchFamily="18" charset="0"/>
                <a:cs typeface="Times New Roman" panose="02020603050405020304" pitchFamily="18" charset="0"/>
              </a:rPr>
              <a:t>xanh</a:t>
            </a:r>
            <a:r>
              <a:rPr lang="en-US" b="1" dirty="0">
                <a:latin typeface="Times New Roman" panose="02020603050405020304" pitchFamily="18" charset="0"/>
                <a:cs typeface="Times New Roman" panose="02020603050405020304" pitchFamily="18" charset="0"/>
              </a:rPr>
              <a:t> - </a:t>
            </a:r>
            <a:r>
              <a:rPr lang="en-US" b="1" dirty="0" err="1">
                <a:solidFill>
                  <a:srgbClr val="FFFF00"/>
                </a:solidFill>
                <a:latin typeface="Times New Roman" panose="02020603050405020304" pitchFamily="18" charset="0"/>
                <a:cs typeface="Times New Roman" panose="02020603050405020304" pitchFamily="18" charset="0"/>
              </a:rPr>
              <a:t>vàng</a:t>
            </a:r>
            <a:r>
              <a:rPr lang="en-US" b="1" dirty="0">
                <a:latin typeface="Times New Roman" panose="02020603050405020304" pitchFamily="18" charset="0"/>
                <a:cs typeface="Times New Roman" panose="02020603050405020304" pitchFamily="18" charset="0"/>
              </a:rPr>
              <a:t> - </a:t>
            </a:r>
            <a:r>
              <a:rPr lang="en-US" b="1" dirty="0" err="1" smtClean="0">
                <a:solidFill>
                  <a:srgbClr val="EC1CB6"/>
                </a:solidFill>
                <a:latin typeface="Times New Roman" panose="02020603050405020304" pitchFamily="18" charset="0"/>
                <a:cs typeface="Times New Roman" panose="02020603050405020304" pitchFamily="18" charset="0"/>
              </a:rPr>
              <a:t>hồng</a:t>
            </a:r>
            <a:r>
              <a:rPr lang="en-US" b="1" dirty="0" smtClean="0">
                <a:solidFill>
                  <a:srgbClr val="EC1CB6"/>
                </a:solidFill>
                <a:latin typeface="Times New Roman" panose="02020603050405020304" pitchFamily="18" charset="0"/>
                <a:cs typeface="Times New Roman" panose="02020603050405020304" pitchFamily="18" charset="0"/>
              </a:rPr>
              <a:t> – </a:t>
            </a:r>
            <a:r>
              <a:rPr lang="en-US" b="1" dirty="0" err="1" smtClean="0">
                <a:solidFill>
                  <a:schemeClr val="bg1"/>
                </a:solidFill>
                <a:latin typeface="Times New Roman" panose="02020603050405020304" pitchFamily="18" charset="0"/>
                <a:cs typeface="Times New Roman" panose="02020603050405020304" pitchFamily="18" charset="0"/>
              </a:rPr>
              <a:t>trắng</a:t>
            </a:r>
            <a:r>
              <a:rPr lang="en-US" dirty="0" smtClean="0">
                <a:solidFill>
                  <a:srgbClr val="EC1CB6"/>
                </a:solidFill>
                <a:latin typeface="Times New Roman" panose="02020603050405020304" pitchFamily="18" charset="0"/>
                <a:cs typeface="Times New Roman" panose="02020603050405020304" pitchFamily="18" charset="0"/>
              </a:rPr>
              <a:t> </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(t</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ươ</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ng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với</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4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đáp</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án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mỗi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theo</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quy</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định</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en-US"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eaLnBrk="1" fontAlgn="auto" hangingPunct="1">
              <a:spcAft>
                <a:spcPts val="0"/>
              </a:spcAft>
              <a:buFont typeface="Arial" panose="020B0604020202020204" pitchFamily="34" charset="0"/>
              <a:buNone/>
              <a:defRPr/>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HS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cả</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lớp</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sẽ</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đứng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tại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chỗ</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để</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cùng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tham</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gia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trò</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ch</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ơ</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i</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pPr marL="0" indent="0" eaLnBrk="1" fontAlgn="auto" hangingPunct="1">
              <a:spcAft>
                <a:spcPts val="0"/>
              </a:spcAft>
              <a:buFont typeface="Arial" panose="020B0604020202020204" pitchFamily="34" charset="0"/>
              <a:buNone/>
              <a:defRPr/>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GV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lần</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l</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ượt</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Sau</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khi</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GV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xong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HS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có</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15 s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để</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gi</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ơ</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tờ</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giấy</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nhớ</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t</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ươ</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ứng</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đá</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p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án</a:t>
            </a:r>
            <a:endParaRPr lang="en-US"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eaLnBrk="1" fontAlgn="auto" hangingPunct="1">
              <a:spcAft>
                <a:spcPts val="0"/>
              </a:spcAft>
              <a:buFont typeface="Arial" panose="020B0604020202020204" pitchFamily="34" charset="0"/>
              <a:buNone/>
              <a:defRPr/>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HS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trả</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lời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sai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sẽ</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tự</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động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ngồi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xuống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tham</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gia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trả</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lời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tiếp</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theo.</a:t>
            </a:r>
            <a:endParaRPr lang="en-US"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eaLnBrk="1" fontAlgn="auto" hangingPunct="1">
              <a:spcAft>
                <a:spcPts val="0"/>
              </a:spcAft>
              <a:buFont typeface="Arial" panose="020B0604020202020204" pitchFamily="34" charset="0"/>
              <a:buNone/>
              <a:defRPr/>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Hết</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8</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HS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còn</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đứng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trả</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lời</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hết</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8</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sẽ</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giành</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smtClean="0">
                <a:solidFill>
                  <a:schemeClr val="tx1">
                    <a:lumMod val="95000"/>
                    <a:lumOff val="5000"/>
                  </a:schemeClr>
                </a:solidFill>
                <a:latin typeface="Times New Roman" panose="02020603050405020304" pitchFamily="18" charset="0"/>
                <a:cs typeface="Times New Roman" panose="02020603050405020304" pitchFamily="18" charset="0"/>
              </a:rPr>
              <a:t>th</a:t>
            </a:r>
            <a:r>
              <a:rPr lang="vi-VN" dirty="0" smtClean="0">
                <a:solidFill>
                  <a:schemeClr val="tx1">
                    <a:lumMod val="95000"/>
                    <a:lumOff val="5000"/>
                  </a:schemeClr>
                </a:solidFill>
                <a:latin typeface="Times New Roman" panose="02020603050405020304" pitchFamily="18" charset="0"/>
                <a:cs typeface="Times New Roman" panose="02020603050405020304" pitchFamily="18" charset="0"/>
              </a:rPr>
              <a:t>ưởng</a:t>
            </a:r>
            <a:r>
              <a:rPr lang="en-US"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en-US"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3354053"/>
      </p:ext>
    </p:extLst>
  </p:cSld>
  <p:clrMapOvr>
    <a:masterClrMapping/>
  </p:clrMapOvr>
  <p:transition spd="slow">
    <p:pull/>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hape">
            <a:hlinkClick r:id="" action="ppaction://media"/>
          </p:cNvPr>
          <p:cNvPicPr>
            <a:picLocks noChangeAspect="1"/>
          </p:cNvPicPr>
          <p:nvPr>
            <a:videoFile r:link="rId1"/>
          </p:nvPr>
        </p:nvPicPr>
        <p:blipFill>
          <a:blip r:embed="rId4"/>
          <a:srcRect/>
          <a:stretch>
            <a:fillRect/>
          </a:stretch>
        </p:blipFill>
        <p:spPr bwMode="auto">
          <a:xfrm>
            <a:off x="0" y="0"/>
            <a:ext cx="9144000" cy="6858000"/>
          </a:xfrm>
          <a:prstGeom prst="rect">
            <a:avLst/>
          </a:prstGeom>
          <a:noFill/>
          <a:ln w="9525">
            <a:noFill/>
            <a:miter lim="800000"/>
            <a:headEnd/>
            <a:tailEnd/>
          </a:ln>
        </p:spPr>
      </p:pic>
      <p:sp>
        <p:nvSpPr>
          <p:cNvPr id="6" name="Rectangle 5">
            <a:extLst>
              <a:ext uri="{FF2B5EF4-FFF2-40B4-BE49-F238E27FC236}"/>
            </a:extLst>
          </p:cNvPr>
          <p:cNvSpPr/>
          <p:nvPr/>
        </p:nvSpPr>
        <p:spPr>
          <a:xfrm>
            <a:off x="2071099" y="63501"/>
            <a:ext cx="4893455" cy="2123658"/>
          </a:xfrm>
          <a:prstGeom prst="rect">
            <a:avLst/>
          </a:prstGeom>
          <a:noFill/>
        </p:spPr>
        <p:txBody>
          <a:bodyPr wrap="none">
            <a:spAutoFit/>
          </a:bodyPr>
          <a:lstStyle/>
          <a:p>
            <a:pPr algn="ctr" fontAlgn="auto">
              <a:spcBef>
                <a:spcPts val="0"/>
              </a:spcBef>
              <a:spcAft>
                <a:spcPts val="0"/>
              </a:spcAft>
              <a:defRPr/>
            </a:pPr>
            <a:r>
              <a:rPr lang="en-US" sz="66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Times New Roman" charset="0"/>
                <a:ea typeface="Times New Roman" charset="0"/>
                <a:cs typeface="Times New Roman" charset="0"/>
                <a:sym typeface="Arial"/>
              </a:rPr>
              <a:t>Rung </a:t>
            </a:r>
          </a:p>
          <a:p>
            <a:pPr algn="ctr" fontAlgn="auto">
              <a:spcBef>
                <a:spcPts val="0"/>
              </a:spcBef>
              <a:spcAft>
                <a:spcPts val="0"/>
              </a:spcAft>
              <a:defRPr/>
            </a:pPr>
            <a:r>
              <a:rPr lang="en-US" sz="660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Times New Roman" charset="0"/>
                <a:ea typeface="Times New Roman" charset="0"/>
                <a:cs typeface="Times New Roman" charset="0"/>
                <a:sym typeface="Arial"/>
              </a:rPr>
              <a:t>Chuông</a:t>
            </a:r>
            <a:r>
              <a:rPr lang="en-US" sz="66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Times New Roman" charset="0"/>
                <a:ea typeface="Times New Roman" charset="0"/>
                <a:cs typeface="Times New Roman" charset="0"/>
                <a:sym typeface="Arial"/>
              </a:rPr>
              <a:t> </a:t>
            </a:r>
            <a:r>
              <a:rPr lang="en-US" sz="660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Times New Roman" charset="0"/>
                <a:ea typeface="Times New Roman" charset="0"/>
                <a:cs typeface="Times New Roman" charset="0"/>
                <a:sym typeface="Arial"/>
              </a:rPr>
              <a:t>Vàng</a:t>
            </a:r>
            <a:endParaRPr lang="en-US" sz="66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Times New Roman" charset="0"/>
              <a:ea typeface="Times New Roman" charset="0"/>
              <a:cs typeface="Times New Roman" charset="0"/>
              <a:sym typeface="Arial"/>
            </a:endParaRPr>
          </a:p>
        </p:txBody>
      </p:sp>
      <p:pic>
        <p:nvPicPr>
          <p:cNvPr id="388100" name="Picture 2" descr="A close up of a logo&#10;&#10;Description generated with high confidence"/>
          <p:cNvPicPr>
            <a:picLocks noChangeAspect="1"/>
          </p:cNvPicPr>
          <p:nvPr/>
        </p:nvPicPr>
        <p:blipFill>
          <a:blip r:embed="rId5"/>
          <a:srcRect/>
          <a:stretch>
            <a:fillRect/>
          </a:stretch>
        </p:blipFill>
        <p:spPr bwMode="auto">
          <a:xfrm>
            <a:off x="3038475" y="2309814"/>
            <a:ext cx="2731294" cy="3678237"/>
          </a:xfrm>
          <a:prstGeom prst="rect">
            <a:avLst/>
          </a:prstGeom>
          <a:noFill/>
          <a:ln w="9525">
            <a:noFill/>
            <a:miter lim="800000"/>
            <a:headEnd/>
            <a:tailEnd/>
          </a:ln>
        </p:spPr>
      </p:pic>
      <p:pic>
        <p:nvPicPr>
          <p:cNvPr id="4" name="Picture 3" descr="A picture containing fireworks, outdoor object&#10;&#10;Description generated with very high confidence"/>
          <p:cNvPicPr>
            <a:picLocks noChangeAspect="1"/>
          </p:cNvPicPr>
          <p:nvPr/>
        </p:nvPicPr>
        <p:blipFill>
          <a:blip r:embed="rId6"/>
          <a:srcRect/>
          <a:stretch>
            <a:fillRect/>
          </a:stretch>
        </p:blipFill>
        <p:spPr bwMode="auto">
          <a:xfrm>
            <a:off x="1833563" y="3478214"/>
            <a:ext cx="5141119" cy="1341437"/>
          </a:xfrm>
          <a:prstGeom prst="rect">
            <a:avLst/>
          </a:prstGeom>
          <a:noFill/>
          <a:ln w="9525">
            <a:noFill/>
            <a:miter lim="800000"/>
            <a:headEnd/>
            <a:tailEnd/>
          </a:ln>
        </p:spPr>
      </p:pic>
      <p:pic>
        <p:nvPicPr>
          <p:cNvPr id="5" name="Picture 4" descr="A close up of a logo&#10;&#10;Description generated with high confidence"/>
          <p:cNvPicPr>
            <a:picLocks noChangeAspect="1"/>
          </p:cNvPicPr>
          <p:nvPr/>
        </p:nvPicPr>
        <p:blipFill>
          <a:blip r:embed="rId7"/>
          <a:srcRect/>
          <a:stretch>
            <a:fillRect/>
          </a:stretch>
        </p:blipFill>
        <p:spPr bwMode="auto">
          <a:xfrm rot="-1704301">
            <a:off x="3719512" y="3049589"/>
            <a:ext cx="1368029" cy="2200275"/>
          </a:xfrm>
          <a:prstGeom prst="rect">
            <a:avLst/>
          </a:prstGeom>
          <a:noFill/>
          <a:ln w="9525">
            <a:noFill/>
            <a:miter lim="800000"/>
            <a:headEnd/>
            <a:tailEnd/>
          </a:ln>
        </p:spPr>
      </p:pic>
      <p:pic>
        <p:nvPicPr>
          <p:cNvPr id="7" name="Picture 6" descr="A close up of a flower&#10;&#10;Description generated with high confidence"/>
          <p:cNvPicPr>
            <a:picLocks noChangeAspect="1"/>
          </p:cNvPicPr>
          <p:nvPr/>
        </p:nvPicPr>
        <p:blipFill>
          <a:blip r:embed="rId8"/>
          <a:srcRect/>
          <a:stretch>
            <a:fillRect/>
          </a:stretch>
        </p:blipFill>
        <p:spPr bwMode="auto">
          <a:xfrm>
            <a:off x="5303044" y="141288"/>
            <a:ext cx="738188" cy="984250"/>
          </a:xfrm>
          <a:prstGeom prst="rect">
            <a:avLst/>
          </a:prstGeom>
          <a:noFill/>
          <a:ln w="9525">
            <a:noFill/>
            <a:miter lim="800000"/>
            <a:headEnd/>
            <a:tailEnd/>
          </a:ln>
        </p:spPr>
      </p:pic>
      <p:pic>
        <p:nvPicPr>
          <p:cNvPr id="8" name="Picture 7" descr="A close up of a flower&#10;&#10;Description generated with high confidence"/>
          <p:cNvPicPr>
            <a:picLocks noChangeAspect="1"/>
          </p:cNvPicPr>
          <p:nvPr/>
        </p:nvPicPr>
        <p:blipFill>
          <a:blip r:embed="rId8"/>
          <a:srcRect/>
          <a:stretch>
            <a:fillRect/>
          </a:stretch>
        </p:blipFill>
        <p:spPr bwMode="auto">
          <a:xfrm>
            <a:off x="2867026" y="141288"/>
            <a:ext cx="736997" cy="984250"/>
          </a:xfrm>
          <a:prstGeom prst="rect">
            <a:avLst/>
          </a:prstGeom>
          <a:noFill/>
          <a:ln w="9525">
            <a:noFill/>
            <a:miter lim="800000"/>
            <a:headEnd/>
            <a:tailEnd/>
          </a:ln>
        </p:spPr>
      </p:pic>
      <p:sp>
        <p:nvSpPr>
          <p:cNvPr id="10" name="Action Button: Go to End 9">
            <a:hlinkClick r:id="" action="ppaction://hlinkshowjump?jump=nextslide" highlightClick="1"/>
            <a:extLst>
              <a:ext uri="{FF2B5EF4-FFF2-40B4-BE49-F238E27FC236}"/>
            </a:extLst>
          </p:cNvPr>
          <p:cNvSpPr/>
          <p:nvPr/>
        </p:nvSpPr>
        <p:spPr>
          <a:xfrm>
            <a:off x="8621316" y="6335714"/>
            <a:ext cx="522684" cy="522287"/>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sym typeface="Arial"/>
            </a:endParaRPr>
          </a:p>
        </p:txBody>
      </p:sp>
      <p:pic>
        <p:nvPicPr>
          <p:cNvPr id="2" name="Shape">
            <a:hlinkClick r:id="" action="ppaction://media"/>
          </p:cNvPr>
          <p:cNvPicPr>
            <a:picLocks noChangeAspect="1"/>
          </p:cNvPicPr>
          <p:nvPr>
            <a:audioFile r:link="rId2"/>
          </p:nvPr>
        </p:nvPicPr>
        <p:blipFill>
          <a:blip r:embed="rId9"/>
          <a:srcRect/>
          <a:stretch>
            <a:fillRect/>
          </a:stretch>
        </p:blipFill>
        <p:spPr bwMode="auto">
          <a:xfrm>
            <a:off x="546498" y="7250114"/>
            <a:ext cx="391715" cy="522287"/>
          </a:xfrm>
          <a:prstGeom prst="rect">
            <a:avLst/>
          </a:prstGeom>
          <a:noFill/>
          <a:ln w="9525">
            <a:noFill/>
            <a:miter lim="800000"/>
            <a:headEnd/>
            <a:tailEnd/>
          </a:ln>
        </p:spPr>
      </p:pic>
      <p:sp>
        <p:nvSpPr>
          <p:cNvPr id="388107" name="TextBox 10"/>
          <p:cNvSpPr txBox="1">
            <a:spLocks noChangeArrowheads="1"/>
          </p:cNvSpPr>
          <p:nvPr/>
        </p:nvSpPr>
        <p:spPr bwMode="auto">
          <a:xfrm>
            <a:off x="3712368" y="1689100"/>
            <a:ext cx="184731" cy="369332"/>
          </a:xfrm>
          <a:prstGeom prst="rect">
            <a:avLst/>
          </a:prstGeom>
          <a:noFill/>
          <a:ln w="9525">
            <a:noFill/>
            <a:miter lim="800000"/>
            <a:headEnd/>
            <a:tailEnd/>
          </a:ln>
        </p:spPr>
        <p:txBody>
          <a:bodyPr wrap="none">
            <a:spAutoFit/>
          </a:bodyPr>
          <a:lstStyle/>
          <a:p>
            <a:endParaRPr lang="en-US">
              <a:solidFill>
                <a:srgbClr val="000000"/>
              </a:solidFill>
              <a:latin typeface="Calibri" pitchFamily="34" charset="0"/>
              <a:sym typeface="Arial" charset="0"/>
            </a:endParaRPr>
          </a:p>
        </p:txBody>
      </p:sp>
    </p:spTree>
    <p:extLst>
      <p:ext uri="{BB962C8B-B14F-4D97-AF65-F5344CB8AC3E}">
        <p14:creationId xmlns:p14="http://schemas.microsoft.com/office/powerpoint/2010/main" val="233557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40" fill="hold"/>
                                        <p:tgtEl>
                                          <p:spTgt spid="9"/>
                                        </p:tgtEl>
                                      </p:cBhvr>
                                    </p:cmd>
                                  </p:childTnLst>
                                </p:cTn>
                              </p:par>
                            </p:childTnLst>
                          </p:cTn>
                        </p:par>
                        <p:par>
                          <p:cTn id="7" fill="hold">
                            <p:stCondLst>
                              <p:cond delay="45840"/>
                            </p:stCondLst>
                            <p:childTnLst>
                              <p:par>
                                <p:cTn id="8" presetID="1" presetClass="mediacall" presetSubtype="0" fill="hold" nodeType="afterEffect">
                                  <p:stCondLst>
                                    <p:cond delay="0"/>
                                  </p:stCondLst>
                                  <p:childTnLst>
                                    <p:cmd type="call" cmd="playFrom(0.0)">
                                      <p:cBhvr>
                                        <p:cTn id="9" dur="85344" fill="hold"/>
                                        <p:tgtEl>
                                          <p:spTgt spid="2"/>
                                        </p:tgtEl>
                                      </p:cBhvr>
                                    </p:cmd>
                                  </p:childTnLst>
                                </p:cTn>
                              </p:par>
                              <p:par>
                                <p:cTn id="10" presetID="8" presetClass="emph" presetSubtype="0" repeatCount="indefinite" accel="10000" autoRev="1" fill="hold" nodeType="withEffect">
                                  <p:stCondLst>
                                    <p:cond delay="0"/>
                                  </p:stCondLst>
                                  <p:childTnLst>
                                    <p:animRot by="3000000">
                                      <p:cBhvr>
                                        <p:cTn id="11" dur="1500" fill="hold"/>
                                        <p:tgtEl>
                                          <p:spTgt spid="5"/>
                                        </p:tgtEl>
                                        <p:attrNameLst>
                                          <p:attrName>r</p:attrName>
                                        </p:attrNameLst>
                                      </p:cBhvr>
                                    </p:animRot>
                                  </p:childTnLst>
                                </p:cTn>
                              </p:par>
                              <p:par>
                                <p:cTn id="12" presetID="6" presetClass="emph" presetSubtype="0" repeatCount="indefinite" autoRev="1" fill="hold" nodeType="withEffect">
                                  <p:stCondLst>
                                    <p:cond delay="0"/>
                                  </p:stCondLst>
                                  <p:childTnLst>
                                    <p:animScale>
                                      <p:cBhvr>
                                        <p:cTn id="13" dur="1000" fill="hold"/>
                                        <p:tgtEl>
                                          <p:spTgt spid="4"/>
                                        </p:tgtEl>
                                      </p:cBhvr>
                                      <p:by x="150000" y="150000"/>
                                    </p:animScale>
                                  </p:childTnLst>
                                </p:cTn>
                              </p:par>
                              <p:par>
                                <p:cTn id="14" presetID="8" presetClass="emph" presetSubtype="0" repeatCount="indefinite" fill="hold" nodeType="withEffect">
                                  <p:stCondLst>
                                    <p:cond delay="0"/>
                                  </p:stCondLst>
                                  <p:childTnLst>
                                    <p:animRot by="21600000">
                                      <p:cBhvr>
                                        <p:cTn id="15" dur="4000" fill="hold"/>
                                        <p:tgtEl>
                                          <p:spTgt spid="7"/>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4000" fill="hold"/>
                                        <p:tgtEl>
                                          <p:spTgt spid="8"/>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0" presetClass="emph" presetSubtype="0" fill="hold" grpId="0" nodeType="clickEffect">
                                  <p:stCondLst>
                                    <p:cond delay="0"/>
                                  </p:stCondLst>
                                  <p:childTnLst>
                                    <p:animClr clrSpc="hsl" dir="cw">
                                      <p:cBhvr override="childStyle">
                                        <p:cTn id="21" dur="500" fill="hold"/>
                                        <p:tgtEl>
                                          <p:spTgt spid="6">
                                            <p:txEl>
                                              <p:pRg st="0" end="0"/>
                                            </p:txEl>
                                          </p:spTgt>
                                        </p:tgtEl>
                                        <p:attrNameLst>
                                          <p:attrName>style.color</p:attrName>
                                        </p:attrNameLst>
                                      </p:cBhvr>
                                      <p:by>
                                        <p:hsl h="0" s="12549" l="25098"/>
                                      </p:by>
                                    </p:animClr>
                                    <p:animClr clrSpc="hsl" dir="cw">
                                      <p:cBhvr>
                                        <p:cTn id="22" dur="500" fill="hold"/>
                                        <p:tgtEl>
                                          <p:spTgt spid="6">
                                            <p:txEl>
                                              <p:pRg st="0" end="0"/>
                                            </p:txEl>
                                          </p:spTgt>
                                        </p:tgtEl>
                                        <p:attrNameLst>
                                          <p:attrName>fillcolor</p:attrName>
                                        </p:attrNameLst>
                                      </p:cBhvr>
                                      <p:by>
                                        <p:hsl h="0" s="12549" l="25098"/>
                                      </p:by>
                                    </p:animClr>
                                    <p:animClr clrSpc="hsl" dir="cw">
                                      <p:cBhvr>
                                        <p:cTn id="23" dur="500" fill="hold"/>
                                        <p:tgtEl>
                                          <p:spTgt spid="6">
                                            <p:txEl>
                                              <p:pRg st="0" end="0"/>
                                            </p:txEl>
                                          </p:spTgt>
                                        </p:tgtEl>
                                        <p:attrNameLst>
                                          <p:attrName>stroke.color</p:attrName>
                                        </p:attrNameLst>
                                      </p:cBhvr>
                                      <p:by>
                                        <p:hsl h="0" s="12549" l="25098"/>
                                      </p:by>
                                    </p:animClr>
                                    <p:set>
                                      <p:cBhvr>
                                        <p:cTn id="24" dur="500" fill="hold"/>
                                        <p:tgtEl>
                                          <p:spTgt spid="6">
                                            <p:txEl>
                                              <p:pRg st="0" end="0"/>
                                            </p:txEl>
                                          </p:spTgt>
                                        </p:tgtEl>
                                        <p:attrNameLst>
                                          <p:attrName>fill.type</p:attrName>
                                        </p:attrNameLst>
                                      </p:cBhvr>
                                      <p:to>
                                        <p:strVal val="solid"/>
                                      </p:to>
                                    </p:set>
                                  </p:childTnLst>
                                </p:cTn>
                              </p:par>
                              <p:par>
                                <p:cTn id="25" presetID="30" presetClass="emph" presetSubtype="0" fill="hold" grpId="0" nodeType="withEffect">
                                  <p:stCondLst>
                                    <p:cond delay="0"/>
                                  </p:stCondLst>
                                  <p:childTnLst>
                                    <p:animClr clrSpc="hsl" dir="cw">
                                      <p:cBhvr override="childStyle">
                                        <p:cTn id="26" dur="500" fill="hold"/>
                                        <p:tgtEl>
                                          <p:spTgt spid="6">
                                            <p:txEl>
                                              <p:pRg st="1" end="1"/>
                                            </p:txEl>
                                          </p:spTgt>
                                        </p:tgtEl>
                                        <p:attrNameLst>
                                          <p:attrName>style.color</p:attrName>
                                        </p:attrNameLst>
                                      </p:cBhvr>
                                      <p:by>
                                        <p:hsl h="0" s="12549" l="25098"/>
                                      </p:by>
                                    </p:animClr>
                                    <p:animClr clrSpc="hsl" dir="cw">
                                      <p:cBhvr>
                                        <p:cTn id="27" dur="500" fill="hold"/>
                                        <p:tgtEl>
                                          <p:spTgt spid="6">
                                            <p:txEl>
                                              <p:pRg st="1" end="1"/>
                                            </p:txEl>
                                          </p:spTgt>
                                        </p:tgtEl>
                                        <p:attrNameLst>
                                          <p:attrName>fillcolor</p:attrName>
                                        </p:attrNameLst>
                                      </p:cBhvr>
                                      <p:by>
                                        <p:hsl h="0" s="12549" l="25098"/>
                                      </p:by>
                                    </p:animClr>
                                    <p:animClr clrSpc="hsl" dir="cw">
                                      <p:cBhvr>
                                        <p:cTn id="28" dur="500" fill="hold"/>
                                        <p:tgtEl>
                                          <p:spTgt spid="6">
                                            <p:txEl>
                                              <p:pRg st="1" end="1"/>
                                            </p:txEl>
                                          </p:spTgt>
                                        </p:tgtEl>
                                        <p:attrNameLst>
                                          <p:attrName>stroke.color</p:attrName>
                                        </p:attrNameLst>
                                      </p:cBhvr>
                                      <p:by>
                                        <p:hsl h="0" s="12549" l="25098"/>
                                      </p:by>
                                    </p:animClr>
                                    <p:set>
                                      <p:cBhvr>
                                        <p:cTn id="29" dur="500" fill="hold"/>
                                        <p:tgtEl>
                                          <p:spTgt spid="6">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9"/>
                </p:tgtEl>
              </p:cMediaNode>
            </p:video>
            <p:seq concurrent="1" nextAc="seek">
              <p:cTn id="31" restart="whenNotActive" fill="hold" evtFilter="cancelBubble" nodeType="interactiveSeq">
                <p:stCondLst>
                  <p:cond evt="onClick" delay="0">
                    <p:tgtEl>
                      <p:spTgt spid="2"/>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85344" fill="hold"/>
                                        <p:tgtEl>
                                          <p:spTgt spid="2"/>
                                        </p:tgtEl>
                                      </p:cBhvr>
                                    </p:cmd>
                                  </p:childTnLst>
                                </p:cTn>
                              </p:par>
                            </p:childTnLst>
                          </p:cTn>
                        </p:par>
                      </p:childTnLst>
                    </p:cTn>
                  </p:par>
                </p:childTnLst>
              </p:cTn>
              <p:nextCondLst>
                <p:cond evt="onClick" delay="0">
                  <p:tgtEl>
                    <p:spTgt spid="2"/>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6" grpId="0"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1747" y="4319589"/>
            <a:ext cx="4342209" cy="554037"/>
          </a:xfrm>
          <a:prstGeom prst="rect">
            <a:avLst/>
          </a:prstGeom>
          <a:noFill/>
        </p:spPr>
        <p:txBody>
          <a:bodyPr lIns="120975" tIns="60488" rIns="120975" bIns="60488">
            <a:spAutoFit/>
          </a:bodyPr>
          <a:lstStyle/>
          <a:p>
            <a:pPr algn="just" fontAlgn="auto">
              <a:spcBef>
                <a:spcPts val="0"/>
              </a:spcBef>
              <a:spcAft>
                <a:spcPts val="0"/>
              </a:spcAft>
              <a:defRPr/>
            </a:pPr>
            <a:r>
              <a:rPr lang="en-US" sz="2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sym typeface="Arial"/>
              </a:rPr>
              <a:t>     </a:t>
            </a:r>
          </a:p>
        </p:txBody>
      </p:sp>
      <p:sp>
        <p:nvSpPr>
          <p:cNvPr id="11" name="TextBox 10"/>
          <p:cNvSpPr txBox="1"/>
          <p:nvPr/>
        </p:nvSpPr>
        <p:spPr>
          <a:xfrm>
            <a:off x="370708" y="1801813"/>
            <a:ext cx="1069524" cy="1015663"/>
          </a:xfrm>
          <a:prstGeom prst="rect">
            <a:avLst/>
          </a:prstGeom>
          <a:noFill/>
        </p:spPr>
        <p:txBody>
          <a:bodyPr wrap="none">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fontAlgn="auto">
              <a:spcBef>
                <a:spcPts val="0"/>
              </a:spcBef>
              <a:spcAft>
                <a:spcPts val="0"/>
              </a:spcAft>
              <a:defRPr/>
            </a:pPr>
            <a:r>
              <a:rPr lang="vi-VN" dirty="0" smtClean="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1</a:t>
            </a:r>
          </a:p>
        </p:txBody>
      </p:sp>
      <p:pic>
        <p:nvPicPr>
          <p:cNvPr id="389123" name="Picture 11" descr="A close up of a logo&#10;&#10;Description generated with high confidence"/>
          <p:cNvPicPr>
            <a:picLocks noChangeAspect="1"/>
          </p:cNvPicPr>
          <p:nvPr/>
        </p:nvPicPr>
        <p:blipFill>
          <a:blip r:embed="rId5"/>
          <a:srcRect/>
          <a:stretch>
            <a:fillRect/>
          </a:stretch>
        </p:blipFill>
        <p:spPr bwMode="auto">
          <a:xfrm>
            <a:off x="6112669" y="193676"/>
            <a:ext cx="865585" cy="1165225"/>
          </a:xfrm>
          <a:prstGeom prst="rect">
            <a:avLst/>
          </a:prstGeom>
          <a:noFill/>
          <a:ln w="9525">
            <a:noFill/>
            <a:miter lim="800000"/>
            <a:headEnd/>
            <a:tailEnd/>
          </a:ln>
        </p:spPr>
      </p:pic>
      <p:pic>
        <p:nvPicPr>
          <p:cNvPr id="13" name="Picture 12" descr="A picture containing fireworks, outdoor object&#10;&#10;Description generated with very high confidence"/>
          <p:cNvPicPr>
            <a:picLocks noChangeAspect="1"/>
          </p:cNvPicPr>
          <p:nvPr/>
        </p:nvPicPr>
        <p:blipFill>
          <a:blip r:embed="rId6"/>
          <a:srcRect/>
          <a:stretch>
            <a:fillRect/>
          </a:stretch>
        </p:blipFill>
        <p:spPr bwMode="auto">
          <a:xfrm>
            <a:off x="5429251" y="450851"/>
            <a:ext cx="2488406" cy="650875"/>
          </a:xfrm>
          <a:prstGeom prst="rect">
            <a:avLst/>
          </a:prstGeom>
          <a:noFill/>
          <a:ln w="9525">
            <a:noFill/>
            <a:miter lim="800000"/>
            <a:headEnd/>
            <a:tailEnd/>
          </a:ln>
        </p:spPr>
      </p:pic>
      <p:pic>
        <p:nvPicPr>
          <p:cNvPr id="14" name="Picture 13" descr="A close up of a logo&#10;&#10;Description generated with high confidence"/>
          <p:cNvPicPr>
            <a:picLocks noChangeAspect="1"/>
          </p:cNvPicPr>
          <p:nvPr/>
        </p:nvPicPr>
        <p:blipFill>
          <a:blip r:embed="rId7"/>
          <a:srcRect/>
          <a:stretch>
            <a:fillRect/>
          </a:stretch>
        </p:blipFill>
        <p:spPr bwMode="auto">
          <a:xfrm rot="-1704301">
            <a:off x="6378179" y="396875"/>
            <a:ext cx="482203" cy="774700"/>
          </a:xfrm>
          <a:prstGeom prst="rect">
            <a:avLst/>
          </a:prstGeom>
          <a:noFill/>
          <a:ln w="9525">
            <a:noFill/>
            <a:miter lim="800000"/>
            <a:headEnd/>
            <a:tailEnd/>
          </a:ln>
        </p:spPr>
      </p:pic>
      <p:pic>
        <p:nvPicPr>
          <p:cNvPr id="389126" name="Picture 14" descr="A close up of a logo&#10;&#10;Description generated with high confidence"/>
          <p:cNvPicPr>
            <a:picLocks noChangeAspect="1"/>
          </p:cNvPicPr>
          <p:nvPr/>
        </p:nvPicPr>
        <p:blipFill>
          <a:blip r:embed="rId5"/>
          <a:srcRect/>
          <a:stretch>
            <a:fillRect/>
          </a:stretch>
        </p:blipFill>
        <p:spPr bwMode="auto">
          <a:xfrm>
            <a:off x="2602707" y="222251"/>
            <a:ext cx="865585" cy="1165225"/>
          </a:xfrm>
          <a:prstGeom prst="rect">
            <a:avLst/>
          </a:prstGeom>
          <a:noFill/>
          <a:ln w="9525">
            <a:noFill/>
            <a:miter lim="800000"/>
            <a:headEnd/>
            <a:tailEnd/>
          </a:ln>
        </p:spPr>
      </p:pic>
      <p:pic>
        <p:nvPicPr>
          <p:cNvPr id="16" name="Picture 15" descr="A picture containing fireworks, outdoor object&#10;&#10;Description generated with very high confidence"/>
          <p:cNvPicPr>
            <a:picLocks noChangeAspect="1"/>
          </p:cNvPicPr>
          <p:nvPr/>
        </p:nvPicPr>
        <p:blipFill>
          <a:blip r:embed="rId6"/>
          <a:srcRect/>
          <a:stretch>
            <a:fillRect/>
          </a:stretch>
        </p:blipFill>
        <p:spPr bwMode="auto">
          <a:xfrm>
            <a:off x="1845469" y="344489"/>
            <a:ext cx="2488406" cy="650875"/>
          </a:xfrm>
          <a:prstGeom prst="rect">
            <a:avLst/>
          </a:prstGeom>
          <a:noFill/>
          <a:ln w="9525">
            <a:noFill/>
            <a:miter lim="800000"/>
            <a:headEnd/>
            <a:tailEnd/>
          </a:ln>
        </p:spPr>
      </p:pic>
      <p:pic>
        <p:nvPicPr>
          <p:cNvPr id="17" name="Picture 16" descr="A close up of a logo&#10;&#10;Description generated with high confidence"/>
          <p:cNvPicPr>
            <a:picLocks noChangeAspect="1"/>
          </p:cNvPicPr>
          <p:nvPr/>
        </p:nvPicPr>
        <p:blipFill>
          <a:blip r:embed="rId7"/>
          <a:srcRect/>
          <a:stretch>
            <a:fillRect/>
          </a:stretch>
        </p:blipFill>
        <p:spPr bwMode="auto">
          <a:xfrm rot="-1704301">
            <a:off x="2794398" y="290513"/>
            <a:ext cx="482203" cy="774700"/>
          </a:xfrm>
          <a:prstGeom prst="rect">
            <a:avLst/>
          </a:prstGeom>
          <a:noFill/>
          <a:ln w="9525">
            <a:noFill/>
            <a:miter lim="800000"/>
            <a:headEnd/>
            <a:tailEnd/>
          </a:ln>
        </p:spPr>
      </p:pic>
      <p:pic>
        <p:nvPicPr>
          <p:cNvPr id="20" name="Picture 115" descr="ALRMCLOK"/>
          <p:cNvPicPr>
            <a:picLocks noChangeAspect="1" noChangeArrowheads="1"/>
          </p:cNvPicPr>
          <p:nvPr/>
        </p:nvPicPr>
        <p:blipFill>
          <a:blip r:embed="rId8"/>
          <a:srcRect/>
          <a:stretch>
            <a:fillRect/>
          </a:stretch>
        </p:blipFill>
        <p:spPr bwMode="auto">
          <a:xfrm>
            <a:off x="4196953" y="4694238"/>
            <a:ext cx="756047" cy="1219200"/>
          </a:xfrm>
          <a:prstGeom prst="rect">
            <a:avLst/>
          </a:prstGeom>
          <a:noFill/>
          <a:ln w="9525">
            <a:noFill/>
            <a:miter lim="800000"/>
            <a:headEnd/>
            <a:tailEnd/>
          </a:ln>
        </p:spPr>
      </p:pic>
      <p:sp>
        <p:nvSpPr>
          <p:cNvPr id="21" name="Oval 176"/>
          <p:cNvSpPr>
            <a:spLocks noChangeArrowheads="1"/>
          </p:cNvSpPr>
          <p:nvPr/>
        </p:nvSpPr>
        <p:spPr bwMode="auto">
          <a:xfrm>
            <a:off x="4377929" y="5073650"/>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15</a:t>
            </a:r>
          </a:p>
        </p:txBody>
      </p:sp>
      <p:sp>
        <p:nvSpPr>
          <p:cNvPr id="22" name="Oval 176"/>
          <p:cNvSpPr>
            <a:spLocks noChangeArrowheads="1"/>
          </p:cNvSpPr>
          <p:nvPr/>
        </p:nvSpPr>
        <p:spPr bwMode="auto">
          <a:xfrm>
            <a:off x="4377929" y="5073650"/>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14</a:t>
            </a:r>
          </a:p>
        </p:txBody>
      </p:sp>
      <p:sp>
        <p:nvSpPr>
          <p:cNvPr id="23" name="Oval 176"/>
          <p:cNvSpPr>
            <a:spLocks noChangeArrowheads="1"/>
          </p:cNvSpPr>
          <p:nvPr/>
        </p:nvSpPr>
        <p:spPr bwMode="auto">
          <a:xfrm>
            <a:off x="4377929" y="5073650"/>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13</a:t>
            </a:r>
          </a:p>
        </p:txBody>
      </p:sp>
      <p:sp>
        <p:nvSpPr>
          <p:cNvPr id="24" name="Oval 176"/>
          <p:cNvSpPr>
            <a:spLocks noChangeArrowheads="1"/>
          </p:cNvSpPr>
          <p:nvPr/>
        </p:nvSpPr>
        <p:spPr bwMode="auto">
          <a:xfrm>
            <a:off x="4377929" y="5073650"/>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12</a:t>
            </a:r>
          </a:p>
        </p:txBody>
      </p:sp>
      <p:sp>
        <p:nvSpPr>
          <p:cNvPr id="25" name="Oval 176"/>
          <p:cNvSpPr>
            <a:spLocks noChangeArrowheads="1"/>
          </p:cNvSpPr>
          <p:nvPr/>
        </p:nvSpPr>
        <p:spPr bwMode="auto">
          <a:xfrm>
            <a:off x="4377929" y="5073650"/>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11</a:t>
            </a:r>
          </a:p>
        </p:txBody>
      </p:sp>
      <p:sp>
        <p:nvSpPr>
          <p:cNvPr id="26" name="Oval 176"/>
          <p:cNvSpPr>
            <a:spLocks noChangeArrowheads="1"/>
          </p:cNvSpPr>
          <p:nvPr/>
        </p:nvSpPr>
        <p:spPr bwMode="auto">
          <a:xfrm>
            <a:off x="4377929" y="5073650"/>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10</a:t>
            </a:r>
          </a:p>
        </p:txBody>
      </p:sp>
      <p:sp>
        <p:nvSpPr>
          <p:cNvPr id="27" name="Oval 176"/>
          <p:cNvSpPr>
            <a:spLocks noChangeArrowheads="1"/>
          </p:cNvSpPr>
          <p:nvPr/>
        </p:nvSpPr>
        <p:spPr bwMode="auto">
          <a:xfrm>
            <a:off x="4377929" y="5073650"/>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9</a:t>
            </a:r>
          </a:p>
        </p:txBody>
      </p:sp>
      <p:sp>
        <p:nvSpPr>
          <p:cNvPr id="28" name="Oval 176"/>
          <p:cNvSpPr>
            <a:spLocks noChangeArrowheads="1"/>
          </p:cNvSpPr>
          <p:nvPr/>
        </p:nvSpPr>
        <p:spPr bwMode="auto">
          <a:xfrm>
            <a:off x="4377929" y="5073650"/>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8</a:t>
            </a:r>
          </a:p>
        </p:txBody>
      </p:sp>
      <p:sp>
        <p:nvSpPr>
          <p:cNvPr id="29" name="Oval 176"/>
          <p:cNvSpPr>
            <a:spLocks noChangeArrowheads="1"/>
          </p:cNvSpPr>
          <p:nvPr/>
        </p:nvSpPr>
        <p:spPr bwMode="auto">
          <a:xfrm>
            <a:off x="4377929" y="5073650"/>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7</a:t>
            </a:r>
          </a:p>
        </p:txBody>
      </p:sp>
      <p:sp>
        <p:nvSpPr>
          <p:cNvPr id="30" name="Oval 176"/>
          <p:cNvSpPr>
            <a:spLocks noChangeArrowheads="1"/>
          </p:cNvSpPr>
          <p:nvPr/>
        </p:nvSpPr>
        <p:spPr bwMode="auto">
          <a:xfrm>
            <a:off x="4377929" y="5073650"/>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6</a:t>
            </a:r>
          </a:p>
        </p:txBody>
      </p:sp>
      <p:sp>
        <p:nvSpPr>
          <p:cNvPr id="31" name="Oval 176"/>
          <p:cNvSpPr>
            <a:spLocks noChangeArrowheads="1"/>
          </p:cNvSpPr>
          <p:nvPr/>
        </p:nvSpPr>
        <p:spPr bwMode="auto">
          <a:xfrm>
            <a:off x="4377929" y="5073650"/>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5</a:t>
            </a:r>
          </a:p>
        </p:txBody>
      </p:sp>
      <p:sp>
        <p:nvSpPr>
          <p:cNvPr id="32" name="Oval 176"/>
          <p:cNvSpPr>
            <a:spLocks noChangeArrowheads="1"/>
          </p:cNvSpPr>
          <p:nvPr/>
        </p:nvSpPr>
        <p:spPr bwMode="auto">
          <a:xfrm>
            <a:off x="4377929" y="5073650"/>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4</a:t>
            </a:r>
          </a:p>
        </p:txBody>
      </p:sp>
      <p:sp>
        <p:nvSpPr>
          <p:cNvPr id="33" name="Oval 176"/>
          <p:cNvSpPr>
            <a:spLocks noChangeArrowheads="1"/>
          </p:cNvSpPr>
          <p:nvPr/>
        </p:nvSpPr>
        <p:spPr bwMode="auto">
          <a:xfrm>
            <a:off x="4377929" y="5073650"/>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3</a:t>
            </a:r>
          </a:p>
        </p:txBody>
      </p:sp>
      <p:sp>
        <p:nvSpPr>
          <p:cNvPr id="34" name="Oval 176"/>
          <p:cNvSpPr>
            <a:spLocks noChangeArrowheads="1"/>
          </p:cNvSpPr>
          <p:nvPr/>
        </p:nvSpPr>
        <p:spPr bwMode="auto">
          <a:xfrm>
            <a:off x="4377929" y="5073650"/>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2</a:t>
            </a:r>
          </a:p>
        </p:txBody>
      </p:sp>
      <p:sp>
        <p:nvSpPr>
          <p:cNvPr id="35" name="Oval 176"/>
          <p:cNvSpPr>
            <a:spLocks noChangeArrowheads="1"/>
          </p:cNvSpPr>
          <p:nvPr/>
        </p:nvSpPr>
        <p:spPr bwMode="auto">
          <a:xfrm>
            <a:off x="4377929" y="5073650"/>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a:t>
            </a:r>
          </a:p>
        </p:txBody>
      </p:sp>
      <p:sp>
        <p:nvSpPr>
          <p:cNvPr id="36" name="Oval 176"/>
          <p:cNvSpPr>
            <a:spLocks noChangeArrowheads="1"/>
          </p:cNvSpPr>
          <p:nvPr/>
        </p:nvSpPr>
        <p:spPr bwMode="auto">
          <a:xfrm>
            <a:off x="4377929" y="5073650"/>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sz="2800">
                <a:solidFill>
                  <a:srgbClr val="DC2608"/>
                </a:solidFill>
                <a:latin typeface=".VnBlack" pitchFamily="34" charset="0"/>
                <a:sym typeface="Arial" charset="0"/>
              </a:rPr>
              <a:t>0</a:t>
            </a:r>
          </a:p>
        </p:txBody>
      </p:sp>
      <p:sp>
        <p:nvSpPr>
          <p:cNvPr id="389146" name="Rectangle 2"/>
          <p:cNvSpPr>
            <a:spLocks noChangeArrowheads="1"/>
          </p:cNvSpPr>
          <p:nvPr/>
        </p:nvSpPr>
        <p:spPr bwMode="auto">
          <a:xfrm>
            <a:off x="1471483" y="1887539"/>
            <a:ext cx="7914346" cy="1077218"/>
          </a:xfrm>
          <a:prstGeom prst="rect">
            <a:avLst/>
          </a:prstGeom>
          <a:noFill/>
          <a:ln w="9525">
            <a:noFill/>
            <a:miter lim="800000"/>
            <a:headEnd/>
            <a:tailEnd/>
          </a:ln>
        </p:spPr>
        <p:txBody>
          <a:bodyPr wrap="none">
            <a:spAutoFit/>
          </a:bodyPr>
          <a:lstStyle/>
          <a:p>
            <a:pPr algn="just"/>
            <a:r>
              <a:rPr lang="vi-VN" sz="3200" b="1">
                <a:solidFill>
                  <a:srgbClr val="FFFFFF"/>
                </a:solidFill>
                <a:latin typeface="Times New Roman" pitchFamily="18" charset="0"/>
                <a:cs typeface="Times New Roman" pitchFamily="18" charset="0"/>
              </a:rPr>
              <a:t>Câu 1: </a:t>
            </a:r>
            <a:r>
              <a:rPr lang="vi-VN" sz="3200">
                <a:solidFill>
                  <a:srgbClr val="FFFFFF"/>
                </a:solidFill>
                <a:latin typeface="Times New Roman" pitchFamily="18" charset="0"/>
                <a:cs typeface="Times New Roman" pitchFamily="18" charset="0"/>
              </a:rPr>
              <a:t>Đoạn trích </a:t>
            </a:r>
            <a:r>
              <a:rPr lang="vi-VN" sz="3200" i="1">
                <a:solidFill>
                  <a:srgbClr val="FFFFFF"/>
                </a:solidFill>
                <a:latin typeface="Times New Roman" pitchFamily="18" charset="0"/>
                <a:cs typeface="Times New Roman" pitchFamily="18" charset="0"/>
              </a:rPr>
              <a:t>Bài học đường đời đầu tiên</a:t>
            </a:r>
            <a:r>
              <a:rPr lang="vi-VN" sz="3200">
                <a:solidFill>
                  <a:srgbClr val="FFFFFF"/>
                </a:solidFill>
                <a:latin typeface="Times New Roman" pitchFamily="18" charset="0"/>
                <a:cs typeface="Times New Roman" pitchFamily="18" charset="0"/>
              </a:rPr>
              <a:t> </a:t>
            </a:r>
            <a:endParaRPr lang="en-US" sz="3200">
              <a:solidFill>
                <a:srgbClr val="FFFFFF"/>
              </a:solidFill>
              <a:latin typeface="Times New Roman" pitchFamily="18" charset="0"/>
              <a:cs typeface="Times New Roman" pitchFamily="18" charset="0"/>
            </a:endParaRPr>
          </a:p>
          <a:p>
            <a:pPr algn="just"/>
            <a:r>
              <a:rPr lang="vi-VN" sz="3200">
                <a:solidFill>
                  <a:srgbClr val="FFFFFF"/>
                </a:solidFill>
                <a:latin typeface="Times New Roman" pitchFamily="18" charset="0"/>
                <a:cs typeface="Times New Roman" pitchFamily="18" charset="0"/>
              </a:rPr>
              <a:t>được trích từ tác phẩm nào?</a:t>
            </a:r>
            <a:endParaRPr lang="en-US" sz="3200">
              <a:solidFill>
                <a:srgbClr val="FFFFFF"/>
              </a:solidFill>
              <a:latin typeface="Times New Roman" pitchFamily="18" charset="0"/>
              <a:cs typeface="Times New Roman" pitchFamily="18" charset="0"/>
            </a:endParaRPr>
          </a:p>
        </p:txBody>
      </p:sp>
      <p:sp>
        <p:nvSpPr>
          <p:cNvPr id="389147" name="Rectangle 3"/>
          <p:cNvSpPr>
            <a:spLocks noChangeArrowheads="1"/>
          </p:cNvSpPr>
          <p:nvPr/>
        </p:nvSpPr>
        <p:spPr bwMode="auto">
          <a:xfrm>
            <a:off x="313203" y="4362450"/>
            <a:ext cx="4015843" cy="584775"/>
          </a:xfrm>
          <a:prstGeom prst="rect">
            <a:avLst/>
          </a:prstGeom>
          <a:noFill/>
          <a:ln w="9525">
            <a:noFill/>
            <a:miter lim="800000"/>
            <a:headEnd/>
            <a:tailEnd/>
          </a:ln>
        </p:spPr>
        <p:txBody>
          <a:bodyPr wrap="none">
            <a:spAutoFit/>
          </a:bodyPr>
          <a:lstStyle/>
          <a:p>
            <a:pPr algn="just"/>
            <a:r>
              <a:rPr lang="vi-VN" sz="3200">
                <a:solidFill>
                  <a:srgbClr val="000000"/>
                </a:solidFill>
                <a:latin typeface="Times New Roman" pitchFamily="18" charset="0"/>
                <a:cs typeface="Times New Roman" pitchFamily="18" charset="0"/>
              </a:rPr>
              <a:t>Đất rừng phương Nam.</a:t>
            </a:r>
            <a:endParaRPr lang="en-US" sz="3200">
              <a:solidFill>
                <a:srgbClr val="000000"/>
              </a:solidFill>
              <a:latin typeface="Times New Roman" pitchFamily="18" charset="0"/>
              <a:cs typeface="Times New Roman" pitchFamily="18" charset="0"/>
            </a:endParaRPr>
          </a:p>
        </p:txBody>
      </p:sp>
      <p:sp>
        <p:nvSpPr>
          <p:cNvPr id="389148" name="Rectangle 8"/>
          <p:cNvSpPr>
            <a:spLocks noChangeArrowheads="1"/>
          </p:cNvSpPr>
          <p:nvPr/>
        </p:nvSpPr>
        <p:spPr bwMode="auto">
          <a:xfrm>
            <a:off x="4965890" y="4295775"/>
            <a:ext cx="3703258" cy="584775"/>
          </a:xfrm>
          <a:prstGeom prst="rect">
            <a:avLst/>
          </a:prstGeom>
          <a:noFill/>
          <a:ln w="9525">
            <a:noFill/>
            <a:miter lim="800000"/>
            <a:headEnd/>
            <a:tailEnd/>
          </a:ln>
        </p:spPr>
        <p:txBody>
          <a:bodyPr wrap="none">
            <a:spAutoFit/>
          </a:bodyPr>
          <a:lstStyle/>
          <a:p>
            <a:pPr algn="just"/>
            <a:r>
              <a:rPr lang="vi-VN" sz="3200">
                <a:solidFill>
                  <a:srgbClr val="000000"/>
                </a:solidFill>
                <a:latin typeface="Times New Roman" pitchFamily="18" charset="0"/>
                <a:cs typeface="Times New Roman" pitchFamily="18" charset="0"/>
              </a:rPr>
              <a:t>Dế Mèn phiêu lưu kí.</a:t>
            </a:r>
            <a:endParaRPr lang="en-US" sz="3200">
              <a:solidFill>
                <a:srgbClr val="000000"/>
              </a:solidFill>
              <a:latin typeface="Times New Roman" pitchFamily="18" charset="0"/>
              <a:cs typeface="Times New Roman" pitchFamily="18" charset="0"/>
            </a:endParaRPr>
          </a:p>
        </p:txBody>
      </p:sp>
      <p:sp>
        <p:nvSpPr>
          <p:cNvPr id="38" name="Rectangle 37"/>
          <p:cNvSpPr>
            <a:spLocks noChangeArrowheads="1"/>
          </p:cNvSpPr>
          <p:nvPr/>
        </p:nvSpPr>
        <p:spPr bwMode="auto">
          <a:xfrm>
            <a:off x="4972439" y="4292600"/>
            <a:ext cx="3703258" cy="584775"/>
          </a:xfrm>
          <a:prstGeom prst="rect">
            <a:avLst/>
          </a:prstGeom>
          <a:noFill/>
          <a:ln w="9525">
            <a:noFill/>
            <a:miter lim="800000"/>
            <a:headEnd/>
            <a:tailEnd/>
          </a:ln>
        </p:spPr>
        <p:txBody>
          <a:bodyPr wrap="none">
            <a:spAutoFit/>
          </a:bodyPr>
          <a:lstStyle/>
          <a:p>
            <a:pPr algn="just"/>
            <a:r>
              <a:rPr lang="vi-VN" sz="3200">
                <a:latin typeface="Times New Roman" pitchFamily="18" charset="0"/>
                <a:cs typeface="Times New Roman" pitchFamily="18" charset="0"/>
              </a:rPr>
              <a:t>Dế Mèn phiêu lưu kí</a:t>
            </a:r>
            <a:r>
              <a:rPr lang="vi-VN" sz="3200">
                <a:solidFill>
                  <a:srgbClr val="FF0000"/>
                </a:solidFill>
                <a:latin typeface="Times New Roman" pitchFamily="18" charset="0"/>
                <a:cs typeface="Times New Roman" pitchFamily="18" charset="0"/>
              </a:rPr>
              <a:t>.</a:t>
            </a:r>
            <a:endParaRPr lang="en-US" sz="3200">
              <a:solidFill>
                <a:srgbClr val="FF0000"/>
              </a:solidFill>
              <a:latin typeface="Times New Roman" pitchFamily="18" charset="0"/>
              <a:cs typeface="Times New Roman" pitchFamily="18" charset="0"/>
            </a:endParaRPr>
          </a:p>
        </p:txBody>
      </p:sp>
      <p:sp>
        <p:nvSpPr>
          <p:cNvPr id="389150" name="Rectangle 17"/>
          <p:cNvSpPr>
            <a:spLocks noChangeArrowheads="1"/>
          </p:cNvSpPr>
          <p:nvPr/>
        </p:nvSpPr>
        <p:spPr bwMode="auto">
          <a:xfrm>
            <a:off x="939404" y="5470526"/>
            <a:ext cx="3490058" cy="1077218"/>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Thầy thuốc giỏi cốt </a:t>
            </a:r>
          </a:p>
          <a:p>
            <a:r>
              <a:rPr lang="en-US" sz="3200">
                <a:solidFill>
                  <a:srgbClr val="000000"/>
                </a:solidFill>
                <a:latin typeface="Times New Roman" pitchFamily="18" charset="0"/>
                <a:cs typeface="Times New Roman" pitchFamily="18" charset="0"/>
              </a:rPr>
              <a:t>nhất ở tấm lòng.</a:t>
            </a:r>
            <a:endParaRPr lang="en-US" sz="3200">
              <a:solidFill>
                <a:srgbClr val="000000"/>
              </a:solidFill>
              <a:latin typeface="Calibri" pitchFamily="34" charset="0"/>
            </a:endParaRPr>
          </a:p>
        </p:txBody>
      </p:sp>
      <p:sp>
        <p:nvSpPr>
          <p:cNvPr id="389151" name="Rectangle 18"/>
          <p:cNvSpPr>
            <a:spLocks noChangeArrowheads="1"/>
          </p:cNvSpPr>
          <p:nvPr/>
        </p:nvSpPr>
        <p:spPr bwMode="auto">
          <a:xfrm>
            <a:off x="5182792" y="5716588"/>
            <a:ext cx="4762842" cy="584775"/>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Những năm tháng cuộc đời.</a:t>
            </a:r>
            <a:endParaRPr lang="en-US" sz="3200">
              <a:solidFill>
                <a:srgbClr val="000000"/>
              </a:solidFill>
              <a:latin typeface="Calibri" pitchFamily="34" charset="0"/>
            </a:endParaRPr>
          </a:p>
        </p:txBody>
      </p:sp>
    </p:spTree>
    <p:extLst>
      <p:ext uri="{BB962C8B-B14F-4D97-AF65-F5344CB8AC3E}">
        <p14:creationId xmlns:p14="http://schemas.microsoft.com/office/powerpoint/2010/main" val="7890524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2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92140" y="1719263"/>
            <a:ext cx="1069524" cy="1015663"/>
          </a:xfrm>
          <a:prstGeom prst="rect">
            <a:avLst/>
          </a:prstGeom>
          <a:noFill/>
        </p:spPr>
        <p:txBody>
          <a:bodyPr wrap="none">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fontAlgn="auto">
              <a:spcBef>
                <a:spcPts val="0"/>
              </a:spcBef>
              <a:spcAft>
                <a:spcPts val="0"/>
              </a:spcAft>
              <a:defRPr/>
            </a:pPr>
            <a:r>
              <a:rPr lang="vi-VN" dirty="0" smtClean="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2</a:t>
            </a:r>
          </a:p>
        </p:txBody>
      </p:sp>
      <p:pic>
        <p:nvPicPr>
          <p:cNvPr id="391170" name="Picture 11" descr="A close up of a logo&#10;&#10;Description generated with high confidence"/>
          <p:cNvPicPr>
            <a:picLocks noChangeAspect="1"/>
          </p:cNvPicPr>
          <p:nvPr/>
        </p:nvPicPr>
        <p:blipFill>
          <a:blip r:embed="rId5"/>
          <a:srcRect/>
          <a:stretch>
            <a:fillRect/>
          </a:stretch>
        </p:blipFill>
        <p:spPr bwMode="auto">
          <a:xfrm>
            <a:off x="6112669" y="193676"/>
            <a:ext cx="865585" cy="1165225"/>
          </a:xfrm>
          <a:prstGeom prst="rect">
            <a:avLst/>
          </a:prstGeom>
          <a:noFill/>
          <a:ln w="9525">
            <a:noFill/>
            <a:miter lim="800000"/>
            <a:headEnd/>
            <a:tailEnd/>
          </a:ln>
        </p:spPr>
      </p:pic>
      <p:pic>
        <p:nvPicPr>
          <p:cNvPr id="13" name="Picture 12" descr="A picture containing fireworks, outdoor object&#10;&#10;Description generated with very high confidence"/>
          <p:cNvPicPr>
            <a:picLocks noChangeAspect="1"/>
          </p:cNvPicPr>
          <p:nvPr/>
        </p:nvPicPr>
        <p:blipFill>
          <a:blip r:embed="rId6"/>
          <a:srcRect/>
          <a:stretch>
            <a:fillRect/>
          </a:stretch>
        </p:blipFill>
        <p:spPr bwMode="auto">
          <a:xfrm>
            <a:off x="5429251" y="450851"/>
            <a:ext cx="2488406" cy="650875"/>
          </a:xfrm>
          <a:prstGeom prst="rect">
            <a:avLst/>
          </a:prstGeom>
          <a:noFill/>
          <a:ln w="9525">
            <a:noFill/>
            <a:miter lim="800000"/>
            <a:headEnd/>
            <a:tailEnd/>
          </a:ln>
        </p:spPr>
      </p:pic>
      <p:pic>
        <p:nvPicPr>
          <p:cNvPr id="14" name="Picture 13" descr="A close up of a logo&#10;&#10;Description generated with high confidence"/>
          <p:cNvPicPr>
            <a:picLocks noChangeAspect="1"/>
          </p:cNvPicPr>
          <p:nvPr/>
        </p:nvPicPr>
        <p:blipFill>
          <a:blip r:embed="rId7"/>
          <a:srcRect/>
          <a:stretch>
            <a:fillRect/>
          </a:stretch>
        </p:blipFill>
        <p:spPr bwMode="auto">
          <a:xfrm rot="-1704301">
            <a:off x="6378179" y="396875"/>
            <a:ext cx="482203" cy="774700"/>
          </a:xfrm>
          <a:prstGeom prst="rect">
            <a:avLst/>
          </a:prstGeom>
          <a:noFill/>
          <a:ln w="9525">
            <a:noFill/>
            <a:miter lim="800000"/>
            <a:headEnd/>
            <a:tailEnd/>
          </a:ln>
        </p:spPr>
      </p:pic>
      <p:pic>
        <p:nvPicPr>
          <p:cNvPr id="391173" name="Picture 14" descr="A close up of a logo&#10;&#10;Description generated with high confidence"/>
          <p:cNvPicPr>
            <a:picLocks noChangeAspect="1"/>
          </p:cNvPicPr>
          <p:nvPr/>
        </p:nvPicPr>
        <p:blipFill>
          <a:blip r:embed="rId5"/>
          <a:srcRect/>
          <a:stretch>
            <a:fillRect/>
          </a:stretch>
        </p:blipFill>
        <p:spPr bwMode="auto">
          <a:xfrm>
            <a:off x="2602707" y="222251"/>
            <a:ext cx="865585" cy="1165225"/>
          </a:xfrm>
          <a:prstGeom prst="rect">
            <a:avLst/>
          </a:prstGeom>
          <a:noFill/>
          <a:ln w="9525">
            <a:noFill/>
            <a:miter lim="800000"/>
            <a:headEnd/>
            <a:tailEnd/>
          </a:ln>
        </p:spPr>
      </p:pic>
      <p:pic>
        <p:nvPicPr>
          <p:cNvPr id="16" name="Picture 15" descr="A picture containing fireworks, outdoor object&#10;&#10;Description generated with very high confidence"/>
          <p:cNvPicPr>
            <a:picLocks noChangeAspect="1"/>
          </p:cNvPicPr>
          <p:nvPr/>
        </p:nvPicPr>
        <p:blipFill>
          <a:blip r:embed="rId6"/>
          <a:srcRect/>
          <a:stretch>
            <a:fillRect/>
          </a:stretch>
        </p:blipFill>
        <p:spPr bwMode="auto">
          <a:xfrm>
            <a:off x="1845469" y="344489"/>
            <a:ext cx="2488406" cy="650875"/>
          </a:xfrm>
          <a:prstGeom prst="rect">
            <a:avLst/>
          </a:prstGeom>
          <a:noFill/>
          <a:ln w="9525">
            <a:noFill/>
            <a:miter lim="800000"/>
            <a:headEnd/>
            <a:tailEnd/>
          </a:ln>
        </p:spPr>
      </p:pic>
      <p:pic>
        <p:nvPicPr>
          <p:cNvPr id="17" name="Picture 16" descr="A close up of a logo&#10;&#10;Description generated with high confidence"/>
          <p:cNvPicPr>
            <a:picLocks noChangeAspect="1"/>
          </p:cNvPicPr>
          <p:nvPr/>
        </p:nvPicPr>
        <p:blipFill>
          <a:blip r:embed="rId7"/>
          <a:srcRect/>
          <a:stretch>
            <a:fillRect/>
          </a:stretch>
        </p:blipFill>
        <p:spPr bwMode="auto">
          <a:xfrm rot="-1704301">
            <a:off x="2794398" y="290513"/>
            <a:ext cx="482203" cy="774700"/>
          </a:xfrm>
          <a:prstGeom prst="rect">
            <a:avLst/>
          </a:prstGeom>
          <a:noFill/>
          <a:ln w="9525">
            <a:noFill/>
            <a:miter lim="800000"/>
            <a:headEnd/>
            <a:tailEnd/>
          </a:ln>
        </p:spPr>
      </p:pic>
      <p:pic>
        <p:nvPicPr>
          <p:cNvPr id="20" name="Picture 115" descr="ALRMCLOK"/>
          <p:cNvPicPr>
            <a:picLocks noChangeAspect="1" noChangeArrowheads="1"/>
          </p:cNvPicPr>
          <p:nvPr/>
        </p:nvPicPr>
        <p:blipFill>
          <a:blip r:embed="rId8"/>
          <a:srcRect/>
          <a:stretch>
            <a:fillRect/>
          </a:stretch>
        </p:blipFill>
        <p:spPr bwMode="auto">
          <a:xfrm>
            <a:off x="4195763" y="4656138"/>
            <a:ext cx="756047" cy="1219200"/>
          </a:xfrm>
          <a:prstGeom prst="rect">
            <a:avLst/>
          </a:prstGeom>
          <a:noFill/>
          <a:ln w="9525">
            <a:noFill/>
            <a:miter lim="800000"/>
            <a:headEnd/>
            <a:tailEnd/>
          </a:ln>
        </p:spPr>
      </p:pic>
      <p:sp>
        <p:nvSpPr>
          <p:cNvPr id="21" name="Oval 176"/>
          <p:cNvSpPr>
            <a:spLocks noChangeArrowheads="1"/>
          </p:cNvSpPr>
          <p:nvPr/>
        </p:nvSpPr>
        <p:spPr bwMode="auto">
          <a:xfrm>
            <a:off x="4367213" y="503713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15</a:t>
            </a:r>
          </a:p>
        </p:txBody>
      </p:sp>
      <p:sp>
        <p:nvSpPr>
          <p:cNvPr id="22" name="Oval 176"/>
          <p:cNvSpPr>
            <a:spLocks noChangeArrowheads="1"/>
          </p:cNvSpPr>
          <p:nvPr/>
        </p:nvSpPr>
        <p:spPr bwMode="auto">
          <a:xfrm>
            <a:off x="4367213" y="503713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14</a:t>
            </a:r>
          </a:p>
        </p:txBody>
      </p:sp>
      <p:sp>
        <p:nvSpPr>
          <p:cNvPr id="23" name="Oval 176"/>
          <p:cNvSpPr>
            <a:spLocks noChangeArrowheads="1"/>
          </p:cNvSpPr>
          <p:nvPr/>
        </p:nvSpPr>
        <p:spPr bwMode="auto">
          <a:xfrm>
            <a:off x="4367213" y="503713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13</a:t>
            </a:r>
          </a:p>
        </p:txBody>
      </p:sp>
      <p:sp>
        <p:nvSpPr>
          <p:cNvPr id="24" name="Oval 176"/>
          <p:cNvSpPr>
            <a:spLocks noChangeArrowheads="1"/>
          </p:cNvSpPr>
          <p:nvPr/>
        </p:nvSpPr>
        <p:spPr bwMode="auto">
          <a:xfrm>
            <a:off x="4367213" y="503713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12</a:t>
            </a:r>
          </a:p>
        </p:txBody>
      </p:sp>
      <p:sp>
        <p:nvSpPr>
          <p:cNvPr id="25" name="Oval 176"/>
          <p:cNvSpPr>
            <a:spLocks noChangeArrowheads="1"/>
          </p:cNvSpPr>
          <p:nvPr/>
        </p:nvSpPr>
        <p:spPr bwMode="auto">
          <a:xfrm>
            <a:off x="4367213" y="503713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11</a:t>
            </a:r>
          </a:p>
        </p:txBody>
      </p:sp>
      <p:sp>
        <p:nvSpPr>
          <p:cNvPr id="26" name="Oval 176"/>
          <p:cNvSpPr>
            <a:spLocks noChangeArrowheads="1"/>
          </p:cNvSpPr>
          <p:nvPr/>
        </p:nvSpPr>
        <p:spPr bwMode="auto">
          <a:xfrm>
            <a:off x="4367213" y="503713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10</a:t>
            </a:r>
          </a:p>
        </p:txBody>
      </p:sp>
      <p:sp>
        <p:nvSpPr>
          <p:cNvPr id="27" name="Oval 176"/>
          <p:cNvSpPr>
            <a:spLocks noChangeArrowheads="1"/>
          </p:cNvSpPr>
          <p:nvPr/>
        </p:nvSpPr>
        <p:spPr bwMode="auto">
          <a:xfrm>
            <a:off x="4367213" y="503713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9</a:t>
            </a:r>
          </a:p>
        </p:txBody>
      </p:sp>
      <p:sp>
        <p:nvSpPr>
          <p:cNvPr id="28" name="Oval 176"/>
          <p:cNvSpPr>
            <a:spLocks noChangeArrowheads="1"/>
          </p:cNvSpPr>
          <p:nvPr/>
        </p:nvSpPr>
        <p:spPr bwMode="auto">
          <a:xfrm>
            <a:off x="4367213" y="503713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8</a:t>
            </a:r>
          </a:p>
        </p:txBody>
      </p:sp>
      <p:sp>
        <p:nvSpPr>
          <p:cNvPr id="29" name="Oval 176"/>
          <p:cNvSpPr>
            <a:spLocks noChangeArrowheads="1"/>
          </p:cNvSpPr>
          <p:nvPr/>
        </p:nvSpPr>
        <p:spPr bwMode="auto">
          <a:xfrm>
            <a:off x="4367213" y="503713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7</a:t>
            </a:r>
          </a:p>
        </p:txBody>
      </p:sp>
      <p:sp>
        <p:nvSpPr>
          <p:cNvPr id="30" name="Oval 176"/>
          <p:cNvSpPr>
            <a:spLocks noChangeArrowheads="1"/>
          </p:cNvSpPr>
          <p:nvPr/>
        </p:nvSpPr>
        <p:spPr bwMode="auto">
          <a:xfrm>
            <a:off x="4367213" y="503713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6</a:t>
            </a:r>
          </a:p>
        </p:txBody>
      </p:sp>
      <p:sp>
        <p:nvSpPr>
          <p:cNvPr id="31" name="Oval 176"/>
          <p:cNvSpPr>
            <a:spLocks noChangeArrowheads="1"/>
          </p:cNvSpPr>
          <p:nvPr/>
        </p:nvSpPr>
        <p:spPr bwMode="auto">
          <a:xfrm>
            <a:off x="4367213" y="503713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5</a:t>
            </a:r>
          </a:p>
        </p:txBody>
      </p:sp>
      <p:sp>
        <p:nvSpPr>
          <p:cNvPr id="32" name="Oval 176"/>
          <p:cNvSpPr>
            <a:spLocks noChangeArrowheads="1"/>
          </p:cNvSpPr>
          <p:nvPr/>
        </p:nvSpPr>
        <p:spPr bwMode="auto">
          <a:xfrm>
            <a:off x="4367213" y="503713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4</a:t>
            </a:r>
          </a:p>
        </p:txBody>
      </p:sp>
      <p:sp>
        <p:nvSpPr>
          <p:cNvPr id="33" name="Oval 176"/>
          <p:cNvSpPr>
            <a:spLocks noChangeArrowheads="1"/>
          </p:cNvSpPr>
          <p:nvPr/>
        </p:nvSpPr>
        <p:spPr bwMode="auto">
          <a:xfrm>
            <a:off x="4367213" y="503713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3</a:t>
            </a:r>
          </a:p>
        </p:txBody>
      </p:sp>
      <p:sp>
        <p:nvSpPr>
          <p:cNvPr id="34" name="Oval 176"/>
          <p:cNvSpPr>
            <a:spLocks noChangeArrowheads="1"/>
          </p:cNvSpPr>
          <p:nvPr/>
        </p:nvSpPr>
        <p:spPr bwMode="auto">
          <a:xfrm>
            <a:off x="4367213" y="503713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2</a:t>
            </a:r>
          </a:p>
        </p:txBody>
      </p:sp>
      <p:sp>
        <p:nvSpPr>
          <p:cNvPr id="35" name="Oval 176"/>
          <p:cNvSpPr>
            <a:spLocks noChangeArrowheads="1"/>
          </p:cNvSpPr>
          <p:nvPr/>
        </p:nvSpPr>
        <p:spPr bwMode="auto">
          <a:xfrm>
            <a:off x="4367213" y="503713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a:t>
            </a:r>
          </a:p>
        </p:txBody>
      </p:sp>
      <p:sp>
        <p:nvSpPr>
          <p:cNvPr id="36" name="Oval 176"/>
          <p:cNvSpPr>
            <a:spLocks noChangeArrowheads="1"/>
          </p:cNvSpPr>
          <p:nvPr/>
        </p:nvSpPr>
        <p:spPr bwMode="auto">
          <a:xfrm>
            <a:off x="4367213" y="503713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sz="2800">
                <a:solidFill>
                  <a:srgbClr val="DC2608"/>
                </a:solidFill>
                <a:latin typeface=".VnBlack" pitchFamily="34" charset="0"/>
                <a:sym typeface="Arial" charset="0"/>
              </a:rPr>
              <a:t>0</a:t>
            </a:r>
          </a:p>
        </p:txBody>
      </p:sp>
      <p:sp>
        <p:nvSpPr>
          <p:cNvPr id="391193" name="Rectangle 3"/>
          <p:cNvSpPr>
            <a:spLocks noChangeArrowheads="1"/>
          </p:cNvSpPr>
          <p:nvPr/>
        </p:nvSpPr>
        <p:spPr bwMode="auto">
          <a:xfrm>
            <a:off x="1237444" y="2124075"/>
            <a:ext cx="8382423" cy="584775"/>
          </a:xfrm>
          <a:prstGeom prst="rect">
            <a:avLst/>
          </a:prstGeom>
          <a:noFill/>
          <a:ln w="9525">
            <a:noFill/>
            <a:miter lim="800000"/>
            <a:headEnd/>
            <a:tailEnd/>
          </a:ln>
        </p:spPr>
        <p:txBody>
          <a:bodyPr wrap="none">
            <a:spAutoFit/>
          </a:bodyPr>
          <a:lstStyle/>
          <a:p>
            <a:pPr algn="just"/>
            <a:r>
              <a:rPr lang="vi-VN" sz="3200" b="1">
                <a:solidFill>
                  <a:srgbClr val="FFFFFF"/>
                </a:solidFill>
                <a:latin typeface="Times New Roman" pitchFamily="18" charset="0"/>
                <a:cs typeface="Times New Roman" pitchFamily="18" charset="0"/>
              </a:rPr>
              <a:t>Câu 2: </a:t>
            </a:r>
            <a:r>
              <a:rPr lang="vi-VN" sz="3200">
                <a:solidFill>
                  <a:srgbClr val="FFFFFF"/>
                </a:solidFill>
                <a:latin typeface="Times New Roman" pitchFamily="18" charset="0"/>
                <a:cs typeface="Times New Roman" pitchFamily="18" charset="0"/>
              </a:rPr>
              <a:t>Đoạn trích nằm ở phần nào của tác phẩm?</a:t>
            </a:r>
            <a:endParaRPr lang="en-US" sz="3200">
              <a:solidFill>
                <a:srgbClr val="FFFFFF"/>
              </a:solidFill>
              <a:latin typeface="Times New Roman" pitchFamily="18" charset="0"/>
              <a:cs typeface="Times New Roman" pitchFamily="18" charset="0"/>
            </a:endParaRPr>
          </a:p>
        </p:txBody>
      </p:sp>
      <p:sp>
        <p:nvSpPr>
          <p:cNvPr id="391194" name="Rectangle 4"/>
          <p:cNvSpPr>
            <a:spLocks noChangeArrowheads="1"/>
          </p:cNvSpPr>
          <p:nvPr/>
        </p:nvSpPr>
        <p:spPr bwMode="auto">
          <a:xfrm>
            <a:off x="1223963" y="4332288"/>
            <a:ext cx="1947969" cy="646331"/>
          </a:xfrm>
          <a:prstGeom prst="rect">
            <a:avLst/>
          </a:prstGeom>
          <a:noFill/>
          <a:ln w="9525">
            <a:noFill/>
            <a:miter lim="800000"/>
            <a:headEnd/>
            <a:tailEnd/>
          </a:ln>
        </p:spPr>
        <p:txBody>
          <a:bodyPr wrap="none">
            <a:spAutoFit/>
          </a:bodyPr>
          <a:lstStyle/>
          <a:p>
            <a:r>
              <a:rPr lang="en-US" sz="3600">
                <a:solidFill>
                  <a:srgbClr val="000000"/>
                </a:solidFill>
                <a:latin typeface="Times New Roman" pitchFamily="18" charset="0"/>
                <a:cs typeface="Times New Roman" pitchFamily="18" charset="0"/>
              </a:rPr>
              <a:t>Chương I</a:t>
            </a:r>
            <a:endParaRPr lang="en-US" sz="3600">
              <a:solidFill>
                <a:srgbClr val="000000"/>
              </a:solidFill>
              <a:latin typeface="Calibri" pitchFamily="34" charset="0"/>
            </a:endParaRPr>
          </a:p>
        </p:txBody>
      </p:sp>
      <p:sp>
        <p:nvSpPr>
          <p:cNvPr id="38" name="Rectangle 37"/>
          <p:cNvSpPr>
            <a:spLocks noChangeArrowheads="1"/>
          </p:cNvSpPr>
          <p:nvPr/>
        </p:nvSpPr>
        <p:spPr bwMode="auto">
          <a:xfrm>
            <a:off x="1223963" y="4332288"/>
            <a:ext cx="1947969" cy="646331"/>
          </a:xfrm>
          <a:prstGeom prst="rect">
            <a:avLst/>
          </a:prstGeom>
          <a:noFill/>
          <a:ln w="9525">
            <a:noFill/>
            <a:miter lim="800000"/>
            <a:headEnd/>
            <a:tailEnd/>
          </a:ln>
        </p:spPr>
        <p:txBody>
          <a:bodyPr wrap="none">
            <a:spAutoFit/>
          </a:bodyPr>
          <a:lstStyle/>
          <a:p>
            <a:r>
              <a:rPr lang="en-US" sz="3600">
                <a:solidFill>
                  <a:srgbClr val="C00000"/>
                </a:solidFill>
                <a:latin typeface="Times New Roman" pitchFamily="18" charset="0"/>
                <a:cs typeface="Times New Roman" pitchFamily="18" charset="0"/>
              </a:rPr>
              <a:t>Chương I</a:t>
            </a:r>
            <a:endParaRPr lang="en-US" sz="3600">
              <a:solidFill>
                <a:srgbClr val="C00000"/>
              </a:solidFill>
              <a:latin typeface="Calibri" pitchFamily="34" charset="0"/>
            </a:endParaRPr>
          </a:p>
        </p:txBody>
      </p:sp>
      <p:sp>
        <p:nvSpPr>
          <p:cNvPr id="391196" name="Rectangle 5"/>
          <p:cNvSpPr>
            <a:spLocks noChangeArrowheads="1"/>
          </p:cNvSpPr>
          <p:nvPr/>
        </p:nvSpPr>
        <p:spPr bwMode="auto">
          <a:xfrm>
            <a:off x="6007894" y="4332288"/>
            <a:ext cx="2255746" cy="646331"/>
          </a:xfrm>
          <a:prstGeom prst="rect">
            <a:avLst/>
          </a:prstGeom>
          <a:noFill/>
          <a:ln w="9525">
            <a:noFill/>
            <a:miter lim="800000"/>
            <a:headEnd/>
            <a:tailEnd/>
          </a:ln>
        </p:spPr>
        <p:txBody>
          <a:bodyPr wrap="none">
            <a:spAutoFit/>
          </a:bodyPr>
          <a:lstStyle/>
          <a:p>
            <a:r>
              <a:rPr lang="en-US" sz="3600">
                <a:solidFill>
                  <a:srgbClr val="000000"/>
                </a:solidFill>
                <a:latin typeface="Times New Roman" pitchFamily="18" charset="0"/>
                <a:cs typeface="Times New Roman" pitchFamily="18" charset="0"/>
              </a:rPr>
              <a:t>Chương III</a:t>
            </a:r>
            <a:endParaRPr lang="en-US" sz="3600">
              <a:solidFill>
                <a:srgbClr val="000000"/>
              </a:solidFill>
              <a:latin typeface="Calibri" pitchFamily="34" charset="0"/>
            </a:endParaRPr>
          </a:p>
        </p:txBody>
      </p:sp>
      <p:sp>
        <p:nvSpPr>
          <p:cNvPr id="391197" name="Rectangle 6"/>
          <p:cNvSpPr>
            <a:spLocks noChangeArrowheads="1"/>
          </p:cNvSpPr>
          <p:nvPr/>
        </p:nvSpPr>
        <p:spPr bwMode="auto">
          <a:xfrm>
            <a:off x="1223963" y="5705476"/>
            <a:ext cx="2273058" cy="646331"/>
          </a:xfrm>
          <a:prstGeom prst="rect">
            <a:avLst/>
          </a:prstGeom>
          <a:noFill/>
          <a:ln w="9525">
            <a:noFill/>
            <a:miter lim="800000"/>
            <a:headEnd/>
            <a:tailEnd/>
          </a:ln>
        </p:spPr>
        <p:txBody>
          <a:bodyPr wrap="none">
            <a:spAutoFit/>
          </a:bodyPr>
          <a:lstStyle/>
          <a:p>
            <a:r>
              <a:rPr lang="en-US" sz="3600">
                <a:solidFill>
                  <a:srgbClr val="000000"/>
                </a:solidFill>
                <a:latin typeface="Times New Roman" pitchFamily="18" charset="0"/>
                <a:cs typeface="Times New Roman" pitchFamily="18" charset="0"/>
              </a:rPr>
              <a:t>Chương VI</a:t>
            </a:r>
            <a:endParaRPr lang="en-US" sz="3600">
              <a:solidFill>
                <a:srgbClr val="000000"/>
              </a:solidFill>
              <a:latin typeface="Calibri" pitchFamily="34" charset="0"/>
            </a:endParaRPr>
          </a:p>
        </p:txBody>
      </p:sp>
      <p:sp>
        <p:nvSpPr>
          <p:cNvPr id="391198" name="Rectangle 17"/>
          <p:cNvSpPr>
            <a:spLocks noChangeArrowheads="1"/>
          </p:cNvSpPr>
          <p:nvPr/>
        </p:nvSpPr>
        <p:spPr bwMode="auto">
          <a:xfrm>
            <a:off x="6104335" y="5705476"/>
            <a:ext cx="2127505" cy="646331"/>
          </a:xfrm>
          <a:prstGeom prst="rect">
            <a:avLst/>
          </a:prstGeom>
          <a:noFill/>
          <a:ln w="9525">
            <a:noFill/>
            <a:miter lim="800000"/>
            <a:headEnd/>
            <a:tailEnd/>
          </a:ln>
        </p:spPr>
        <p:txBody>
          <a:bodyPr wrap="none">
            <a:spAutoFit/>
          </a:bodyPr>
          <a:lstStyle/>
          <a:p>
            <a:r>
              <a:rPr lang="en-US" sz="3600">
                <a:solidFill>
                  <a:srgbClr val="000000"/>
                </a:solidFill>
                <a:latin typeface="Times New Roman" pitchFamily="18" charset="0"/>
                <a:cs typeface="Times New Roman" pitchFamily="18" charset="0"/>
              </a:rPr>
              <a:t>Chương X</a:t>
            </a:r>
            <a:endParaRPr lang="en-US" sz="3600">
              <a:solidFill>
                <a:srgbClr val="000000"/>
              </a:solidFill>
              <a:latin typeface="Calibri" pitchFamily="34" charset="0"/>
            </a:endParaRPr>
          </a:p>
        </p:txBody>
      </p:sp>
    </p:spTree>
    <p:extLst>
      <p:ext uri="{BB962C8B-B14F-4D97-AF65-F5344CB8AC3E}">
        <p14:creationId xmlns:p14="http://schemas.microsoft.com/office/powerpoint/2010/main" val="29277785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8">
                                            <p:txEl>
                                              <p:pRg st="0" end="0"/>
                                            </p:txEl>
                                          </p:spTgt>
                                        </p:tgtEl>
                                        <p:attrNameLst>
                                          <p:attrName>style.visibility</p:attrName>
                                        </p:attrNameLst>
                                      </p:cBhvr>
                                      <p:to>
                                        <p:strVal val="visible"/>
                                      </p:to>
                                    </p:set>
                                    <p:animEffect transition="in" filter="fade">
                                      <p:cBhvr>
                                        <p:cTn id="17" dur="1000"/>
                                        <p:tgtEl>
                                          <p:spTgt spid="38">
                                            <p:txEl>
                                              <p:pRg st="0" end="0"/>
                                            </p:txEl>
                                          </p:spTgt>
                                        </p:tgtEl>
                                      </p:cBhvr>
                                    </p:animEffect>
                                    <p:anim calcmode="lin" valueType="num">
                                      <p:cBhvr>
                                        <p:cTn id="18" dur="1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2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70708" y="1801813"/>
            <a:ext cx="1069524" cy="1015663"/>
          </a:xfrm>
          <a:prstGeom prst="rect">
            <a:avLst/>
          </a:prstGeom>
          <a:noFill/>
        </p:spPr>
        <p:txBody>
          <a:bodyPr wrap="none">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fontAlgn="auto">
              <a:spcBef>
                <a:spcPts val="0"/>
              </a:spcBef>
              <a:spcAft>
                <a:spcPts val="0"/>
              </a:spcAft>
              <a:defRPr/>
            </a:pPr>
            <a:r>
              <a:rPr lang="vi-VN" dirty="0" smtClean="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3</a:t>
            </a:r>
          </a:p>
        </p:txBody>
      </p:sp>
      <p:pic>
        <p:nvPicPr>
          <p:cNvPr id="393218" name="Picture 11" descr="A close up of a logo&#10;&#10;Description generated with high confidence"/>
          <p:cNvPicPr>
            <a:picLocks noChangeAspect="1"/>
          </p:cNvPicPr>
          <p:nvPr/>
        </p:nvPicPr>
        <p:blipFill>
          <a:blip r:embed="rId5"/>
          <a:srcRect/>
          <a:stretch>
            <a:fillRect/>
          </a:stretch>
        </p:blipFill>
        <p:spPr bwMode="auto">
          <a:xfrm>
            <a:off x="6112669" y="193676"/>
            <a:ext cx="865585" cy="1165225"/>
          </a:xfrm>
          <a:prstGeom prst="rect">
            <a:avLst/>
          </a:prstGeom>
          <a:noFill/>
          <a:ln w="9525">
            <a:noFill/>
            <a:miter lim="800000"/>
            <a:headEnd/>
            <a:tailEnd/>
          </a:ln>
        </p:spPr>
      </p:pic>
      <p:pic>
        <p:nvPicPr>
          <p:cNvPr id="13" name="Picture 12" descr="A picture containing fireworks, outdoor object&#10;&#10;Description generated with very high confidence"/>
          <p:cNvPicPr>
            <a:picLocks noChangeAspect="1"/>
          </p:cNvPicPr>
          <p:nvPr/>
        </p:nvPicPr>
        <p:blipFill>
          <a:blip r:embed="rId6"/>
          <a:srcRect/>
          <a:stretch>
            <a:fillRect/>
          </a:stretch>
        </p:blipFill>
        <p:spPr bwMode="auto">
          <a:xfrm>
            <a:off x="5429251" y="450851"/>
            <a:ext cx="2488406" cy="650875"/>
          </a:xfrm>
          <a:prstGeom prst="rect">
            <a:avLst/>
          </a:prstGeom>
          <a:noFill/>
          <a:ln w="9525">
            <a:noFill/>
            <a:miter lim="800000"/>
            <a:headEnd/>
            <a:tailEnd/>
          </a:ln>
        </p:spPr>
      </p:pic>
      <p:pic>
        <p:nvPicPr>
          <p:cNvPr id="14" name="Picture 13" descr="A close up of a logo&#10;&#10;Description generated with high confidence"/>
          <p:cNvPicPr>
            <a:picLocks noChangeAspect="1"/>
          </p:cNvPicPr>
          <p:nvPr/>
        </p:nvPicPr>
        <p:blipFill>
          <a:blip r:embed="rId7"/>
          <a:srcRect/>
          <a:stretch>
            <a:fillRect/>
          </a:stretch>
        </p:blipFill>
        <p:spPr bwMode="auto">
          <a:xfrm rot="-1704301">
            <a:off x="6378179" y="396875"/>
            <a:ext cx="482203" cy="774700"/>
          </a:xfrm>
          <a:prstGeom prst="rect">
            <a:avLst/>
          </a:prstGeom>
          <a:noFill/>
          <a:ln w="9525">
            <a:noFill/>
            <a:miter lim="800000"/>
            <a:headEnd/>
            <a:tailEnd/>
          </a:ln>
        </p:spPr>
      </p:pic>
      <p:pic>
        <p:nvPicPr>
          <p:cNvPr id="393221" name="Picture 14" descr="A close up of a logo&#10;&#10;Description generated with high confidence"/>
          <p:cNvPicPr>
            <a:picLocks noChangeAspect="1"/>
          </p:cNvPicPr>
          <p:nvPr/>
        </p:nvPicPr>
        <p:blipFill>
          <a:blip r:embed="rId5"/>
          <a:srcRect/>
          <a:stretch>
            <a:fillRect/>
          </a:stretch>
        </p:blipFill>
        <p:spPr bwMode="auto">
          <a:xfrm>
            <a:off x="2602707" y="222251"/>
            <a:ext cx="865585" cy="1165225"/>
          </a:xfrm>
          <a:prstGeom prst="rect">
            <a:avLst/>
          </a:prstGeom>
          <a:noFill/>
          <a:ln w="9525">
            <a:noFill/>
            <a:miter lim="800000"/>
            <a:headEnd/>
            <a:tailEnd/>
          </a:ln>
        </p:spPr>
      </p:pic>
      <p:pic>
        <p:nvPicPr>
          <p:cNvPr id="16" name="Picture 15" descr="A picture containing fireworks, outdoor object&#10;&#10;Description generated with very high confidence"/>
          <p:cNvPicPr>
            <a:picLocks noChangeAspect="1"/>
          </p:cNvPicPr>
          <p:nvPr/>
        </p:nvPicPr>
        <p:blipFill>
          <a:blip r:embed="rId6"/>
          <a:srcRect/>
          <a:stretch>
            <a:fillRect/>
          </a:stretch>
        </p:blipFill>
        <p:spPr bwMode="auto">
          <a:xfrm>
            <a:off x="1845469" y="344489"/>
            <a:ext cx="2488406" cy="650875"/>
          </a:xfrm>
          <a:prstGeom prst="rect">
            <a:avLst/>
          </a:prstGeom>
          <a:noFill/>
          <a:ln w="9525">
            <a:noFill/>
            <a:miter lim="800000"/>
            <a:headEnd/>
            <a:tailEnd/>
          </a:ln>
        </p:spPr>
      </p:pic>
      <p:pic>
        <p:nvPicPr>
          <p:cNvPr id="17" name="Picture 16" descr="A close up of a logo&#10;&#10;Description generated with high confidence"/>
          <p:cNvPicPr>
            <a:picLocks noChangeAspect="1"/>
          </p:cNvPicPr>
          <p:nvPr/>
        </p:nvPicPr>
        <p:blipFill>
          <a:blip r:embed="rId7"/>
          <a:srcRect/>
          <a:stretch>
            <a:fillRect/>
          </a:stretch>
        </p:blipFill>
        <p:spPr bwMode="auto">
          <a:xfrm rot="-1704301">
            <a:off x="2794398" y="290513"/>
            <a:ext cx="482203" cy="774700"/>
          </a:xfrm>
          <a:prstGeom prst="rect">
            <a:avLst/>
          </a:prstGeom>
          <a:noFill/>
          <a:ln w="9525">
            <a:noFill/>
            <a:miter lim="800000"/>
            <a:headEnd/>
            <a:tailEnd/>
          </a:ln>
        </p:spPr>
      </p:pic>
      <p:pic>
        <p:nvPicPr>
          <p:cNvPr id="22" name="Picture 115" descr="ALRMCLOK"/>
          <p:cNvPicPr>
            <a:picLocks noChangeAspect="1" noChangeArrowheads="1"/>
          </p:cNvPicPr>
          <p:nvPr/>
        </p:nvPicPr>
        <p:blipFill>
          <a:blip r:embed="rId8"/>
          <a:srcRect/>
          <a:stretch>
            <a:fillRect/>
          </a:stretch>
        </p:blipFill>
        <p:spPr bwMode="auto">
          <a:xfrm>
            <a:off x="4188619" y="4659313"/>
            <a:ext cx="756047" cy="1219200"/>
          </a:xfrm>
          <a:prstGeom prst="rect">
            <a:avLst/>
          </a:prstGeom>
          <a:noFill/>
          <a:ln w="9525">
            <a:noFill/>
            <a:miter lim="800000"/>
            <a:headEnd/>
            <a:tailEnd/>
          </a:ln>
        </p:spPr>
      </p:pic>
      <p:sp>
        <p:nvSpPr>
          <p:cNvPr id="23" name="Oval 176"/>
          <p:cNvSpPr>
            <a:spLocks noChangeArrowheads="1"/>
          </p:cNvSpPr>
          <p:nvPr/>
        </p:nvSpPr>
        <p:spPr bwMode="auto">
          <a:xfrm>
            <a:off x="4360069" y="5040313"/>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15</a:t>
            </a:r>
          </a:p>
        </p:txBody>
      </p:sp>
      <p:sp>
        <p:nvSpPr>
          <p:cNvPr id="24" name="Oval 176"/>
          <p:cNvSpPr>
            <a:spLocks noChangeArrowheads="1"/>
          </p:cNvSpPr>
          <p:nvPr/>
        </p:nvSpPr>
        <p:spPr bwMode="auto">
          <a:xfrm>
            <a:off x="4360069" y="5040313"/>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14</a:t>
            </a:r>
          </a:p>
        </p:txBody>
      </p:sp>
      <p:sp>
        <p:nvSpPr>
          <p:cNvPr id="25" name="Oval 176"/>
          <p:cNvSpPr>
            <a:spLocks noChangeArrowheads="1"/>
          </p:cNvSpPr>
          <p:nvPr/>
        </p:nvSpPr>
        <p:spPr bwMode="auto">
          <a:xfrm>
            <a:off x="4360069" y="5040313"/>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13</a:t>
            </a:r>
          </a:p>
        </p:txBody>
      </p:sp>
      <p:sp>
        <p:nvSpPr>
          <p:cNvPr id="26" name="Oval 176"/>
          <p:cNvSpPr>
            <a:spLocks noChangeArrowheads="1"/>
          </p:cNvSpPr>
          <p:nvPr/>
        </p:nvSpPr>
        <p:spPr bwMode="auto">
          <a:xfrm>
            <a:off x="4360069" y="5040313"/>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12</a:t>
            </a:r>
          </a:p>
        </p:txBody>
      </p:sp>
      <p:sp>
        <p:nvSpPr>
          <p:cNvPr id="27" name="Oval 176"/>
          <p:cNvSpPr>
            <a:spLocks noChangeArrowheads="1"/>
          </p:cNvSpPr>
          <p:nvPr/>
        </p:nvSpPr>
        <p:spPr bwMode="auto">
          <a:xfrm>
            <a:off x="4360069" y="5040313"/>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11</a:t>
            </a:r>
          </a:p>
        </p:txBody>
      </p:sp>
      <p:sp>
        <p:nvSpPr>
          <p:cNvPr id="28" name="Oval 176"/>
          <p:cNvSpPr>
            <a:spLocks noChangeArrowheads="1"/>
          </p:cNvSpPr>
          <p:nvPr/>
        </p:nvSpPr>
        <p:spPr bwMode="auto">
          <a:xfrm>
            <a:off x="4360069" y="5040313"/>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10</a:t>
            </a:r>
          </a:p>
        </p:txBody>
      </p:sp>
      <p:sp>
        <p:nvSpPr>
          <p:cNvPr id="29" name="Oval 176"/>
          <p:cNvSpPr>
            <a:spLocks noChangeArrowheads="1"/>
          </p:cNvSpPr>
          <p:nvPr/>
        </p:nvSpPr>
        <p:spPr bwMode="auto">
          <a:xfrm>
            <a:off x="4360069" y="5040313"/>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9</a:t>
            </a:r>
          </a:p>
        </p:txBody>
      </p:sp>
      <p:sp>
        <p:nvSpPr>
          <p:cNvPr id="30" name="Oval 176"/>
          <p:cNvSpPr>
            <a:spLocks noChangeArrowheads="1"/>
          </p:cNvSpPr>
          <p:nvPr/>
        </p:nvSpPr>
        <p:spPr bwMode="auto">
          <a:xfrm>
            <a:off x="4360069" y="5040313"/>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8</a:t>
            </a:r>
          </a:p>
        </p:txBody>
      </p:sp>
      <p:sp>
        <p:nvSpPr>
          <p:cNvPr id="31" name="Oval 176"/>
          <p:cNvSpPr>
            <a:spLocks noChangeArrowheads="1"/>
          </p:cNvSpPr>
          <p:nvPr/>
        </p:nvSpPr>
        <p:spPr bwMode="auto">
          <a:xfrm>
            <a:off x="4360069" y="5040313"/>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7</a:t>
            </a:r>
          </a:p>
        </p:txBody>
      </p:sp>
      <p:sp>
        <p:nvSpPr>
          <p:cNvPr id="32" name="Oval 176"/>
          <p:cNvSpPr>
            <a:spLocks noChangeArrowheads="1"/>
          </p:cNvSpPr>
          <p:nvPr/>
        </p:nvSpPr>
        <p:spPr bwMode="auto">
          <a:xfrm>
            <a:off x="4360069" y="5040313"/>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6</a:t>
            </a:r>
          </a:p>
        </p:txBody>
      </p:sp>
      <p:sp>
        <p:nvSpPr>
          <p:cNvPr id="33" name="Oval 176"/>
          <p:cNvSpPr>
            <a:spLocks noChangeArrowheads="1"/>
          </p:cNvSpPr>
          <p:nvPr/>
        </p:nvSpPr>
        <p:spPr bwMode="auto">
          <a:xfrm>
            <a:off x="4360069" y="5040313"/>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5</a:t>
            </a:r>
          </a:p>
        </p:txBody>
      </p:sp>
      <p:sp>
        <p:nvSpPr>
          <p:cNvPr id="34" name="Oval 176"/>
          <p:cNvSpPr>
            <a:spLocks noChangeArrowheads="1"/>
          </p:cNvSpPr>
          <p:nvPr/>
        </p:nvSpPr>
        <p:spPr bwMode="auto">
          <a:xfrm>
            <a:off x="4360069" y="5040313"/>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4</a:t>
            </a:r>
          </a:p>
        </p:txBody>
      </p:sp>
      <p:sp>
        <p:nvSpPr>
          <p:cNvPr id="35" name="Oval 176"/>
          <p:cNvSpPr>
            <a:spLocks noChangeArrowheads="1"/>
          </p:cNvSpPr>
          <p:nvPr/>
        </p:nvSpPr>
        <p:spPr bwMode="auto">
          <a:xfrm>
            <a:off x="4360069" y="5040313"/>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3</a:t>
            </a:r>
          </a:p>
        </p:txBody>
      </p:sp>
      <p:sp>
        <p:nvSpPr>
          <p:cNvPr id="36" name="Oval 176"/>
          <p:cNvSpPr>
            <a:spLocks noChangeArrowheads="1"/>
          </p:cNvSpPr>
          <p:nvPr/>
        </p:nvSpPr>
        <p:spPr bwMode="auto">
          <a:xfrm>
            <a:off x="4360069" y="5040313"/>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2</a:t>
            </a:r>
          </a:p>
        </p:txBody>
      </p:sp>
      <p:sp>
        <p:nvSpPr>
          <p:cNvPr id="37" name="Oval 176"/>
          <p:cNvSpPr>
            <a:spLocks noChangeArrowheads="1"/>
          </p:cNvSpPr>
          <p:nvPr/>
        </p:nvSpPr>
        <p:spPr bwMode="auto">
          <a:xfrm>
            <a:off x="4360069" y="5040313"/>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a:t>
            </a:r>
          </a:p>
        </p:txBody>
      </p:sp>
      <p:sp>
        <p:nvSpPr>
          <p:cNvPr id="38" name="Oval 176"/>
          <p:cNvSpPr>
            <a:spLocks noChangeArrowheads="1"/>
          </p:cNvSpPr>
          <p:nvPr/>
        </p:nvSpPr>
        <p:spPr bwMode="auto">
          <a:xfrm>
            <a:off x="4360069" y="5040313"/>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sz="2800">
                <a:solidFill>
                  <a:srgbClr val="DC2608"/>
                </a:solidFill>
                <a:latin typeface=".VnBlack" pitchFamily="34" charset="0"/>
                <a:sym typeface="Arial" charset="0"/>
              </a:rPr>
              <a:t>0</a:t>
            </a:r>
          </a:p>
        </p:txBody>
      </p:sp>
      <p:sp>
        <p:nvSpPr>
          <p:cNvPr id="393241" name="Rectangle 1"/>
          <p:cNvSpPr>
            <a:spLocks noChangeArrowheads="1"/>
          </p:cNvSpPr>
          <p:nvPr/>
        </p:nvSpPr>
        <p:spPr bwMode="auto">
          <a:xfrm>
            <a:off x="2114355" y="1803400"/>
            <a:ext cx="6327373" cy="1200329"/>
          </a:xfrm>
          <a:prstGeom prst="rect">
            <a:avLst/>
          </a:prstGeom>
          <a:noFill/>
          <a:ln w="9525">
            <a:noFill/>
            <a:miter lim="800000"/>
            <a:headEnd/>
            <a:tailEnd/>
          </a:ln>
        </p:spPr>
        <p:txBody>
          <a:bodyPr wrap="none">
            <a:spAutoFit/>
          </a:bodyPr>
          <a:lstStyle/>
          <a:p>
            <a:pPr algn="just"/>
            <a:r>
              <a:rPr lang="vi-VN" sz="3600" b="1">
                <a:solidFill>
                  <a:srgbClr val="FFFFFF"/>
                </a:solidFill>
                <a:latin typeface="Times New Roman" pitchFamily="18" charset="0"/>
                <a:cs typeface="Times New Roman" pitchFamily="18" charset="0"/>
              </a:rPr>
              <a:t>Câu 3: </a:t>
            </a:r>
            <a:r>
              <a:rPr lang="vi-VN" sz="3600">
                <a:solidFill>
                  <a:srgbClr val="FFFFFF"/>
                </a:solidFill>
                <a:latin typeface="Times New Roman" pitchFamily="18" charset="0"/>
                <a:cs typeface="Times New Roman" pitchFamily="18" charset="0"/>
              </a:rPr>
              <a:t>Hai nhân vật chính trong </a:t>
            </a:r>
            <a:endParaRPr lang="en-US" sz="3600">
              <a:solidFill>
                <a:srgbClr val="FFFFFF"/>
              </a:solidFill>
              <a:latin typeface="Times New Roman" pitchFamily="18" charset="0"/>
              <a:cs typeface="Times New Roman" pitchFamily="18" charset="0"/>
            </a:endParaRPr>
          </a:p>
          <a:p>
            <a:pPr algn="just"/>
            <a:r>
              <a:rPr lang="vi-VN" sz="3600">
                <a:solidFill>
                  <a:srgbClr val="FFFFFF"/>
                </a:solidFill>
                <a:latin typeface="Times New Roman" pitchFamily="18" charset="0"/>
                <a:cs typeface="Times New Roman" pitchFamily="18" charset="0"/>
              </a:rPr>
              <a:t>đoạn trích trên là ai?</a:t>
            </a:r>
            <a:endParaRPr lang="en-US" sz="3600">
              <a:solidFill>
                <a:srgbClr val="FFFFFF"/>
              </a:solidFill>
              <a:latin typeface="Times New Roman" pitchFamily="18" charset="0"/>
              <a:cs typeface="Times New Roman" pitchFamily="18" charset="0"/>
            </a:endParaRPr>
          </a:p>
        </p:txBody>
      </p:sp>
      <p:sp>
        <p:nvSpPr>
          <p:cNvPr id="393242" name="Rectangle 2"/>
          <p:cNvSpPr>
            <a:spLocks noChangeArrowheads="1"/>
          </p:cNvSpPr>
          <p:nvPr/>
        </p:nvSpPr>
        <p:spPr bwMode="auto">
          <a:xfrm>
            <a:off x="802482" y="4367213"/>
            <a:ext cx="4201791" cy="584775"/>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Mẹ Dế Mèn và Dế Mèn.</a:t>
            </a:r>
            <a:endParaRPr lang="en-US" sz="3200">
              <a:solidFill>
                <a:srgbClr val="000000"/>
              </a:solidFill>
              <a:latin typeface="Calibri" pitchFamily="34" charset="0"/>
            </a:endParaRPr>
          </a:p>
        </p:txBody>
      </p:sp>
      <p:sp>
        <p:nvSpPr>
          <p:cNvPr id="393243" name="Rectangle 3"/>
          <p:cNvSpPr>
            <a:spLocks noChangeArrowheads="1"/>
          </p:cNvSpPr>
          <p:nvPr/>
        </p:nvSpPr>
        <p:spPr bwMode="auto">
          <a:xfrm>
            <a:off x="906067" y="5691188"/>
            <a:ext cx="3482043" cy="584775"/>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Dế Mèn và chị Cốc.</a:t>
            </a:r>
            <a:endParaRPr lang="en-US" sz="3200">
              <a:solidFill>
                <a:srgbClr val="000000"/>
              </a:solidFill>
              <a:latin typeface="Calibri" pitchFamily="34" charset="0"/>
            </a:endParaRPr>
          </a:p>
        </p:txBody>
      </p:sp>
      <p:sp>
        <p:nvSpPr>
          <p:cNvPr id="393244" name="Rectangle 9"/>
          <p:cNvSpPr>
            <a:spLocks noChangeArrowheads="1"/>
          </p:cNvSpPr>
          <p:nvPr/>
        </p:nvSpPr>
        <p:spPr bwMode="auto">
          <a:xfrm>
            <a:off x="5551885" y="5653088"/>
            <a:ext cx="3778599" cy="584775"/>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Dế Mèn và Dế Choắt.</a:t>
            </a:r>
            <a:endParaRPr lang="en-US" sz="3200">
              <a:solidFill>
                <a:srgbClr val="000000"/>
              </a:solidFill>
              <a:latin typeface="Calibri" pitchFamily="34" charset="0"/>
            </a:endParaRPr>
          </a:p>
        </p:txBody>
      </p:sp>
      <p:sp>
        <p:nvSpPr>
          <p:cNvPr id="40" name="Rectangle 39"/>
          <p:cNvSpPr>
            <a:spLocks noChangeArrowheads="1"/>
          </p:cNvSpPr>
          <p:nvPr/>
        </p:nvSpPr>
        <p:spPr bwMode="auto">
          <a:xfrm>
            <a:off x="5549503" y="5648325"/>
            <a:ext cx="3778599" cy="584775"/>
          </a:xfrm>
          <a:prstGeom prst="rect">
            <a:avLst/>
          </a:prstGeom>
          <a:noFill/>
          <a:ln w="9525">
            <a:noFill/>
            <a:miter lim="800000"/>
            <a:headEnd/>
            <a:tailEnd/>
          </a:ln>
        </p:spPr>
        <p:txBody>
          <a:bodyPr wrap="none">
            <a:spAutoFit/>
          </a:bodyPr>
          <a:lstStyle/>
          <a:p>
            <a:r>
              <a:rPr lang="en-US" sz="3200">
                <a:solidFill>
                  <a:srgbClr val="FF0000"/>
                </a:solidFill>
                <a:latin typeface="Times New Roman" pitchFamily="18" charset="0"/>
                <a:cs typeface="Times New Roman" pitchFamily="18" charset="0"/>
              </a:rPr>
              <a:t>Dế Mèn và Dế Choắt</a:t>
            </a:r>
            <a:r>
              <a:rPr lang="en-US" sz="3200">
                <a:solidFill>
                  <a:srgbClr val="000000"/>
                </a:solidFill>
                <a:latin typeface="Times New Roman" pitchFamily="18" charset="0"/>
                <a:cs typeface="Times New Roman" pitchFamily="18" charset="0"/>
              </a:rPr>
              <a:t>.</a:t>
            </a:r>
            <a:endParaRPr lang="en-US" sz="3200">
              <a:solidFill>
                <a:srgbClr val="000000"/>
              </a:solidFill>
              <a:latin typeface="Calibri" pitchFamily="34" charset="0"/>
            </a:endParaRPr>
          </a:p>
        </p:txBody>
      </p:sp>
      <p:sp>
        <p:nvSpPr>
          <p:cNvPr id="393246" name="Rectangle 17"/>
          <p:cNvSpPr>
            <a:spLocks noChangeArrowheads="1"/>
          </p:cNvSpPr>
          <p:nvPr/>
        </p:nvSpPr>
        <p:spPr bwMode="auto">
          <a:xfrm>
            <a:off x="5512594" y="4367213"/>
            <a:ext cx="3743332" cy="584775"/>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Chị Cốc và Dế Choắt</a:t>
            </a:r>
            <a:r>
              <a:rPr lang="en-US" sz="1400">
                <a:solidFill>
                  <a:srgbClr val="000000"/>
                </a:solidFill>
                <a:latin typeface="Times New Roman" pitchFamily="18" charset="0"/>
                <a:cs typeface="Times New Roman" pitchFamily="18" charset="0"/>
              </a:rPr>
              <a:t>.</a:t>
            </a:r>
            <a:endParaRPr lang="en-US">
              <a:solidFill>
                <a:srgbClr val="000000"/>
              </a:solidFill>
              <a:latin typeface="Calibri" pitchFamily="34" charset="0"/>
            </a:endParaRPr>
          </a:p>
        </p:txBody>
      </p:sp>
    </p:spTree>
    <p:extLst>
      <p:ext uri="{BB962C8B-B14F-4D97-AF65-F5344CB8AC3E}">
        <p14:creationId xmlns:p14="http://schemas.microsoft.com/office/powerpoint/2010/main" val="40176219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2"/>
                  </p:tgtEl>
                </p:cond>
              </p:nextCondLst>
            </p:seq>
          </p:childTnLst>
        </p:cTn>
      </p:par>
    </p:tnLst>
    <p:bldLst>
      <p:bldP spid="11" grpId="0"/>
      <p:bldP spid="11" grpId="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0000" y="1684338"/>
            <a:ext cx="1069524" cy="1015663"/>
          </a:xfrm>
          <a:prstGeom prst="rect">
            <a:avLst/>
          </a:prstGeom>
          <a:noFill/>
        </p:spPr>
        <p:txBody>
          <a:bodyPr wrap="none">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fontAlgn="auto">
              <a:spcBef>
                <a:spcPts val="0"/>
              </a:spcBef>
              <a:spcAft>
                <a:spcPts val="0"/>
              </a:spcAft>
              <a:defRPr/>
            </a:pPr>
            <a:r>
              <a:rPr lang="vi-VN" dirty="0" smtClean="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4</a:t>
            </a:r>
          </a:p>
        </p:txBody>
      </p:sp>
      <p:pic>
        <p:nvPicPr>
          <p:cNvPr id="395266" name="Picture 11" descr="A close up of a logo&#10;&#10;Description generated with high confidence"/>
          <p:cNvPicPr>
            <a:picLocks noChangeAspect="1"/>
          </p:cNvPicPr>
          <p:nvPr/>
        </p:nvPicPr>
        <p:blipFill>
          <a:blip r:embed="rId4"/>
          <a:srcRect/>
          <a:stretch>
            <a:fillRect/>
          </a:stretch>
        </p:blipFill>
        <p:spPr bwMode="auto">
          <a:xfrm>
            <a:off x="6112669" y="193676"/>
            <a:ext cx="865585" cy="1165225"/>
          </a:xfrm>
          <a:prstGeom prst="rect">
            <a:avLst/>
          </a:prstGeom>
          <a:noFill/>
          <a:ln w="9525">
            <a:noFill/>
            <a:miter lim="800000"/>
            <a:headEnd/>
            <a:tailEnd/>
          </a:ln>
        </p:spPr>
      </p:pic>
      <p:pic>
        <p:nvPicPr>
          <p:cNvPr id="13" name="Picture 12" descr="A picture containing fireworks, outdoor object&#10;&#10;Description generated with very high confidence"/>
          <p:cNvPicPr>
            <a:picLocks noChangeAspect="1"/>
          </p:cNvPicPr>
          <p:nvPr/>
        </p:nvPicPr>
        <p:blipFill>
          <a:blip r:embed="rId5"/>
          <a:srcRect/>
          <a:stretch>
            <a:fillRect/>
          </a:stretch>
        </p:blipFill>
        <p:spPr bwMode="auto">
          <a:xfrm>
            <a:off x="5429251" y="450851"/>
            <a:ext cx="2488406" cy="650875"/>
          </a:xfrm>
          <a:prstGeom prst="rect">
            <a:avLst/>
          </a:prstGeom>
          <a:noFill/>
          <a:ln w="9525">
            <a:noFill/>
            <a:miter lim="800000"/>
            <a:headEnd/>
            <a:tailEnd/>
          </a:ln>
        </p:spPr>
      </p:pic>
      <p:pic>
        <p:nvPicPr>
          <p:cNvPr id="14" name="Picture 13" descr="A close up of a logo&#10;&#10;Description generated with high confidence"/>
          <p:cNvPicPr>
            <a:picLocks noChangeAspect="1"/>
          </p:cNvPicPr>
          <p:nvPr/>
        </p:nvPicPr>
        <p:blipFill>
          <a:blip r:embed="rId6"/>
          <a:srcRect/>
          <a:stretch>
            <a:fillRect/>
          </a:stretch>
        </p:blipFill>
        <p:spPr bwMode="auto">
          <a:xfrm rot="-1704301">
            <a:off x="6378179" y="396875"/>
            <a:ext cx="482203" cy="774700"/>
          </a:xfrm>
          <a:prstGeom prst="rect">
            <a:avLst/>
          </a:prstGeom>
          <a:noFill/>
          <a:ln w="9525">
            <a:noFill/>
            <a:miter lim="800000"/>
            <a:headEnd/>
            <a:tailEnd/>
          </a:ln>
        </p:spPr>
      </p:pic>
      <p:pic>
        <p:nvPicPr>
          <p:cNvPr id="395269" name="Picture 14" descr="A close up of a logo&#10;&#10;Description generated with high confidence"/>
          <p:cNvPicPr>
            <a:picLocks noChangeAspect="1"/>
          </p:cNvPicPr>
          <p:nvPr/>
        </p:nvPicPr>
        <p:blipFill>
          <a:blip r:embed="rId4"/>
          <a:srcRect/>
          <a:stretch>
            <a:fillRect/>
          </a:stretch>
        </p:blipFill>
        <p:spPr bwMode="auto">
          <a:xfrm>
            <a:off x="2602707" y="222251"/>
            <a:ext cx="865585" cy="1165225"/>
          </a:xfrm>
          <a:prstGeom prst="rect">
            <a:avLst/>
          </a:prstGeom>
          <a:noFill/>
          <a:ln w="9525">
            <a:noFill/>
            <a:miter lim="800000"/>
            <a:headEnd/>
            <a:tailEnd/>
          </a:ln>
        </p:spPr>
      </p:pic>
      <p:pic>
        <p:nvPicPr>
          <p:cNvPr id="16" name="Picture 15" descr="A picture containing fireworks, outdoor object&#10;&#10;Description generated with very high confidence"/>
          <p:cNvPicPr>
            <a:picLocks noChangeAspect="1"/>
          </p:cNvPicPr>
          <p:nvPr/>
        </p:nvPicPr>
        <p:blipFill>
          <a:blip r:embed="rId5"/>
          <a:srcRect/>
          <a:stretch>
            <a:fillRect/>
          </a:stretch>
        </p:blipFill>
        <p:spPr bwMode="auto">
          <a:xfrm>
            <a:off x="1845469" y="344489"/>
            <a:ext cx="2488406" cy="650875"/>
          </a:xfrm>
          <a:prstGeom prst="rect">
            <a:avLst/>
          </a:prstGeom>
          <a:noFill/>
          <a:ln w="9525">
            <a:noFill/>
            <a:miter lim="800000"/>
            <a:headEnd/>
            <a:tailEnd/>
          </a:ln>
        </p:spPr>
      </p:pic>
      <p:pic>
        <p:nvPicPr>
          <p:cNvPr id="17" name="Picture 16" descr="A close up of a logo&#10;&#10;Description generated with high confidence"/>
          <p:cNvPicPr>
            <a:picLocks noChangeAspect="1"/>
          </p:cNvPicPr>
          <p:nvPr/>
        </p:nvPicPr>
        <p:blipFill>
          <a:blip r:embed="rId6"/>
          <a:srcRect/>
          <a:stretch>
            <a:fillRect/>
          </a:stretch>
        </p:blipFill>
        <p:spPr bwMode="auto">
          <a:xfrm rot="-1704301">
            <a:off x="2794398" y="290513"/>
            <a:ext cx="482203" cy="774700"/>
          </a:xfrm>
          <a:prstGeom prst="rect">
            <a:avLst/>
          </a:prstGeom>
          <a:noFill/>
          <a:ln w="9525">
            <a:noFill/>
            <a:miter lim="800000"/>
            <a:headEnd/>
            <a:tailEnd/>
          </a:ln>
        </p:spPr>
      </p:pic>
      <p:pic>
        <p:nvPicPr>
          <p:cNvPr id="21" name="Picture 115" descr="ALRMCLOK"/>
          <p:cNvPicPr>
            <a:picLocks noChangeAspect="1" noChangeArrowheads="1"/>
          </p:cNvPicPr>
          <p:nvPr/>
        </p:nvPicPr>
        <p:blipFill>
          <a:blip r:embed="rId7"/>
          <a:srcRect/>
          <a:stretch>
            <a:fillRect/>
          </a:stretch>
        </p:blipFill>
        <p:spPr bwMode="auto">
          <a:xfrm>
            <a:off x="4154091" y="4695825"/>
            <a:ext cx="756047" cy="1219200"/>
          </a:xfrm>
          <a:prstGeom prst="rect">
            <a:avLst/>
          </a:prstGeom>
          <a:noFill/>
          <a:ln w="9525">
            <a:noFill/>
            <a:miter lim="800000"/>
            <a:headEnd/>
            <a:tailEnd/>
          </a:ln>
        </p:spPr>
      </p:pic>
      <p:sp>
        <p:nvSpPr>
          <p:cNvPr id="22" name="Oval 176"/>
          <p:cNvSpPr>
            <a:spLocks noChangeArrowheads="1"/>
          </p:cNvSpPr>
          <p:nvPr/>
        </p:nvSpPr>
        <p:spPr bwMode="auto">
          <a:xfrm>
            <a:off x="4325541" y="5076825"/>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15</a:t>
            </a:r>
          </a:p>
        </p:txBody>
      </p:sp>
      <p:sp>
        <p:nvSpPr>
          <p:cNvPr id="23" name="Oval 176"/>
          <p:cNvSpPr>
            <a:spLocks noChangeArrowheads="1"/>
          </p:cNvSpPr>
          <p:nvPr/>
        </p:nvSpPr>
        <p:spPr bwMode="auto">
          <a:xfrm>
            <a:off x="4325541" y="5076825"/>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14</a:t>
            </a:r>
          </a:p>
        </p:txBody>
      </p:sp>
      <p:sp>
        <p:nvSpPr>
          <p:cNvPr id="24" name="Oval 176"/>
          <p:cNvSpPr>
            <a:spLocks noChangeArrowheads="1"/>
          </p:cNvSpPr>
          <p:nvPr/>
        </p:nvSpPr>
        <p:spPr bwMode="auto">
          <a:xfrm>
            <a:off x="4325541" y="5076825"/>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13</a:t>
            </a:r>
          </a:p>
        </p:txBody>
      </p:sp>
      <p:sp>
        <p:nvSpPr>
          <p:cNvPr id="25" name="Oval 176"/>
          <p:cNvSpPr>
            <a:spLocks noChangeArrowheads="1"/>
          </p:cNvSpPr>
          <p:nvPr/>
        </p:nvSpPr>
        <p:spPr bwMode="auto">
          <a:xfrm>
            <a:off x="4325541" y="5076825"/>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12</a:t>
            </a:r>
          </a:p>
        </p:txBody>
      </p:sp>
      <p:sp>
        <p:nvSpPr>
          <p:cNvPr id="26" name="Oval 176"/>
          <p:cNvSpPr>
            <a:spLocks noChangeArrowheads="1"/>
          </p:cNvSpPr>
          <p:nvPr/>
        </p:nvSpPr>
        <p:spPr bwMode="auto">
          <a:xfrm>
            <a:off x="4325541" y="5076825"/>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11</a:t>
            </a:r>
          </a:p>
        </p:txBody>
      </p:sp>
      <p:sp>
        <p:nvSpPr>
          <p:cNvPr id="27" name="Oval 176"/>
          <p:cNvSpPr>
            <a:spLocks noChangeArrowheads="1"/>
          </p:cNvSpPr>
          <p:nvPr/>
        </p:nvSpPr>
        <p:spPr bwMode="auto">
          <a:xfrm>
            <a:off x="4325541" y="5076825"/>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10</a:t>
            </a:r>
          </a:p>
        </p:txBody>
      </p:sp>
      <p:sp>
        <p:nvSpPr>
          <p:cNvPr id="28" name="Oval 176"/>
          <p:cNvSpPr>
            <a:spLocks noChangeArrowheads="1"/>
          </p:cNvSpPr>
          <p:nvPr/>
        </p:nvSpPr>
        <p:spPr bwMode="auto">
          <a:xfrm>
            <a:off x="4325541" y="5076825"/>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9</a:t>
            </a:r>
          </a:p>
        </p:txBody>
      </p:sp>
      <p:sp>
        <p:nvSpPr>
          <p:cNvPr id="29" name="Oval 176"/>
          <p:cNvSpPr>
            <a:spLocks noChangeArrowheads="1"/>
          </p:cNvSpPr>
          <p:nvPr/>
        </p:nvSpPr>
        <p:spPr bwMode="auto">
          <a:xfrm>
            <a:off x="4325541" y="5076825"/>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8</a:t>
            </a:r>
          </a:p>
        </p:txBody>
      </p:sp>
      <p:sp>
        <p:nvSpPr>
          <p:cNvPr id="30" name="Oval 176"/>
          <p:cNvSpPr>
            <a:spLocks noChangeArrowheads="1"/>
          </p:cNvSpPr>
          <p:nvPr/>
        </p:nvSpPr>
        <p:spPr bwMode="auto">
          <a:xfrm>
            <a:off x="4325541" y="5076825"/>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7</a:t>
            </a:r>
          </a:p>
        </p:txBody>
      </p:sp>
      <p:sp>
        <p:nvSpPr>
          <p:cNvPr id="31" name="Oval 176"/>
          <p:cNvSpPr>
            <a:spLocks noChangeArrowheads="1"/>
          </p:cNvSpPr>
          <p:nvPr/>
        </p:nvSpPr>
        <p:spPr bwMode="auto">
          <a:xfrm>
            <a:off x="4325541" y="5076825"/>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6</a:t>
            </a:r>
          </a:p>
        </p:txBody>
      </p:sp>
      <p:sp>
        <p:nvSpPr>
          <p:cNvPr id="32" name="Oval 176"/>
          <p:cNvSpPr>
            <a:spLocks noChangeArrowheads="1"/>
          </p:cNvSpPr>
          <p:nvPr/>
        </p:nvSpPr>
        <p:spPr bwMode="auto">
          <a:xfrm>
            <a:off x="4325541" y="5076825"/>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5</a:t>
            </a:r>
          </a:p>
        </p:txBody>
      </p:sp>
      <p:sp>
        <p:nvSpPr>
          <p:cNvPr id="33" name="Oval 176"/>
          <p:cNvSpPr>
            <a:spLocks noChangeArrowheads="1"/>
          </p:cNvSpPr>
          <p:nvPr/>
        </p:nvSpPr>
        <p:spPr bwMode="auto">
          <a:xfrm>
            <a:off x="4325541" y="5076825"/>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4</a:t>
            </a:r>
          </a:p>
        </p:txBody>
      </p:sp>
      <p:sp>
        <p:nvSpPr>
          <p:cNvPr id="34" name="Oval 176"/>
          <p:cNvSpPr>
            <a:spLocks noChangeArrowheads="1"/>
          </p:cNvSpPr>
          <p:nvPr/>
        </p:nvSpPr>
        <p:spPr bwMode="auto">
          <a:xfrm>
            <a:off x="4325541" y="5076825"/>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3</a:t>
            </a:r>
          </a:p>
        </p:txBody>
      </p:sp>
      <p:sp>
        <p:nvSpPr>
          <p:cNvPr id="35" name="Oval 176"/>
          <p:cNvSpPr>
            <a:spLocks noChangeArrowheads="1"/>
          </p:cNvSpPr>
          <p:nvPr/>
        </p:nvSpPr>
        <p:spPr bwMode="auto">
          <a:xfrm>
            <a:off x="4325541" y="5076825"/>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2</a:t>
            </a:r>
          </a:p>
        </p:txBody>
      </p:sp>
      <p:sp>
        <p:nvSpPr>
          <p:cNvPr id="36" name="Oval 176"/>
          <p:cNvSpPr>
            <a:spLocks noChangeArrowheads="1"/>
          </p:cNvSpPr>
          <p:nvPr/>
        </p:nvSpPr>
        <p:spPr bwMode="auto">
          <a:xfrm>
            <a:off x="4325541" y="5076825"/>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a:t>
            </a:r>
          </a:p>
        </p:txBody>
      </p:sp>
      <p:sp>
        <p:nvSpPr>
          <p:cNvPr id="37" name="Oval 176"/>
          <p:cNvSpPr>
            <a:spLocks noChangeArrowheads="1"/>
          </p:cNvSpPr>
          <p:nvPr/>
        </p:nvSpPr>
        <p:spPr bwMode="auto">
          <a:xfrm>
            <a:off x="4325541" y="5076825"/>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sz="2800">
                <a:solidFill>
                  <a:srgbClr val="DC2608"/>
                </a:solidFill>
                <a:latin typeface=".VnBlack" pitchFamily="34" charset="0"/>
                <a:sym typeface="Arial" charset="0"/>
              </a:rPr>
              <a:t>0</a:t>
            </a:r>
          </a:p>
        </p:txBody>
      </p:sp>
      <p:sp>
        <p:nvSpPr>
          <p:cNvPr id="395289" name="Rectangle 5"/>
          <p:cNvSpPr>
            <a:spLocks noChangeArrowheads="1"/>
          </p:cNvSpPr>
          <p:nvPr/>
        </p:nvSpPr>
        <p:spPr bwMode="auto">
          <a:xfrm>
            <a:off x="2233563" y="1944688"/>
            <a:ext cx="4984057" cy="1077218"/>
          </a:xfrm>
          <a:prstGeom prst="rect">
            <a:avLst/>
          </a:prstGeom>
          <a:noFill/>
          <a:ln w="9525">
            <a:noFill/>
            <a:miter lim="800000"/>
            <a:headEnd/>
            <a:tailEnd/>
          </a:ln>
        </p:spPr>
        <p:txBody>
          <a:bodyPr wrap="none">
            <a:spAutoFit/>
          </a:bodyPr>
          <a:lstStyle/>
          <a:p>
            <a:pPr algn="just"/>
            <a:r>
              <a:rPr lang="vi-VN" sz="3200" b="1">
                <a:solidFill>
                  <a:srgbClr val="FFFFFF"/>
                </a:solidFill>
                <a:latin typeface="Times New Roman" pitchFamily="18" charset="0"/>
                <a:cs typeface="Times New Roman" pitchFamily="18" charset="0"/>
              </a:rPr>
              <a:t>Câu 4: </a:t>
            </a:r>
            <a:r>
              <a:rPr lang="vi-VN" sz="3200">
                <a:solidFill>
                  <a:srgbClr val="FFFFFF"/>
                </a:solidFill>
                <a:latin typeface="Times New Roman" pitchFamily="18" charset="0"/>
                <a:cs typeface="Times New Roman" pitchFamily="18" charset="0"/>
              </a:rPr>
              <a:t>Phương thức biểu đạt</a:t>
            </a:r>
            <a:endParaRPr lang="en-US" sz="3200">
              <a:solidFill>
                <a:srgbClr val="FFFFFF"/>
              </a:solidFill>
              <a:latin typeface="Times New Roman" pitchFamily="18" charset="0"/>
              <a:cs typeface="Times New Roman" pitchFamily="18" charset="0"/>
            </a:endParaRPr>
          </a:p>
          <a:p>
            <a:pPr algn="just"/>
            <a:r>
              <a:rPr lang="vi-VN" sz="3200">
                <a:solidFill>
                  <a:srgbClr val="FFFFFF"/>
                </a:solidFill>
                <a:latin typeface="Times New Roman" pitchFamily="18" charset="0"/>
                <a:cs typeface="Times New Roman" pitchFamily="18" charset="0"/>
              </a:rPr>
              <a:t> chính của đoạn trích là</a:t>
            </a:r>
            <a:endParaRPr lang="en-US" sz="3200">
              <a:solidFill>
                <a:srgbClr val="FFFFFF"/>
              </a:solidFill>
              <a:latin typeface="Times New Roman" pitchFamily="18" charset="0"/>
              <a:cs typeface="Times New Roman" pitchFamily="18" charset="0"/>
            </a:endParaRPr>
          </a:p>
        </p:txBody>
      </p:sp>
      <p:sp>
        <p:nvSpPr>
          <p:cNvPr id="395290" name="Rectangle 6"/>
          <p:cNvSpPr>
            <a:spLocks noChangeArrowheads="1"/>
          </p:cNvSpPr>
          <p:nvPr/>
        </p:nvSpPr>
        <p:spPr bwMode="auto">
          <a:xfrm>
            <a:off x="1604963" y="4433888"/>
            <a:ext cx="1143262" cy="584775"/>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Tự sự</a:t>
            </a:r>
            <a:endParaRPr lang="en-US" sz="3200">
              <a:solidFill>
                <a:srgbClr val="000000"/>
              </a:solidFill>
              <a:latin typeface="Calibri" pitchFamily="34" charset="0"/>
            </a:endParaRPr>
          </a:p>
        </p:txBody>
      </p:sp>
      <p:sp>
        <p:nvSpPr>
          <p:cNvPr id="38" name="Rectangle 37"/>
          <p:cNvSpPr>
            <a:spLocks noChangeArrowheads="1"/>
          </p:cNvSpPr>
          <p:nvPr/>
        </p:nvSpPr>
        <p:spPr bwMode="auto">
          <a:xfrm>
            <a:off x="1604963" y="4433888"/>
            <a:ext cx="1143262" cy="584775"/>
          </a:xfrm>
          <a:prstGeom prst="rect">
            <a:avLst/>
          </a:prstGeom>
          <a:noFill/>
          <a:ln w="9525">
            <a:noFill/>
            <a:miter lim="800000"/>
            <a:headEnd/>
            <a:tailEnd/>
          </a:ln>
        </p:spPr>
        <p:txBody>
          <a:bodyPr wrap="none">
            <a:spAutoFit/>
          </a:bodyPr>
          <a:lstStyle/>
          <a:p>
            <a:r>
              <a:rPr lang="en-US" sz="3200">
                <a:solidFill>
                  <a:srgbClr val="FF0000"/>
                </a:solidFill>
                <a:latin typeface="Times New Roman" pitchFamily="18" charset="0"/>
                <a:cs typeface="Times New Roman" pitchFamily="18" charset="0"/>
              </a:rPr>
              <a:t>Tự sự</a:t>
            </a:r>
            <a:endParaRPr lang="en-US" sz="3200">
              <a:solidFill>
                <a:srgbClr val="FF0000"/>
              </a:solidFill>
              <a:latin typeface="Calibri" pitchFamily="34" charset="0"/>
            </a:endParaRPr>
          </a:p>
        </p:txBody>
      </p:sp>
      <p:sp>
        <p:nvSpPr>
          <p:cNvPr id="395292" name="Rectangle 7"/>
          <p:cNvSpPr>
            <a:spLocks noChangeArrowheads="1"/>
          </p:cNvSpPr>
          <p:nvPr/>
        </p:nvSpPr>
        <p:spPr bwMode="auto">
          <a:xfrm>
            <a:off x="6112669" y="4403725"/>
            <a:ext cx="1747594" cy="584775"/>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Biểu cảm</a:t>
            </a:r>
            <a:endParaRPr lang="en-US" sz="3200">
              <a:solidFill>
                <a:srgbClr val="000000"/>
              </a:solidFill>
              <a:latin typeface="Calibri" pitchFamily="34" charset="0"/>
            </a:endParaRPr>
          </a:p>
        </p:txBody>
      </p:sp>
      <p:sp>
        <p:nvSpPr>
          <p:cNvPr id="395293" name="Rectangle 17"/>
          <p:cNvSpPr>
            <a:spLocks noChangeArrowheads="1"/>
          </p:cNvSpPr>
          <p:nvPr/>
        </p:nvSpPr>
        <p:spPr bwMode="auto">
          <a:xfrm>
            <a:off x="1514476" y="5610225"/>
            <a:ext cx="1451038" cy="584775"/>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Miêu tả</a:t>
            </a:r>
            <a:endParaRPr lang="en-US" sz="3200">
              <a:solidFill>
                <a:srgbClr val="000000"/>
              </a:solidFill>
              <a:latin typeface="Calibri" pitchFamily="34" charset="0"/>
            </a:endParaRPr>
          </a:p>
        </p:txBody>
      </p:sp>
      <p:sp>
        <p:nvSpPr>
          <p:cNvPr id="395294" name="Rectangle 18"/>
          <p:cNvSpPr>
            <a:spLocks noChangeArrowheads="1"/>
          </p:cNvSpPr>
          <p:nvPr/>
        </p:nvSpPr>
        <p:spPr bwMode="auto">
          <a:xfrm>
            <a:off x="6112669" y="5622925"/>
            <a:ext cx="1859805" cy="584775"/>
          </a:xfrm>
          <a:prstGeom prst="rect">
            <a:avLst/>
          </a:prstGeom>
          <a:noFill/>
          <a:ln w="9525">
            <a:noFill/>
            <a:miter lim="800000"/>
            <a:headEnd/>
            <a:tailEnd/>
          </a:ln>
        </p:spPr>
        <p:txBody>
          <a:bodyPr wrap="none">
            <a:spAutoFit/>
          </a:bodyPr>
          <a:lstStyle/>
          <a:p>
            <a:r>
              <a:rPr lang="en-US" sz="1400">
                <a:solidFill>
                  <a:srgbClr val="000000"/>
                </a:solidFill>
                <a:latin typeface="Times New Roman" pitchFamily="18" charset="0"/>
                <a:cs typeface="Times New Roman" pitchFamily="18" charset="0"/>
              </a:rPr>
              <a:t> </a:t>
            </a:r>
            <a:r>
              <a:rPr lang="en-US" sz="3200">
                <a:solidFill>
                  <a:srgbClr val="000000"/>
                </a:solidFill>
                <a:latin typeface="Times New Roman" pitchFamily="18" charset="0"/>
                <a:cs typeface="Times New Roman" pitchFamily="18" charset="0"/>
              </a:rPr>
              <a:t>Nghị luận</a:t>
            </a:r>
            <a:endParaRPr lang="en-US" sz="3200">
              <a:solidFill>
                <a:srgbClr val="000000"/>
              </a:solidFill>
              <a:latin typeface="Calibri" pitchFamily="34" charset="0"/>
            </a:endParaRPr>
          </a:p>
        </p:txBody>
      </p:sp>
    </p:spTree>
    <p:extLst>
      <p:ext uri="{BB962C8B-B14F-4D97-AF65-F5344CB8AC3E}">
        <p14:creationId xmlns:p14="http://schemas.microsoft.com/office/powerpoint/2010/main" val="36252572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8">
                                            <p:txEl>
                                              <p:pRg st="0" end="0"/>
                                            </p:txEl>
                                          </p:spTgt>
                                        </p:tgtEl>
                                        <p:attrNameLst>
                                          <p:attrName>style.visibility</p:attrName>
                                        </p:attrNameLst>
                                      </p:cBhvr>
                                      <p:to>
                                        <p:strVal val="visible"/>
                                      </p:to>
                                    </p:set>
                                    <p:animEffect transition="in" filter="fade">
                                      <p:cBhvr>
                                        <p:cTn id="17" dur="1000"/>
                                        <p:tgtEl>
                                          <p:spTgt spid="38">
                                            <p:txEl>
                                              <p:pRg st="0" end="0"/>
                                            </p:txEl>
                                          </p:spTgt>
                                        </p:tgtEl>
                                      </p:cBhvr>
                                    </p:animEffect>
                                    <p:anim calcmode="lin" valueType="num">
                                      <p:cBhvr>
                                        <p:cTn id="18" dur="1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2"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2"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2"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2"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2"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2"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2"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2"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2"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GUN.wav"/>
                                        </p:tgtEl>
                                      </p:cMediaNode>
                                    </p:audio>
                                  </p:subTnLst>
                                </p:cTn>
                              </p:par>
                            </p:childTnLst>
                          </p:cTn>
                        </p:par>
                      </p:childTnLst>
                    </p:cTn>
                  </p:par>
                </p:childTnLst>
              </p:cTn>
              <p:nextCondLst>
                <p:cond evt="onClick" delay="0">
                  <p:tgtEl>
                    <p:spTgt spid="21"/>
                  </p:tgtEl>
                </p:cond>
              </p:nextCondLst>
            </p:seq>
          </p:childTnLst>
        </p:cTn>
      </p:par>
    </p:tnLst>
    <p:bldLst>
      <p:bldP spid="4" grpId="0"/>
      <p:bldP spid="4" grpId="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92140" y="1719263"/>
            <a:ext cx="1069524" cy="1015663"/>
          </a:xfrm>
          <a:prstGeom prst="rect">
            <a:avLst/>
          </a:prstGeom>
          <a:noFill/>
        </p:spPr>
        <p:txBody>
          <a:bodyPr wrap="none">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fontAlgn="auto">
              <a:spcBef>
                <a:spcPts val="0"/>
              </a:spcBef>
              <a:spcAft>
                <a:spcPts val="0"/>
              </a:spcAft>
              <a:defRPr/>
            </a:pPr>
            <a:r>
              <a:rPr lang="vi-VN" dirty="0" smtClean="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5</a:t>
            </a:r>
          </a:p>
        </p:txBody>
      </p:sp>
      <p:pic>
        <p:nvPicPr>
          <p:cNvPr id="396290" name="Picture 11" descr="A close up of a logo&#10;&#10;Description generated with high confidence"/>
          <p:cNvPicPr>
            <a:picLocks noChangeAspect="1"/>
          </p:cNvPicPr>
          <p:nvPr/>
        </p:nvPicPr>
        <p:blipFill>
          <a:blip r:embed="rId5"/>
          <a:srcRect/>
          <a:stretch>
            <a:fillRect/>
          </a:stretch>
        </p:blipFill>
        <p:spPr bwMode="auto">
          <a:xfrm>
            <a:off x="6112669" y="193676"/>
            <a:ext cx="865585" cy="1165225"/>
          </a:xfrm>
          <a:prstGeom prst="rect">
            <a:avLst/>
          </a:prstGeom>
          <a:noFill/>
          <a:ln w="9525">
            <a:noFill/>
            <a:miter lim="800000"/>
            <a:headEnd/>
            <a:tailEnd/>
          </a:ln>
        </p:spPr>
      </p:pic>
      <p:pic>
        <p:nvPicPr>
          <p:cNvPr id="13" name="Picture 12" descr="A picture containing fireworks, outdoor object&#10;&#10;Description generated with very high confidence"/>
          <p:cNvPicPr>
            <a:picLocks noChangeAspect="1"/>
          </p:cNvPicPr>
          <p:nvPr/>
        </p:nvPicPr>
        <p:blipFill>
          <a:blip r:embed="rId6"/>
          <a:srcRect/>
          <a:stretch>
            <a:fillRect/>
          </a:stretch>
        </p:blipFill>
        <p:spPr bwMode="auto">
          <a:xfrm>
            <a:off x="5429251" y="450851"/>
            <a:ext cx="2488406" cy="650875"/>
          </a:xfrm>
          <a:prstGeom prst="rect">
            <a:avLst/>
          </a:prstGeom>
          <a:noFill/>
          <a:ln w="9525">
            <a:noFill/>
            <a:miter lim="800000"/>
            <a:headEnd/>
            <a:tailEnd/>
          </a:ln>
        </p:spPr>
      </p:pic>
      <p:pic>
        <p:nvPicPr>
          <p:cNvPr id="14" name="Picture 13" descr="A close up of a logo&#10;&#10;Description generated with high confidence"/>
          <p:cNvPicPr>
            <a:picLocks noChangeAspect="1"/>
          </p:cNvPicPr>
          <p:nvPr/>
        </p:nvPicPr>
        <p:blipFill>
          <a:blip r:embed="rId7"/>
          <a:srcRect/>
          <a:stretch>
            <a:fillRect/>
          </a:stretch>
        </p:blipFill>
        <p:spPr bwMode="auto">
          <a:xfrm rot="-1704301">
            <a:off x="6378179" y="396875"/>
            <a:ext cx="482203" cy="774700"/>
          </a:xfrm>
          <a:prstGeom prst="rect">
            <a:avLst/>
          </a:prstGeom>
          <a:noFill/>
          <a:ln w="9525">
            <a:noFill/>
            <a:miter lim="800000"/>
            <a:headEnd/>
            <a:tailEnd/>
          </a:ln>
        </p:spPr>
      </p:pic>
      <p:pic>
        <p:nvPicPr>
          <p:cNvPr id="396293" name="Picture 14" descr="A close up of a logo&#10;&#10;Description generated with high confidence"/>
          <p:cNvPicPr>
            <a:picLocks noChangeAspect="1"/>
          </p:cNvPicPr>
          <p:nvPr/>
        </p:nvPicPr>
        <p:blipFill>
          <a:blip r:embed="rId5"/>
          <a:srcRect/>
          <a:stretch>
            <a:fillRect/>
          </a:stretch>
        </p:blipFill>
        <p:spPr bwMode="auto">
          <a:xfrm>
            <a:off x="2602707" y="222251"/>
            <a:ext cx="865585" cy="1165225"/>
          </a:xfrm>
          <a:prstGeom prst="rect">
            <a:avLst/>
          </a:prstGeom>
          <a:noFill/>
          <a:ln w="9525">
            <a:noFill/>
            <a:miter lim="800000"/>
            <a:headEnd/>
            <a:tailEnd/>
          </a:ln>
        </p:spPr>
      </p:pic>
      <p:pic>
        <p:nvPicPr>
          <p:cNvPr id="16" name="Picture 15" descr="A picture containing fireworks, outdoor object&#10;&#10;Description generated with very high confidence"/>
          <p:cNvPicPr>
            <a:picLocks noChangeAspect="1"/>
          </p:cNvPicPr>
          <p:nvPr/>
        </p:nvPicPr>
        <p:blipFill>
          <a:blip r:embed="rId6"/>
          <a:srcRect/>
          <a:stretch>
            <a:fillRect/>
          </a:stretch>
        </p:blipFill>
        <p:spPr bwMode="auto">
          <a:xfrm>
            <a:off x="1845469" y="344489"/>
            <a:ext cx="2488406" cy="650875"/>
          </a:xfrm>
          <a:prstGeom prst="rect">
            <a:avLst/>
          </a:prstGeom>
          <a:noFill/>
          <a:ln w="9525">
            <a:noFill/>
            <a:miter lim="800000"/>
            <a:headEnd/>
            <a:tailEnd/>
          </a:ln>
        </p:spPr>
      </p:pic>
      <p:pic>
        <p:nvPicPr>
          <p:cNvPr id="17" name="Picture 16" descr="A close up of a logo&#10;&#10;Description generated with high confidence"/>
          <p:cNvPicPr>
            <a:picLocks noChangeAspect="1"/>
          </p:cNvPicPr>
          <p:nvPr/>
        </p:nvPicPr>
        <p:blipFill>
          <a:blip r:embed="rId7"/>
          <a:srcRect/>
          <a:stretch>
            <a:fillRect/>
          </a:stretch>
        </p:blipFill>
        <p:spPr bwMode="auto">
          <a:xfrm rot="-1704301">
            <a:off x="2794398" y="290513"/>
            <a:ext cx="482203" cy="774700"/>
          </a:xfrm>
          <a:prstGeom prst="rect">
            <a:avLst/>
          </a:prstGeom>
          <a:noFill/>
          <a:ln w="9525">
            <a:noFill/>
            <a:miter lim="800000"/>
            <a:headEnd/>
            <a:tailEnd/>
          </a:ln>
        </p:spPr>
      </p:pic>
      <p:pic>
        <p:nvPicPr>
          <p:cNvPr id="21" name="Picture 115" descr="ALRMCLOK"/>
          <p:cNvPicPr>
            <a:picLocks noChangeAspect="1" noChangeArrowheads="1"/>
          </p:cNvPicPr>
          <p:nvPr/>
        </p:nvPicPr>
        <p:blipFill>
          <a:blip r:embed="rId8"/>
          <a:srcRect/>
          <a:stretch>
            <a:fillRect/>
          </a:stretch>
        </p:blipFill>
        <p:spPr bwMode="auto">
          <a:xfrm>
            <a:off x="4207669" y="4643438"/>
            <a:ext cx="756047" cy="1219200"/>
          </a:xfrm>
          <a:prstGeom prst="rect">
            <a:avLst/>
          </a:prstGeom>
          <a:noFill/>
          <a:ln w="9525">
            <a:noFill/>
            <a:miter lim="800000"/>
            <a:headEnd/>
            <a:tailEnd/>
          </a:ln>
        </p:spPr>
      </p:pic>
      <p:sp>
        <p:nvSpPr>
          <p:cNvPr id="22" name="Oval 176"/>
          <p:cNvSpPr>
            <a:spLocks noChangeArrowheads="1"/>
          </p:cNvSpPr>
          <p:nvPr/>
        </p:nvSpPr>
        <p:spPr bwMode="auto">
          <a:xfrm>
            <a:off x="4379119" y="502443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15</a:t>
            </a:r>
          </a:p>
        </p:txBody>
      </p:sp>
      <p:sp>
        <p:nvSpPr>
          <p:cNvPr id="23" name="Oval 176"/>
          <p:cNvSpPr>
            <a:spLocks noChangeArrowheads="1"/>
          </p:cNvSpPr>
          <p:nvPr/>
        </p:nvSpPr>
        <p:spPr bwMode="auto">
          <a:xfrm>
            <a:off x="4379119" y="502443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14</a:t>
            </a:r>
          </a:p>
        </p:txBody>
      </p:sp>
      <p:sp>
        <p:nvSpPr>
          <p:cNvPr id="24" name="Oval 176"/>
          <p:cNvSpPr>
            <a:spLocks noChangeArrowheads="1"/>
          </p:cNvSpPr>
          <p:nvPr/>
        </p:nvSpPr>
        <p:spPr bwMode="auto">
          <a:xfrm>
            <a:off x="4379119" y="502443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13</a:t>
            </a:r>
          </a:p>
        </p:txBody>
      </p:sp>
      <p:sp>
        <p:nvSpPr>
          <p:cNvPr id="25" name="Oval 176"/>
          <p:cNvSpPr>
            <a:spLocks noChangeArrowheads="1"/>
          </p:cNvSpPr>
          <p:nvPr/>
        </p:nvSpPr>
        <p:spPr bwMode="auto">
          <a:xfrm>
            <a:off x="4379119" y="502443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12</a:t>
            </a:r>
          </a:p>
        </p:txBody>
      </p:sp>
      <p:sp>
        <p:nvSpPr>
          <p:cNvPr id="26" name="Oval 176"/>
          <p:cNvSpPr>
            <a:spLocks noChangeArrowheads="1"/>
          </p:cNvSpPr>
          <p:nvPr/>
        </p:nvSpPr>
        <p:spPr bwMode="auto">
          <a:xfrm>
            <a:off x="4379119" y="502443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11</a:t>
            </a:r>
          </a:p>
        </p:txBody>
      </p:sp>
      <p:sp>
        <p:nvSpPr>
          <p:cNvPr id="27" name="Oval 176"/>
          <p:cNvSpPr>
            <a:spLocks noChangeArrowheads="1"/>
          </p:cNvSpPr>
          <p:nvPr/>
        </p:nvSpPr>
        <p:spPr bwMode="auto">
          <a:xfrm>
            <a:off x="4379119" y="502443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10</a:t>
            </a:r>
          </a:p>
        </p:txBody>
      </p:sp>
      <p:sp>
        <p:nvSpPr>
          <p:cNvPr id="28" name="Oval 176"/>
          <p:cNvSpPr>
            <a:spLocks noChangeArrowheads="1"/>
          </p:cNvSpPr>
          <p:nvPr/>
        </p:nvSpPr>
        <p:spPr bwMode="auto">
          <a:xfrm>
            <a:off x="4379119" y="502443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9</a:t>
            </a:r>
          </a:p>
        </p:txBody>
      </p:sp>
      <p:sp>
        <p:nvSpPr>
          <p:cNvPr id="29" name="Oval 176"/>
          <p:cNvSpPr>
            <a:spLocks noChangeArrowheads="1"/>
          </p:cNvSpPr>
          <p:nvPr/>
        </p:nvSpPr>
        <p:spPr bwMode="auto">
          <a:xfrm>
            <a:off x="4379119" y="502443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8</a:t>
            </a:r>
          </a:p>
        </p:txBody>
      </p:sp>
      <p:sp>
        <p:nvSpPr>
          <p:cNvPr id="30" name="Oval 176"/>
          <p:cNvSpPr>
            <a:spLocks noChangeArrowheads="1"/>
          </p:cNvSpPr>
          <p:nvPr/>
        </p:nvSpPr>
        <p:spPr bwMode="auto">
          <a:xfrm>
            <a:off x="4379119" y="502443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7</a:t>
            </a:r>
          </a:p>
        </p:txBody>
      </p:sp>
      <p:sp>
        <p:nvSpPr>
          <p:cNvPr id="31" name="Oval 176"/>
          <p:cNvSpPr>
            <a:spLocks noChangeArrowheads="1"/>
          </p:cNvSpPr>
          <p:nvPr/>
        </p:nvSpPr>
        <p:spPr bwMode="auto">
          <a:xfrm>
            <a:off x="4379119" y="502443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6</a:t>
            </a:r>
          </a:p>
        </p:txBody>
      </p:sp>
      <p:sp>
        <p:nvSpPr>
          <p:cNvPr id="32" name="Oval 176"/>
          <p:cNvSpPr>
            <a:spLocks noChangeArrowheads="1"/>
          </p:cNvSpPr>
          <p:nvPr/>
        </p:nvSpPr>
        <p:spPr bwMode="auto">
          <a:xfrm>
            <a:off x="4379119" y="502443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5</a:t>
            </a:r>
          </a:p>
        </p:txBody>
      </p:sp>
      <p:sp>
        <p:nvSpPr>
          <p:cNvPr id="33" name="Oval 176"/>
          <p:cNvSpPr>
            <a:spLocks noChangeArrowheads="1"/>
          </p:cNvSpPr>
          <p:nvPr/>
        </p:nvSpPr>
        <p:spPr bwMode="auto">
          <a:xfrm>
            <a:off x="4379119" y="502443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4</a:t>
            </a:r>
          </a:p>
        </p:txBody>
      </p:sp>
      <p:sp>
        <p:nvSpPr>
          <p:cNvPr id="34" name="Oval 176"/>
          <p:cNvSpPr>
            <a:spLocks noChangeArrowheads="1"/>
          </p:cNvSpPr>
          <p:nvPr/>
        </p:nvSpPr>
        <p:spPr bwMode="auto">
          <a:xfrm>
            <a:off x="4379119" y="502443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3</a:t>
            </a:r>
          </a:p>
        </p:txBody>
      </p:sp>
      <p:sp>
        <p:nvSpPr>
          <p:cNvPr id="35" name="Oval 176"/>
          <p:cNvSpPr>
            <a:spLocks noChangeArrowheads="1"/>
          </p:cNvSpPr>
          <p:nvPr/>
        </p:nvSpPr>
        <p:spPr bwMode="auto">
          <a:xfrm>
            <a:off x="4379119" y="502443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2</a:t>
            </a:r>
          </a:p>
        </p:txBody>
      </p:sp>
      <p:sp>
        <p:nvSpPr>
          <p:cNvPr id="36" name="Oval 176"/>
          <p:cNvSpPr>
            <a:spLocks noChangeArrowheads="1"/>
          </p:cNvSpPr>
          <p:nvPr/>
        </p:nvSpPr>
        <p:spPr bwMode="auto">
          <a:xfrm>
            <a:off x="4379119" y="502443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a:t>
            </a:r>
          </a:p>
        </p:txBody>
      </p:sp>
      <p:sp>
        <p:nvSpPr>
          <p:cNvPr id="37" name="Oval 176"/>
          <p:cNvSpPr>
            <a:spLocks noChangeArrowheads="1"/>
          </p:cNvSpPr>
          <p:nvPr/>
        </p:nvSpPr>
        <p:spPr bwMode="auto">
          <a:xfrm>
            <a:off x="4379119" y="502443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sz="2800">
                <a:solidFill>
                  <a:srgbClr val="DC2608"/>
                </a:solidFill>
                <a:latin typeface=".VnBlack" pitchFamily="34" charset="0"/>
                <a:sym typeface="Arial" charset="0"/>
              </a:rPr>
              <a:t>0</a:t>
            </a:r>
          </a:p>
        </p:txBody>
      </p:sp>
      <p:sp>
        <p:nvSpPr>
          <p:cNvPr id="396313" name="Rectangle 1"/>
          <p:cNvSpPr>
            <a:spLocks noChangeArrowheads="1"/>
          </p:cNvSpPr>
          <p:nvPr/>
        </p:nvSpPr>
        <p:spPr bwMode="auto">
          <a:xfrm>
            <a:off x="2028893" y="1919289"/>
            <a:ext cx="6478055" cy="1077218"/>
          </a:xfrm>
          <a:prstGeom prst="rect">
            <a:avLst/>
          </a:prstGeom>
          <a:noFill/>
          <a:ln w="9525">
            <a:noFill/>
            <a:miter lim="800000"/>
            <a:headEnd/>
            <a:tailEnd/>
          </a:ln>
        </p:spPr>
        <p:txBody>
          <a:bodyPr wrap="none">
            <a:spAutoFit/>
          </a:bodyPr>
          <a:lstStyle/>
          <a:p>
            <a:pPr algn="just"/>
            <a:r>
              <a:rPr lang="vi-VN" sz="3200" b="1">
                <a:solidFill>
                  <a:srgbClr val="FFFFFF"/>
                </a:solidFill>
                <a:latin typeface="Times New Roman" pitchFamily="18" charset="0"/>
                <a:cs typeface="Times New Roman" pitchFamily="18" charset="0"/>
              </a:rPr>
              <a:t>Câu 5: </a:t>
            </a:r>
            <a:r>
              <a:rPr lang="vi-VN" sz="3200">
                <a:solidFill>
                  <a:srgbClr val="FFFFFF"/>
                </a:solidFill>
                <a:latin typeface="Times New Roman" pitchFamily="18" charset="0"/>
                <a:cs typeface="Times New Roman" pitchFamily="18" charset="0"/>
              </a:rPr>
              <a:t>Đoạn trích </a:t>
            </a:r>
            <a:r>
              <a:rPr lang="vi-VN" sz="3200" i="1">
                <a:solidFill>
                  <a:srgbClr val="FFFFFF"/>
                </a:solidFill>
                <a:latin typeface="Times New Roman" pitchFamily="18" charset="0"/>
                <a:cs typeface="Times New Roman" pitchFamily="18" charset="0"/>
              </a:rPr>
              <a:t>Bài học đường đời </a:t>
            </a:r>
            <a:endParaRPr lang="en-US" sz="3200" i="1">
              <a:solidFill>
                <a:srgbClr val="FFFFFF"/>
              </a:solidFill>
              <a:latin typeface="Times New Roman" pitchFamily="18" charset="0"/>
              <a:cs typeface="Times New Roman" pitchFamily="18" charset="0"/>
            </a:endParaRPr>
          </a:p>
          <a:p>
            <a:pPr algn="just"/>
            <a:r>
              <a:rPr lang="vi-VN" sz="3200" i="1">
                <a:solidFill>
                  <a:srgbClr val="FFFFFF"/>
                </a:solidFill>
                <a:latin typeface="Times New Roman" pitchFamily="18" charset="0"/>
                <a:cs typeface="Times New Roman" pitchFamily="18" charset="0"/>
              </a:rPr>
              <a:t>đầu tiên</a:t>
            </a:r>
            <a:r>
              <a:rPr lang="vi-VN" sz="3200">
                <a:solidFill>
                  <a:srgbClr val="FFFFFF"/>
                </a:solidFill>
                <a:latin typeface="Times New Roman" pitchFamily="18" charset="0"/>
                <a:cs typeface="Times New Roman" pitchFamily="18" charset="0"/>
              </a:rPr>
              <a:t> được kể lại theo lời</a:t>
            </a:r>
            <a:endParaRPr lang="en-US" sz="3200">
              <a:solidFill>
                <a:srgbClr val="FFFFFF"/>
              </a:solidFill>
              <a:latin typeface="Times New Roman" pitchFamily="18" charset="0"/>
              <a:cs typeface="Times New Roman" pitchFamily="18" charset="0"/>
            </a:endParaRPr>
          </a:p>
        </p:txBody>
      </p:sp>
      <p:sp>
        <p:nvSpPr>
          <p:cNvPr id="396314" name="Rectangle 4"/>
          <p:cNvSpPr>
            <a:spLocks noChangeArrowheads="1"/>
          </p:cNvSpPr>
          <p:nvPr/>
        </p:nvSpPr>
        <p:spPr bwMode="auto">
          <a:xfrm>
            <a:off x="1445419" y="4337050"/>
            <a:ext cx="1622560" cy="584775"/>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Dế Mèn.</a:t>
            </a:r>
            <a:endParaRPr lang="en-US" sz="3200">
              <a:solidFill>
                <a:srgbClr val="000000"/>
              </a:solidFill>
              <a:latin typeface="Calibri" pitchFamily="34" charset="0"/>
            </a:endParaRPr>
          </a:p>
        </p:txBody>
      </p:sp>
      <p:sp>
        <p:nvSpPr>
          <p:cNvPr id="396315" name="Rectangle 5"/>
          <p:cNvSpPr>
            <a:spLocks noChangeArrowheads="1"/>
          </p:cNvSpPr>
          <p:nvPr/>
        </p:nvSpPr>
        <p:spPr bwMode="auto">
          <a:xfrm>
            <a:off x="6112669" y="4337050"/>
            <a:ext cx="1645002" cy="584775"/>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Chị Cốc.</a:t>
            </a:r>
            <a:endParaRPr lang="en-US" sz="3200">
              <a:solidFill>
                <a:srgbClr val="000000"/>
              </a:solidFill>
              <a:latin typeface="Calibri" pitchFamily="34" charset="0"/>
            </a:endParaRPr>
          </a:p>
        </p:txBody>
      </p:sp>
      <p:sp>
        <p:nvSpPr>
          <p:cNvPr id="396316" name="Rectangle 7"/>
          <p:cNvSpPr>
            <a:spLocks noChangeArrowheads="1"/>
          </p:cNvSpPr>
          <p:nvPr/>
        </p:nvSpPr>
        <p:spPr bwMode="auto">
          <a:xfrm>
            <a:off x="1445419" y="5667375"/>
            <a:ext cx="1850186" cy="584775"/>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Dế Choắt.</a:t>
            </a:r>
            <a:endParaRPr lang="en-US" sz="3200">
              <a:solidFill>
                <a:srgbClr val="000000"/>
              </a:solidFill>
              <a:latin typeface="Calibri" pitchFamily="34" charset="0"/>
            </a:endParaRPr>
          </a:p>
        </p:txBody>
      </p:sp>
      <p:sp>
        <p:nvSpPr>
          <p:cNvPr id="396317" name="Rectangle 17"/>
          <p:cNvSpPr>
            <a:spLocks noChangeArrowheads="1"/>
          </p:cNvSpPr>
          <p:nvPr/>
        </p:nvSpPr>
        <p:spPr bwMode="auto">
          <a:xfrm>
            <a:off x="6112669" y="5608639"/>
            <a:ext cx="1507144" cy="584775"/>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Tác giả.</a:t>
            </a:r>
            <a:endParaRPr lang="en-US" sz="3200">
              <a:solidFill>
                <a:srgbClr val="000000"/>
              </a:solidFill>
              <a:latin typeface="Calibri" pitchFamily="34" charset="0"/>
            </a:endParaRPr>
          </a:p>
        </p:txBody>
      </p:sp>
      <p:sp>
        <p:nvSpPr>
          <p:cNvPr id="39" name="Rectangle 38"/>
          <p:cNvSpPr>
            <a:spLocks noChangeArrowheads="1"/>
          </p:cNvSpPr>
          <p:nvPr/>
        </p:nvSpPr>
        <p:spPr bwMode="auto">
          <a:xfrm>
            <a:off x="1441848" y="4332288"/>
            <a:ext cx="1622560" cy="584775"/>
          </a:xfrm>
          <a:prstGeom prst="rect">
            <a:avLst/>
          </a:prstGeom>
          <a:noFill/>
          <a:ln w="9525">
            <a:noFill/>
            <a:miter lim="800000"/>
            <a:headEnd/>
            <a:tailEnd/>
          </a:ln>
        </p:spPr>
        <p:txBody>
          <a:bodyPr wrap="none">
            <a:spAutoFit/>
          </a:bodyPr>
          <a:lstStyle/>
          <a:p>
            <a:r>
              <a:rPr lang="en-US" sz="3200">
                <a:solidFill>
                  <a:srgbClr val="FF0000"/>
                </a:solidFill>
                <a:latin typeface="Times New Roman" pitchFamily="18" charset="0"/>
                <a:cs typeface="Times New Roman" pitchFamily="18" charset="0"/>
              </a:rPr>
              <a:t>Dế Mèn.</a:t>
            </a:r>
            <a:endParaRPr lang="en-US" sz="3200">
              <a:solidFill>
                <a:srgbClr val="FF0000"/>
              </a:solidFill>
              <a:latin typeface="Calibri" pitchFamily="34" charset="0"/>
            </a:endParaRPr>
          </a:p>
        </p:txBody>
      </p:sp>
    </p:spTree>
    <p:extLst>
      <p:ext uri="{BB962C8B-B14F-4D97-AF65-F5344CB8AC3E}">
        <p14:creationId xmlns:p14="http://schemas.microsoft.com/office/powerpoint/2010/main" val="7481050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1"/>
                  </p:tgtEl>
                </p:cond>
              </p:nextCondLst>
            </p:seq>
          </p:childTnLst>
        </p:cTn>
      </p:par>
    </p:tnLst>
    <p:bldLst>
      <p:bldP spid="11" grpId="0"/>
      <p:bldP spid="11" grpId="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80975" y="855663"/>
            <a:ext cx="3817144" cy="633412"/>
          </a:xfrm>
          <a:prstGeom prst="plaqu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200" b="1" dirty="0" err="1">
                <a:solidFill>
                  <a:schemeClr val="tx1"/>
                </a:solidFill>
                <a:latin typeface="Times New Roman" panose="02020603050405020304" pitchFamily="18" charset="0"/>
                <a:cs typeface="Times New Roman" panose="02020603050405020304" pitchFamily="18" charset="0"/>
              </a:rPr>
              <a:t>Giới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thiệu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giả</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Tô</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Hoài</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5" name="Plaque 4"/>
          <p:cNvSpPr/>
          <p:nvPr/>
        </p:nvSpPr>
        <p:spPr>
          <a:xfrm>
            <a:off x="2917032" y="1651001"/>
            <a:ext cx="5832872" cy="4462463"/>
          </a:xfrm>
          <a:prstGeom prst="plaqu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lgn="just">
              <a:buFont typeface="Wingdings" pitchFamily="2" charset="2"/>
              <a:buChar char="v"/>
              <a:defRPr/>
            </a:pPr>
            <a:r>
              <a:rPr lang="de-DE" sz="2800">
                <a:solidFill>
                  <a:schemeClr val="bg1"/>
                </a:solidFill>
                <a:latin typeface="Times New Roman" pitchFamily="18" charset="0"/>
                <a:cs typeface="Times New Roman" pitchFamily="18" charset="0"/>
              </a:rPr>
              <a:t>Là nhà văn lớn, sáng tác nhiều thể loại (truyện ngắn, truyện dài, hồi kí, tự truyện). Số lượng tác phẩm đạt kỉ lục trong nền văn học Việt Nam hiện đại. Trong đó có nhiều tác phẩm viết cho thiếu nhi.</a:t>
            </a:r>
            <a:endParaRPr lang="en-US" sz="2800">
              <a:solidFill>
                <a:schemeClr val="bg1"/>
              </a:solidFill>
              <a:latin typeface="Times New Roman" pitchFamily="18" charset="0"/>
              <a:cs typeface="Times New Roman" pitchFamily="18" charset="0"/>
            </a:endParaRPr>
          </a:p>
          <a:p>
            <a:pPr marL="457200" indent="-457200" algn="just">
              <a:buFont typeface="Wingdings" pitchFamily="2" charset="2"/>
              <a:buChar char="v"/>
              <a:defRPr/>
            </a:pPr>
            <a:r>
              <a:rPr lang="de-DE" sz="2800">
                <a:solidFill>
                  <a:schemeClr val="bg1"/>
                </a:solidFill>
                <a:latin typeface="Times New Roman" pitchFamily="18" charset="0"/>
                <a:cs typeface="Times New Roman" pitchFamily="18" charset="0"/>
              </a:rPr>
              <a:t>Tác phẩm tiêu biểu viết cho thiếu nhi: </a:t>
            </a:r>
            <a:r>
              <a:rPr lang="de-DE" sz="2800" i="1">
                <a:solidFill>
                  <a:schemeClr val="bg1"/>
                </a:solidFill>
                <a:latin typeface="Times New Roman" pitchFamily="18" charset="0"/>
                <a:cs typeface="Times New Roman" pitchFamily="18" charset="0"/>
              </a:rPr>
              <a:t>Võ sĩ Bọ Ngựa, Dê và Lợn, Đôi ri đá, Chuyện nỏ thần, Dễ Mèn phiêu lưu kí....</a:t>
            </a:r>
            <a:endParaRPr lang="en-US" sz="2800">
              <a:solidFill>
                <a:schemeClr val="bg1"/>
              </a:solidFill>
              <a:latin typeface="Times New Roman" pitchFamily="18" charset="0"/>
              <a:cs typeface="Times New Roman" pitchFamily="18" charset="0"/>
            </a:endParaRPr>
          </a:p>
        </p:txBody>
      </p:sp>
      <p:pic>
        <p:nvPicPr>
          <p:cNvPr id="2" name="Picture 1"/>
          <p:cNvPicPr>
            <a:picLocks noChangeAspect="1"/>
          </p:cNvPicPr>
          <p:nvPr/>
        </p:nvPicPr>
        <p:blipFill>
          <a:blip r:embed="rId2"/>
          <a:srcRect/>
          <a:stretch>
            <a:fillRect/>
          </a:stretch>
        </p:blipFill>
        <p:spPr bwMode="auto">
          <a:xfrm>
            <a:off x="597694" y="2322514"/>
            <a:ext cx="4860131" cy="3119437"/>
          </a:xfrm>
          <a:prstGeom prst="rect">
            <a:avLst/>
          </a:prstGeom>
          <a:noFill/>
          <a:ln w="9525">
            <a:noFill/>
            <a:miter lim="800000"/>
            <a:headEnd/>
            <a:tailEnd/>
          </a:ln>
        </p:spPr>
      </p:pic>
      <p:sp>
        <p:nvSpPr>
          <p:cNvPr id="6" name="Plaque 5"/>
          <p:cNvSpPr/>
          <p:nvPr/>
        </p:nvSpPr>
        <p:spPr>
          <a:xfrm>
            <a:off x="3017044" y="60326"/>
            <a:ext cx="3817144" cy="633413"/>
          </a:xfrm>
          <a:prstGeom prst="plaqu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4000" b="1" dirty="0" err="1">
                <a:solidFill>
                  <a:srgbClr val="C00000"/>
                </a:solidFill>
                <a:latin typeface="Times New Roman" panose="02020603050405020304" pitchFamily="18" charset="0"/>
                <a:cs typeface="Times New Roman" panose="02020603050405020304" pitchFamily="18" charset="0"/>
              </a:rPr>
              <a:t>Khám</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phá</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kiến</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thức</a:t>
            </a:r>
            <a:endParaRPr lang="en-US" sz="40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521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Effect transition="in" filter="fade">
                                      <p:cBhvr>
                                        <p:cTn id="35" dur="1000"/>
                                        <p:tgtEl>
                                          <p:spTgt spid="5">
                                            <p:txEl>
                                              <p:pRg st="0" end="0"/>
                                            </p:txEl>
                                          </p:spTgt>
                                        </p:tgtEl>
                                      </p:cBhvr>
                                    </p:animEffect>
                                    <p:anim calcmode="lin" valueType="num">
                                      <p:cBhvr>
                                        <p:cTn id="3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Effect transition="in" filter="fade">
                                      <p:cBhvr>
                                        <p:cTn id="42" dur="1000"/>
                                        <p:tgtEl>
                                          <p:spTgt spid="5">
                                            <p:txEl>
                                              <p:pRg st="1" end="1"/>
                                            </p:txEl>
                                          </p:spTgt>
                                        </p:tgtEl>
                                      </p:cBhvr>
                                    </p:animEffect>
                                    <p:anim calcmode="lin" valueType="num">
                                      <p:cBhvr>
                                        <p:cTn id="4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1747" y="4319589"/>
            <a:ext cx="4342209" cy="554037"/>
          </a:xfrm>
          <a:prstGeom prst="rect">
            <a:avLst/>
          </a:prstGeom>
          <a:noFill/>
        </p:spPr>
        <p:txBody>
          <a:bodyPr lIns="120975" tIns="60488" rIns="120975" bIns="60488">
            <a:spAutoFit/>
          </a:bodyPr>
          <a:lstStyle/>
          <a:p>
            <a:pPr algn="just" fontAlgn="auto">
              <a:spcBef>
                <a:spcPts val="0"/>
              </a:spcBef>
              <a:spcAft>
                <a:spcPts val="0"/>
              </a:spcAft>
              <a:defRPr/>
            </a:pPr>
            <a:r>
              <a:rPr lang="en-US" sz="2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sym typeface="Arial"/>
              </a:rPr>
              <a:t>     </a:t>
            </a:r>
          </a:p>
        </p:txBody>
      </p:sp>
      <p:sp>
        <p:nvSpPr>
          <p:cNvPr id="11" name="TextBox 10"/>
          <p:cNvSpPr txBox="1"/>
          <p:nvPr/>
        </p:nvSpPr>
        <p:spPr>
          <a:xfrm>
            <a:off x="370708" y="1801813"/>
            <a:ext cx="1069524" cy="1015663"/>
          </a:xfrm>
          <a:prstGeom prst="rect">
            <a:avLst/>
          </a:prstGeom>
          <a:noFill/>
        </p:spPr>
        <p:txBody>
          <a:bodyPr wrap="none">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fontAlgn="auto">
              <a:spcBef>
                <a:spcPts val="0"/>
              </a:spcBef>
              <a:spcAft>
                <a:spcPts val="0"/>
              </a:spcAft>
              <a:defRPr/>
            </a:pPr>
            <a:r>
              <a:rPr lang="vi-VN" dirty="0" smtClean="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6</a:t>
            </a:r>
          </a:p>
        </p:txBody>
      </p:sp>
      <p:pic>
        <p:nvPicPr>
          <p:cNvPr id="398339" name="Picture 11" descr="A close up of a logo&#10;&#10;Description generated with high confidence"/>
          <p:cNvPicPr>
            <a:picLocks noChangeAspect="1"/>
          </p:cNvPicPr>
          <p:nvPr/>
        </p:nvPicPr>
        <p:blipFill>
          <a:blip r:embed="rId5"/>
          <a:srcRect/>
          <a:stretch>
            <a:fillRect/>
          </a:stretch>
        </p:blipFill>
        <p:spPr bwMode="auto">
          <a:xfrm>
            <a:off x="6112669" y="193676"/>
            <a:ext cx="865585" cy="1165225"/>
          </a:xfrm>
          <a:prstGeom prst="rect">
            <a:avLst/>
          </a:prstGeom>
          <a:noFill/>
          <a:ln w="9525">
            <a:noFill/>
            <a:miter lim="800000"/>
            <a:headEnd/>
            <a:tailEnd/>
          </a:ln>
        </p:spPr>
      </p:pic>
      <p:pic>
        <p:nvPicPr>
          <p:cNvPr id="13" name="Picture 12" descr="A picture containing fireworks, outdoor object&#10;&#10;Description generated with very high confidence"/>
          <p:cNvPicPr>
            <a:picLocks noChangeAspect="1"/>
          </p:cNvPicPr>
          <p:nvPr/>
        </p:nvPicPr>
        <p:blipFill>
          <a:blip r:embed="rId6"/>
          <a:srcRect/>
          <a:stretch>
            <a:fillRect/>
          </a:stretch>
        </p:blipFill>
        <p:spPr bwMode="auto">
          <a:xfrm>
            <a:off x="5429251" y="450851"/>
            <a:ext cx="2488406" cy="650875"/>
          </a:xfrm>
          <a:prstGeom prst="rect">
            <a:avLst/>
          </a:prstGeom>
          <a:noFill/>
          <a:ln w="9525">
            <a:noFill/>
            <a:miter lim="800000"/>
            <a:headEnd/>
            <a:tailEnd/>
          </a:ln>
        </p:spPr>
      </p:pic>
      <p:pic>
        <p:nvPicPr>
          <p:cNvPr id="14" name="Picture 13" descr="A close up of a logo&#10;&#10;Description generated with high confidence"/>
          <p:cNvPicPr>
            <a:picLocks noChangeAspect="1"/>
          </p:cNvPicPr>
          <p:nvPr/>
        </p:nvPicPr>
        <p:blipFill>
          <a:blip r:embed="rId7"/>
          <a:srcRect/>
          <a:stretch>
            <a:fillRect/>
          </a:stretch>
        </p:blipFill>
        <p:spPr bwMode="auto">
          <a:xfrm rot="-1704301">
            <a:off x="6378179" y="396875"/>
            <a:ext cx="482203" cy="774700"/>
          </a:xfrm>
          <a:prstGeom prst="rect">
            <a:avLst/>
          </a:prstGeom>
          <a:noFill/>
          <a:ln w="9525">
            <a:noFill/>
            <a:miter lim="800000"/>
            <a:headEnd/>
            <a:tailEnd/>
          </a:ln>
        </p:spPr>
      </p:pic>
      <p:pic>
        <p:nvPicPr>
          <p:cNvPr id="398342" name="Picture 14" descr="A close up of a logo&#10;&#10;Description generated with high confidence"/>
          <p:cNvPicPr>
            <a:picLocks noChangeAspect="1"/>
          </p:cNvPicPr>
          <p:nvPr/>
        </p:nvPicPr>
        <p:blipFill>
          <a:blip r:embed="rId5"/>
          <a:srcRect/>
          <a:stretch>
            <a:fillRect/>
          </a:stretch>
        </p:blipFill>
        <p:spPr bwMode="auto">
          <a:xfrm>
            <a:off x="2602707" y="222251"/>
            <a:ext cx="865585" cy="1165225"/>
          </a:xfrm>
          <a:prstGeom prst="rect">
            <a:avLst/>
          </a:prstGeom>
          <a:noFill/>
          <a:ln w="9525">
            <a:noFill/>
            <a:miter lim="800000"/>
            <a:headEnd/>
            <a:tailEnd/>
          </a:ln>
        </p:spPr>
      </p:pic>
      <p:pic>
        <p:nvPicPr>
          <p:cNvPr id="16" name="Picture 15" descr="A picture containing fireworks, outdoor object&#10;&#10;Description generated with very high confidence"/>
          <p:cNvPicPr>
            <a:picLocks noChangeAspect="1"/>
          </p:cNvPicPr>
          <p:nvPr/>
        </p:nvPicPr>
        <p:blipFill>
          <a:blip r:embed="rId6"/>
          <a:srcRect/>
          <a:stretch>
            <a:fillRect/>
          </a:stretch>
        </p:blipFill>
        <p:spPr bwMode="auto">
          <a:xfrm>
            <a:off x="1845469" y="344489"/>
            <a:ext cx="2488406" cy="650875"/>
          </a:xfrm>
          <a:prstGeom prst="rect">
            <a:avLst/>
          </a:prstGeom>
          <a:noFill/>
          <a:ln w="9525">
            <a:noFill/>
            <a:miter lim="800000"/>
            <a:headEnd/>
            <a:tailEnd/>
          </a:ln>
        </p:spPr>
      </p:pic>
      <p:pic>
        <p:nvPicPr>
          <p:cNvPr id="17" name="Picture 16" descr="A close up of a logo&#10;&#10;Description generated with high confidence"/>
          <p:cNvPicPr>
            <a:picLocks noChangeAspect="1"/>
          </p:cNvPicPr>
          <p:nvPr/>
        </p:nvPicPr>
        <p:blipFill>
          <a:blip r:embed="rId7"/>
          <a:srcRect/>
          <a:stretch>
            <a:fillRect/>
          </a:stretch>
        </p:blipFill>
        <p:spPr bwMode="auto">
          <a:xfrm rot="-1704301">
            <a:off x="2794398" y="290513"/>
            <a:ext cx="482203" cy="774700"/>
          </a:xfrm>
          <a:prstGeom prst="rect">
            <a:avLst/>
          </a:prstGeom>
          <a:noFill/>
          <a:ln w="9525">
            <a:noFill/>
            <a:miter lim="800000"/>
            <a:headEnd/>
            <a:tailEnd/>
          </a:ln>
        </p:spPr>
      </p:pic>
      <p:pic>
        <p:nvPicPr>
          <p:cNvPr id="21" name="Picture 115" descr="ALRMCLOK"/>
          <p:cNvPicPr>
            <a:picLocks noChangeAspect="1" noChangeArrowheads="1"/>
          </p:cNvPicPr>
          <p:nvPr/>
        </p:nvPicPr>
        <p:blipFill>
          <a:blip r:embed="rId8"/>
          <a:srcRect/>
          <a:stretch>
            <a:fillRect/>
          </a:stretch>
        </p:blipFill>
        <p:spPr bwMode="auto">
          <a:xfrm>
            <a:off x="4161235" y="4687888"/>
            <a:ext cx="756047" cy="1219200"/>
          </a:xfrm>
          <a:prstGeom prst="rect">
            <a:avLst/>
          </a:prstGeom>
          <a:noFill/>
          <a:ln w="9525">
            <a:noFill/>
            <a:miter lim="800000"/>
            <a:headEnd/>
            <a:tailEnd/>
          </a:ln>
        </p:spPr>
      </p:pic>
      <p:sp>
        <p:nvSpPr>
          <p:cNvPr id="22" name="Oval 176"/>
          <p:cNvSpPr>
            <a:spLocks noChangeArrowheads="1"/>
          </p:cNvSpPr>
          <p:nvPr/>
        </p:nvSpPr>
        <p:spPr bwMode="auto">
          <a:xfrm>
            <a:off x="4332685" y="506888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15</a:t>
            </a:r>
          </a:p>
        </p:txBody>
      </p:sp>
      <p:sp>
        <p:nvSpPr>
          <p:cNvPr id="23" name="Oval 176"/>
          <p:cNvSpPr>
            <a:spLocks noChangeArrowheads="1"/>
          </p:cNvSpPr>
          <p:nvPr/>
        </p:nvSpPr>
        <p:spPr bwMode="auto">
          <a:xfrm>
            <a:off x="4332685" y="506888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14</a:t>
            </a:r>
          </a:p>
        </p:txBody>
      </p:sp>
      <p:sp>
        <p:nvSpPr>
          <p:cNvPr id="24" name="Oval 176"/>
          <p:cNvSpPr>
            <a:spLocks noChangeArrowheads="1"/>
          </p:cNvSpPr>
          <p:nvPr/>
        </p:nvSpPr>
        <p:spPr bwMode="auto">
          <a:xfrm>
            <a:off x="4332685" y="506888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13</a:t>
            </a:r>
          </a:p>
        </p:txBody>
      </p:sp>
      <p:sp>
        <p:nvSpPr>
          <p:cNvPr id="25" name="Oval 176"/>
          <p:cNvSpPr>
            <a:spLocks noChangeArrowheads="1"/>
          </p:cNvSpPr>
          <p:nvPr/>
        </p:nvSpPr>
        <p:spPr bwMode="auto">
          <a:xfrm>
            <a:off x="4332685" y="506888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12</a:t>
            </a:r>
          </a:p>
        </p:txBody>
      </p:sp>
      <p:sp>
        <p:nvSpPr>
          <p:cNvPr id="26" name="Oval 176"/>
          <p:cNvSpPr>
            <a:spLocks noChangeArrowheads="1"/>
          </p:cNvSpPr>
          <p:nvPr/>
        </p:nvSpPr>
        <p:spPr bwMode="auto">
          <a:xfrm>
            <a:off x="4332685" y="506888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11</a:t>
            </a:r>
          </a:p>
        </p:txBody>
      </p:sp>
      <p:sp>
        <p:nvSpPr>
          <p:cNvPr id="27" name="Oval 176"/>
          <p:cNvSpPr>
            <a:spLocks noChangeArrowheads="1"/>
          </p:cNvSpPr>
          <p:nvPr/>
        </p:nvSpPr>
        <p:spPr bwMode="auto">
          <a:xfrm>
            <a:off x="4332685" y="506888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10</a:t>
            </a:r>
          </a:p>
        </p:txBody>
      </p:sp>
      <p:sp>
        <p:nvSpPr>
          <p:cNvPr id="28" name="Oval 176"/>
          <p:cNvSpPr>
            <a:spLocks noChangeArrowheads="1"/>
          </p:cNvSpPr>
          <p:nvPr/>
        </p:nvSpPr>
        <p:spPr bwMode="auto">
          <a:xfrm>
            <a:off x="4332685" y="506888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9</a:t>
            </a:r>
          </a:p>
        </p:txBody>
      </p:sp>
      <p:sp>
        <p:nvSpPr>
          <p:cNvPr id="29" name="Oval 176"/>
          <p:cNvSpPr>
            <a:spLocks noChangeArrowheads="1"/>
          </p:cNvSpPr>
          <p:nvPr/>
        </p:nvSpPr>
        <p:spPr bwMode="auto">
          <a:xfrm>
            <a:off x="4332685" y="506888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8</a:t>
            </a:r>
          </a:p>
        </p:txBody>
      </p:sp>
      <p:sp>
        <p:nvSpPr>
          <p:cNvPr id="30" name="Oval 176"/>
          <p:cNvSpPr>
            <a:spLocks noChangeArrowheads="1"/>
          </p:cNvSpPr>
          <p:nvPr/>
        </p:nvSpPr>
        <p:spPr bwMode="auto">
          <a:xfrm>
            <a:off x="4332685" y="506888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7</a:t>
            </a:r>
          </a:p>
        </p:txBody>
      </p:sp>
      <p:sp>
        <p:nvSpPr>
          <p:cNvPr id="31" name="Oval 176"/>
          <p:cNvSpPr>
            <a:spLocks noChangeArrowheads="1"/>
          </p:cNvSpPr>
          <p:nvPr/>
        </p:nvSpPr>
        <p:spPr bwMode="auto">
          <a:xfrm>
            <a:off x="4332685" y="506888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6</a:t>
            </a:r>
          </a:p>
        </p:txBody>
      </p:sp>
      <p:sp>
        <p:nvSpPr>
          <p:cNvPr id="32" name="Oval 176"/>
          <p:cNvSpPr>
            <a:spLocks noChangeArrowheads="1"/>
          </p:cNvSpPr>
          <p:nvPr/>
        </p:nvSpPr>
        <p:spPr bwMode="auto">
          <a:xfrm>
            <a:off x="4332685" y="506888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5</a:t>
            </a:r>
          </a:p>
        </p:txBody>
      </p:sp>
      <p:sp>
        <p:nvSpPr>
          <p:cNvPr id="33" name="Oval 176"/>
          <p:cNvSpPr>
            <a:spLocks noChangeArrowheads="1"/>
          </p:cNvSpPr>
          <p:nvPr/>
        </p:nvSpPr>
        <p:spPr bwMode="auto">
          <a:xfrm>
            <a:off x="4332685" y="506888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4</a:t>
            </a:r>
          </a:p>
        </p:txBody>
      </p:sp>
      <p:sp>
        <p:nvSpPr>
          <p:cNvPr id="34" name="Oval 176"/>
          <p:cNvSpPr>
            <a:spLocks noChangeArrowheads="1"/>
          </p:cNvSpPr>
          <p:nvPr/>
        </p:nvSpPr>
        <p:spPr bwMode="auto">
          <a:xfrm>
            <a:off x="4332685" y="506888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3</a:t>
            </a:r>
          </a:p>
        </p:txBody>
      </p:sp>
      <p:sp>
        <p:nvSpPr>
          <p:cNvPr id="35" name="Oval 176"/>
          <p:cNvSpPr>
            <a:spLocks noChangeArrowheads="1"/>
          </p:cNvSpPr>
          <p:nvPr/>
        </p:nvSpPr>
        <p:spPr bwMode="auto">
          <a:xfrm>
            <a:off x="4332685" y="506888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2</a:t>
            </a:r>
          </a:p>
        </p:txBody>
      </p:sp>
      <p:sp>
        <p:nvSpPr>
          <p:cNvPr id="36" name="Oval 176"/>
          <p:cNvSpPr>
            <a:spLocks noChangeArrowheads="1"/>
          </p:cNvSpPr>
          <p:nvPr/>
        </p:nvSpPr>
        <p:spPr bwMode="auto">
          <a:xfrm>
            <a:off x="4332685" y="506888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a:t>
            </a:r>
          </a:p>
        </p:txBody>
      </p:sp>
      <p:sp>
        <p:nvSpPr>
          <p:cNvPr id="37" name="Oval 176"/>
          <p:cNvSpPr>
            <a:spLocks noChangeArrowheads="1"/>
          </p:cNvSpPr>
          <p:nvPr/>
        </p:nvSpPr>
        <p:spPr bwMode="auto">
          <a:xfrm>
            <a:off x="4332685" y="5068888"/>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sz="2800">
                <a:solidFill>
                  <a:srgbClr val="DC2608"/>
                </a:solidFill>
                <a:latin typeface=".VnBlack" pitchFamily="34" charset="0"/>
                <a:sym typeface="Arial" charset="0"/>
              </a:rPr>
              <a:t>0</a:t>
            </a:r>
          </a:p>
        </p:txBody>
      </p:sp>
      <p:sp>
        <p:nvSpPr>
          <p:cNvPr id="398362" name="Rectangle 1"/>
          <p:cNvSpPr>
            <a:spLocks noChangeArrowheads="1"/>
          </p:cNvSpPr>
          <p:nvPr/>
        </p:nvSpPr>
        <p:spPr bwMode="auto">
          <a:xfrm>
            <a:off x="1658935" y="1862138"/>
            <a:ext cx="7026282" cy="1077218"/>
          </a:xfrm>
          <a:prstGeom prst="rect">
            <a:avLst/>
          </a:prstGeom>
          <a:noFill/>
          <a:ln w="9525">
            <a:noFill/>
            <a:miter lim="800000"/>
            <a:headEnd/>
            <a:tailEnd/>
          </a:ln>
        </p:spPr>
        <p:txBody>
          <a:bodyPr wrap="none">
            <a:spAutoFit/>
          </a:bodyPr>
          <a:lstStyle/>
          <a:p>
            <a:pPr algn="just"/>
            <a:r>
              <a:rPr lang="vi-VN" sz="3200" b="1">
                <a:solidFill>
                  <a:srgbClr val="FFFFFF"/>
                </a:solidFill>
                <a:latin typeface="Times New Roman" pitchFamily="18" charset="0"/>
                <a:cs typeface="Times New Roman" pitchFamily="18" charset="0"/>
              </a:rPr>
              <a:t>Câu 6: </a:t>
            </a:r>
            <a:r>
              <a:rPr lang="vi-VN" sz="3200">
                <a:solidFill>
                  <a:srgbClr val="FFFFFF"/>
                </a:solidFill>
                <a:latin typeface="Times New Roman" pitchFamily="18" charset="0"/>
                <a:cs typeface="Times New Roman" pitchFamily="18" charset="0"/>
              </a:rPr>
              <a:t>Tác giả đã khắc họa vẻ ngoài của </a:t>
            </a:r>
            <a:endParaRPr lang="en-US" sz="3200">
              <a:solidFill>
                <a:srgbClr val="FFFFFF"/>
              </a:solidFill>
              <a:latin typeface="Times New Roman" pitchFamily="18" charset="0"/>
              <a:cs typeface="Times New Roman" pitchFamily="18" charset="0"/>
            </a:endParaRPr>
          </a:p>
          <a:p>
            <a:pPr algn="just"/>
            <a:r>
              <a:rPr lang="vi-VN" sz="3200">
                <a:solidFill>
                  <a:srgbClr val="FFFFFF"/>
                </a:solidFill>
                <a:latin typeface="Times New Roman" pitchFamily="18" charset="0"/>
                <a:cs typeface="Times New Roman" pitchFamily="18" charset="0"/>
              </a:rPr>
              <a:t>Dế Mèn như thế nào?</a:t>
            </a:r>
            <a:endParaRPr lang="en-US" sz="3200">
              <a:solidFill>
                <a:srgbClr val="FFFFFF"/>
              </a:solidFill>
              <a:latin typeface="Times New Roman" pitchFamily="18" charset="0"/>
              <a:cs typeface="Times New Roman" pitchFamily="18" charset="0"/>
            </a:endParaRPr>
          </a:p>
        </p:txBody>
      </p:sp>
      <p:sp>
        <p:nvSpPr>
          <p:cNvPr id="398363" name="Rectangle 5"/>
          <p:cNvSpPr>
            <a:spLocks noChangeArrowheads="1"/>
          </p:cNvSpPr>
          <p:nvPr/>
        </p:nvSpPr>
        <p:spPr bwMode="auto">
          <a:xfrm>
            <a:off x="1203723" y="4149726"/>
            <a:ext cx="2909771" cy="1077218"/>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Ốm yếu, gầy gò </a:t>
            </a:r>
          </a:p>
          <a:p>
            <a:r>
              <a:rPr lang="en-US" sz="3200">
                <a:solidFill>
                  <a:srgbClr val="000000"/>
                </a:solidFill>
                <a:latin typeface="Times New Roman" pitchFamily="18" charset="0"/>
                <a:cs typeface="Times New Roman" pitchFamily="18" charset="0"/>
              </a:rPr>
              <a:t>và xanh xao.</a:t>
            </a:r>
            <a:endParaRPr lang="en-US" sz="3200">
              <a:solidFill>
                <a:srgbClr val="000000"/>
              </a:solidFill>
              <a:latin typeface="Calibri" pitchFamily="34" charset="0"/>
            </a:endParaRPr>
          </a:p>
        </p:txBody>
      </p:sp>
      <p:sp>
        <p:nvSpPr>
          <p:cNvPr id="398364" name="Rectangle 7"/>
          <p:cNvSpPr>
            <a:spLocks noChangeArrowheads="1"/>
          </p:cNvSpPr>
          <p:nvPr/>
        </p:nvSpPr>
        <p:spPr bwMode="auto">
          <a:xfrm>
            <a:off x="5172075" y="4137026"/>
            <a:ext cx="4374916" cy="1077218"/>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Khỏe mạnh, cường tráng </a:t>
            </a:r>
          </a:p>
          <a:p>
            <a:r>
              <a:rPr lang="en-US" sz="3200">
                <a:solidFill>
                  <a:srgbClr val="000000"/>
                </a:solidFill>
                <a:latin typeface="Times New Roman" pitchFamily="18" charset="0"/>
                <a:cs typeface="Times New Roman" pitchFamily="18" charset="0"/>
              </a:rPr>
              <a:t>và đẹp đẽ.</a:t>
            </a:r>
            <a:endParaRPr lang="en-US" sz="3200">
              <a:solidFill>
                <a:srgbClr val="000000"/>
              </a:solidFill>
              <a:latin typeface="Calibri" pitchFamily="34" charset="0"/>
            </a:endParaRPr>
          </a:p>
        </p:txBody>
      </p:sp>
      <p:sp>
        <p:nvSpPr>
          <p:cNvPr id="39" name="Rectangle 38"/>
          <p:cNvSpPr>
            <a:spLocks noChangeArrowheads="1"/>
          </p:cNvSpPr>
          <p:nvPr/>
        </p:nvSpPr>
        <p:spPr bwMode="auto">
          <a:xfrm>
            <a:off x="5168503" y="4119564"/>
            <a:ext cx="4374916" cy="1077218"/>
          </a:xfrm>
          <a:prstGeom prst="rect">
            <a:avLst/>
          </a:prstGeom>
          <a:noFill/>
          <a:ln w="9525">
            <a:noFill/>
            <a:miter lim="800000"/>
            <a:headEnd/>
            <a:tailEnd/>
          </a:ln>
        </p:spPr>
        <p:txBody>
          <a:bodyPr wrap="none">
            <a:spAutoFit/>
          </a:bodyPr>
          <a:lstStyle/>
          <a:p>
            <a:r>
              <a:rPr lang="en-US" sz="3200">
                <a:solidFill>
                  <a:srgbClr val="FF0000"/>
                </a:solidFill>
                <a:latin typeface="Times New Roman" pitchFamily="18" charset="0"/>
                <a:cs typeface="Times New Roman" pitchFamily="18" charset="0"/>
              </a:rPr>
              <a:t>Khỏe mạnh, cường tráng </a:t>
            </a:r>
          </a:p>
          <a:p>
            <a:r>
              <a:rPr lang="en-US" sz="3200">
                <a:solidFill>
                  <a:srgbClr val="FF0000"/>
                </a:solidFill>
                <a:latin typeface="Times New Roman" pitchFamily="18" charset="0"/>
                <a:cs typeface="Times New Roman" pitchFamily="18" charset="0"/>
              </a:rPr>
              <a:t>và đẹp đẽ.</a:t>
            </a:r>
            <a:endParaRPr lang="en-US" sz="3200">
              <a:solidFill>
                <a:srgbClr val="FF0000"/>
              </a:solidFill>
              <a:latin typeface="Calibri" pitchFamily="34" charset="0"/>
            </a:endParaRPr>
          </a:p>
        </p:txBody>
      </p:sp>
      <p:sp>
        <p:nvSpPr>
          <p:cNvPr id="398366" name="Rectangle 9"/>
          <p:cNvSpPr>
            <a:spLocks noChangeArrowheads="1"/>
          </p:cNvSpPr>
          <p:nvPr/>
        </p:nvSpPr>
        <p:spPr bwMode="auto">
          <a:xfrm>
            <a:off x="1026319" y="5434013"/>
            <a:ext cx="3070071" cy="1077218"/>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Mập mạp, xấu xí </a:t>
            </a:r>
          </a:p>
          <a:p>
            <a:r>
              <a:rPr lang="en-US" sz="3200">
                <a:solidFill>
                  <a:srgbClr val="000000"/>
                </a:solidFill>
                <a:latin typeface="Times New Roman" pitchFamily="18" charset="0"/>
                <a:cs typeface="Times New Roman" pitchFamily="18" charset="0"/>
              </a:rPr>
              <a:t>và thô kệch.</a:t>
            </a:r>
            <a:endParaRPr lang="en-US" sz="3200">
              <a:solidFill>
                <a:srgbClr val="000000"/>
              </a:solidFill>
              <a:latin typeface="Calibri" pitchFamily="34" charset="0"/>
            </a:endParaRPr>
          </a:p>
        </p:txBody>
      </p:sp>
      <p:sp>
        <p:nvSpPr>
          <p:cNvPr id="398367" name="Rectangle 17"/>
          <p:cNvSpPr>
            <a:spLocks noChangeArrowheads="1"/>
          </p:cNvSpPr>
          <p:nvPr/>
        </p:nvSpPr>
        <p:spPr bwMode="auto">
          <a:xfrm>
            <a:off x="4777012" y="5434013"/>
            <a:ext cx="4065537" cy="1077218"/>
          </a:xfrm>
          <a:prstGeom prst="rect">
            <a:avLst/>
          </a:prstGeom>
          <a:noFill/>
          <a:ln w="9525">
            <a:noFill/>
            <a:miter lim="800000"/>
            <a:headEnd/>
            <a:tailEnd/>
          </a:ln>
        </p:spPr>
        <p:txBody>
          <a:bodyPr wrap="none">
            <a:spAutoFit/>
          </a:bodyPr>
          <a:lstStyle/>
          <a:p>
            <a:pPr algn="just"/>
            <a:r>
              <a:rPr lang="vi-VN" sz="3200">
                <a:solidFill>
                  <a:srgbClr val="000000"/>
                </a:solidFill>
                <a:latin typeface="Times New Roman" pitchFamily="18" charset="0"/>
                <a:cs typeface="Times New Roman" pitchFamily="18" charset="0"/>
              </a:rPr>
              <a:t>Thân hình bình thường </a:t>
            </a:r>
            <a:endParaRPr lang="en-US" sz="3200">
              <a:solidFill>
                <a:srgbClr val="000000"/>
              </a:solidFill>
              <a:latin typeface="Times New Roman" pitchFamily="18" charset="0"/>
              <a:cs typeface="Times New Roman" pitchFamily="18" charset="0"/>
            </a:endParaRPr>
          </a:p>
          <a:p>
            <a:pPr algn="just"/>
            <a:r>
              <a:rPr lang="vi-VN" sz="3200">
                <a:solidFill>
                  <a:srgbClr val="000000"/>
                </a:solidFill>
                <a:latin typeface="Times New Roman" pitchFamily="18" charset="0"/>
                <a:cs typeface="Times New Roman" pitchFamily="18" charset="0"/>
              </a:rPr>
              <a:t>như bao con dế khác.</a:t>
            </a:r>
            <a:endParaRPr lang="en-US" sz="320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4475272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afterEffect">
                                  <p:stCondLst>
                                    <p:cond delay="1000"/>
                                  </p:stCondLst>
                                  <p:childTnLst>
                                    <p:set>
                                      <p:cBhvr>
                                        <p:cTn id="2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beep.wav"/>
                                        </p:tgtEl>
                                      </p:cMediaNode>
                                    </p:audio>
                                  </p:subTnLst>
                                </p:cTn>
                              </p:par>
                            </p:childTnLst>
                          </p:cTn>
                        </p:par>
                        <p:par>
                          <p:cTn id="25" fill="hold">
                            <p:stCondLst>
                              <p:cond delay="1000"/>
                            </p:stCondLst>
                            <p:childTnLst>
                              <p:par>
                                <p:cTn id="26" presetID="1" presetClass="entr" presetSubtype="0" fill="hold" grpId="0" nodeType="afterEffect">
                                  <p:stCondLst>
                                    <p:cond delay="1000"/>
                                  </p:stCondLst>
                                  <p:childTnLst>
                                    <p:set>
                                      <p:cBhvr>
                                        <p:cTn id="27"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beep.wav"/>
                                        </p:tgtEl>
                                      </p:cMediaNode>
                                    </p:audio>
                                  </p:subTnLst>
                                </p:cTn>
                              </p:par>
                            </p:childTnLst>
                          </p:cTn>
                        </p:par>
                        <p:par>
                          <p:cTn id="28" fill="hold">
                            <p:stCondLst>
                              <p:cond delay="2000"/>
                            </p:stCondLst>
                            <p:childTnLst>
                              <p:par>
                                <p:cTn id="29" presetID="1" presetClass="entr" presetSubtype="0" fill="hold" grpId="0" nodeType="afterEffect">
                                  <p:stCondLst>
                                    <p:cond delay="100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beep.wav"/>
                                        </p:tgtEl>
                                      </p:cMediaNode>
                                    </p:audio>
                                  </p:subTnLst>
                                </p:cTn>
                              </p:par>
                            </p:childTnLst>
                          </p:cTn>
                        </p:par>
                        <p:par>
                          <p:cTn id="31" fill="hold">
                            <p:stCondLst>
                              <p:cond delay="3000"/>
                            </p:stCondLst>
                            <p:childTnLst>
                              <p:par>
                                <p:cTn id="32" presetID="1" presetClass="entr" presetSubtype="0" fill="hold" grpId="0" nodeType="afterEffect">
                                  <p:stCondLst>
                                    <p:cond delay="1000"/>
                                  </p:stCondLst>
                                  <p:childTnLst>
                                    <p:set>
                                      <p:cBhvr>
                                        <p:cTn id="3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eep.wav"/>
                                        </p:tgtEl>
                                      </p:cMediaNode>
                                    </p:audio>
                                  </p:subTnLst>
                                </p:cTn>
                              </p:par>
                            </p:childTnLst>
                          </p:cTn>
                        </p:par>
                        <p:par>
                          <p:cTn id="34" fill="hold">
                            <p:stCondLst>
                              <p:cond delay="4000"/>
                            </p:stCondLst>
                            <p:childTnLst>
                              <p:par>
                                <p:cTn id="35" presetID="1" presetClass="entr" presetSubtype="0" fill="hold" grpId="0" nodeType="afterEffect">
                                  <p:stCondLst>
                                    <p:cond delay="1000"/>
                                  </p:stCondLst>
                                  <p:childTnLst>
                                    <p:set>
                                      <p:cBhvr>
                                        <p:cTn id="3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beep.wav"/>
                                        </p:tgtEl>
                                      </p:cMediaNode>
                                    </p:audio>
                                  </p:subTnLst>
                                </p:cTn>
                              </p:par>
                            </p:childTnLst>
                          </p:cTn>
                        </p:par>
                        <p:par>
                          <p:cTn id="37" fill="hold">
                            <p:stCondLst>
                              <p:cond delay="5000"/>
                            </p:stCondLst>
                            <p:childTnLst>
                              <p:par>
                                <p:cTn id="38" presetID="1" presetClass="entr" presetSubtype="0" fill="hold" grpId="0" nodeType="afterEffect">
                                  <p:stCondLst>
                                    <p:cond delay="1000"/>
                                  </p:stCondLst>
                                  <p:childTnLst>
                                    <p:set>
                                      <p:cBhvr>
                                        <p:cTn id="39"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beep.wav"/>
                                        </p:tgtEl>
                                      </p:cMediaNode>
                                    </p:audio>
                                  </p:subTnLst>
                                </p:cTn>
                              </p:par>
                            </p:childTnLst>
                          </p:cTn>
                        </p:par>
                        <p:par>
                          <p:cTn id="40" fill="hold">
                            <p:stCondLst>
                              <p:cond delay="6000"/>
                            </p:stCondLst>
                            <p:childTnLst>
                              <p:par>
                                <p:cTn id="41" presetID="1" presetClass="entr" presetSubtype="0" fill="hold" grpId="0" nodeType="afterEffect">
                                  <p:stCondLst>
                                    <p:cond delay="1000"/>
                                  </p:stCondLst>
                                  <p:childTnLst>
                                    <p:set>
                                      <p:cBhvr>
                                        <p:cTn id="42"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beep.wav"/>
                                        </p:tgtEl>
                                      </p:cMediaNode>
                                    </p:audio>
                                  </p:subTnLst>
                                </p:cTn>
                              </p:par>
                            </p:childTnLst>
                          </p:cTn>
                        </p:par>
                        <p:par>
                          <p:cTn id="43" fill="hold">
                            <p:stCondLst>
                              <p:cond delay="7000"/>
                            </p:stCondLst>
                            <p:childTnLst>
                              <p:par>
                                <p:cTn id="44" presetID="1" presetClass="entr" presetSubtype="0" fill="hold" grpId="0" nodeType="afterEffect">
                                  <p:stCondLst>
                                    <p:cond delay="1000"/>
                                  </p:stCondLst>
                                  <p:childTnLst>
                                    <p:set>
                                      <p:cBhvr>
                                        <p:cTn id="45"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beep.wav"/>
                                        </p:tgtEl>
                                      </p:cMediaNode>
                                    </p:audio>
                                  </p:subTnLst>
                                </p:cTn>
                              </p:par>
                            </p:childTnLst>
                          </p:cTn>
                        </p:par>
                        <p:par>
                          <p:cTn id="46" fill="hold">
                            <p:stCondLst>
                              <p:cond delay="8000"/>
                            </p:stCondLst>
                            <p:childTnLst>
                              <p:par>
                                <p:cTn id="47" presetID="1" presetClass="entr" presetSubtype="0" fill="hold" grpId="0" nodeType="afterEffect">
                                  <p:stCondLst>
                                    <p:cond delay="1000"/>
                                  </p:stCondLst>
                                  <p:childTnLst>
                                    <p:set>
                                      <p:cBhvr>
                                        <p:cTn id="4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9000"/>
                            </p:stCondLst>
                            <p:childTnLst>
                              <p:par>
                                <p:cTn id="50" presetID="1" presetClass="entr" presetSubtype="0" fill="hold" grpId="0" nodeType="afterEffect">
                                  <p:stCondLst>
                                    <p:cond delay="1000"/>
                                  </p:stCondLst>
                                  <p:childTnLst>
                                    <p:set>
                                      <p:cBhvr>
                                        <p:cTn id="5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10000"/>
                            </p:stCondLst>
                            <p:childTnLst>
                              <p:par>
                                <p:cTn id="53" presetID="1" presetClass="entr" presetSubtype="0" fill="hold" grpId="0" nodeType="afterEffect">
                                  <p:stCondLst>
                                    <p:cond delay="1000"/>
                                  </p:stCondLst>
                                  <p:childTnLst>
                                    <p:set>
                                      <p:cBhvr>
                                        <p:cTn id="5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11000"/>
                            </p:stCondLst>
                            <p:childTnLst>
                              <p:par>
                                <p:cTn id="56" presetID="1" presetClass="entr" presetSubtype="0" fill="hold" grpId="0" nodeType="afterEffect">
                                  <p:stCondLst>
                                    <p:cond delay="1000"/>
                                  </p:stCondLst>
                                  <p:childTnLst>
                                    <p:set>
                                      <p:cBhvr>
                                        <p:cTn id="5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12000"/>
                            </p:stCondLst>
                            <p:childTnLst>
                              <p:par>
                                <p:cTn id="59" presetID="1" presetClass="entr" presetSubtype="0" fill="hold" grpId="0" nodeType="afterEffect">
                                  <p:stCondLst>
                                    <p:cond delay="1000"/>
                                  </p:stCondLst>
                                  <p:childTnLst>
                                    <p:set>
                                      <p:cBhvr>
                                        <p:cTn id="6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beep.wav"/>
                                        </p:tgtEl>
                                      </p:cMediaNode>
                                    </p:audio>
                                  </p:subTnLst>
                                </p:cTn>
                              </p:par>
                            </p:childTnLst>
                          </p:cTn>
                        </p:par>
                        <p:par>
                          <p:cTn id="61" fill="hold">
                            <p:stCondLst>
                              <p:cond delay="13000"/>
                            </p:stCondLst>
                            <p:childTnLst>
                              <p:par>
                                <p:cTn id="62" presetID="1" presetClass="entr" presetSubtype="0" fill="hold" grpId="0" nodeType="afterEffect">
                                  <p:stCondLst>
                                    <p:cond delay="1000"/>
                                  </p:stCondLst>
                                  <p:childTnLst>
                                    <p:set>
                                      <p:cBhvr>
                                        <p:cTn id="63"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beep.wav"/>
                                        </p:tgtEl>
                                      </p:cMediaNode>
                                    </p:audio>
                                  </p:subTnLst>
                                </p:cTn>
                              </p:par>
                            </p:childTnLst>
                          </p:cTn>
                        </p:par>
                        <p:par>
                          <p:cTn id="64" fill="hold">
                            <p:stCondLst>
                              <p:cond delay="14000"/>
                            </p:stCondLst>
                            <p:childTnLst>
                              <p:par>
                                <p:cTn id="65" presetID="1" presetClass="entr" presetSubtype="0" fill="hold" grpId="0" nodeType="afterEffect">
                                  <p:stCondLst>
                                    <p:cond delay="1000"/>
                                  </p:stCondLst>
                                  <p:childTnLst>
                                    <p:set>
                                      <p:cBhvr>
                                        <p:cTn id="6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beep.wav"/>
                                        </p:tgtEl>
                                      </p:cMediaNode>
                                    </p:audio>
                                  </p:subTnLst>
                                </p:cTn>
                              </p:par>
                            </p:childTnLst>
                          </p:cTn>
                        </p:par>
                        <p:par>
                          <p:cTn id="67" fill="hold">
                            <p:stCondLst>
                              <p:cond delay="15000"/>
                            </p:stCondLst>
                            <p:childTnLst>
                              <p:par>
                                <p:cTn id="68" presetID="1" presetClass="entr" presetSubtype="0" fill="hold" grpId="0" nodeType="afterEffect">
                                  <p:stCondLst>
                                    <p:cond delay="1000"/>
                                  </p:stCondLst>
                                  <p:childTnLst>
                                    <p:set>
                                      <p:cBhvr>
                                        <p:cTn id="69"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1"/>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5" descr="ALRMCLOK"/>
          <p:cNvPicPr>
            <a:picLocks noChangeAspect="1" noChangeArrowheads="1"/>
          </p:cNvPicPr>
          <p:nvPr/>
        </p:nvPicPr>
        <p:blipFill>
          <a:blip r:embed="rId4"/>
          <a:srcRect/>
          <a:stretch>
            <a:fillRect/>
          </a:stretch>
        </p:blipFill>
        <p:spPr bwMode="auto">
          <a:xfrm>
            <a:off x="4204097" y="4645025"/>
            <a:ext cx="756047" cy="1219200"/>
          </a:xfrm>
          <a:prstGeom prst="rect">
            <a:avLst/>
          </a:prstGeom>
          <a:noFill/>
          <a:ln w="9525">
            <a:noFill/>
            <a:miter lim="800000"/>
            <a:headEnd/>
            <a:tailEnd/>
          </a:ln>
        </p:spPr>
      </p:pic>
      <p:sp>
        <p:nvSpPr>
          <p:cNvPr id="8" name="Oval 176"/>
          <p:cNvSpPr>
            <a:spLocks noChangeArrowheads="1"/>
          </p:cNvSpPr>
          <p:nvPr/>
        </p:nvSpPr>
        <p:spPr bwMode="auto">
          <a:xfrm>
            <a:off x="4375547" y="5026025"/>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15</a:t>
            </a:r>
          </a:p>
        </p:txBody>
      </p:sp>
      <p:sp>
        <p:nvSpPr>
          <p:cNvPr id="9" name="Oval 176"/>
          <p:cNvSpPr>
            <a:spLocks noChangeArrowheads="1"/>
          </p:cNvSpPr>
          <p:nvPr/>
        </p:nvSpPr>
        <p:spPr bwMode="auto">
          <a:xfrm>
            <a:off x="4375547" y="5026025"/>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14</a:t>
            </a:r>
          </a:p>
        </p:txBody>
      </p:sp>
      <p:sp>
        <p:nvSpPr>
          <p:cNvPr id="10" name="Oval 176"/>
          <p:cNvSpPr>
            <a:spLocks noChangeArrowheads="1"/>
          </p:cNvSpPr>
          <p:nvPr/>
        </p:nvSpPr>
        <p:spPr bwMode="auto">
          <a:xfrm>
            <a:off x="4375547" y="5026025"/>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13</a:t>
            </a:r>
          </a:p>
        </p:txBody>
      </p:sp>
      <p:sp>
        <p:nvSpPr>
          <p:cNvPr id="11" name="Oval 176"/>
          <p:cNvSpPr>
            <a:spLocks noChangeArrowheads="1"/>
          </p:cNvSpPr>
          <p:nvPr/>
        </p:nvSpPr>
        <p:spPr bwMode="auto">
          <a:xfrm>
            <a:off x="4375547" y="5026025"/>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12</a:t>
            </a:r>
          </a:p>
        </p:txBody>
      </p:sp>
      <p:sp>
        <p:nvSpPr>
          <p:cNvPr id="12" name="Oval 176"/>
          <p:cNvSpPr>
            <a:spLocks noChangeArrowheads="1"/>
          </p:cNvSpPr>
          <p:nvPr/>
        </p:nvSpPr>
        <p:spPr bwMode="auto">
          <a:xfrm>
            <a:off x="4375547" y="5026025"/>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11</a:t>
            </a:r>
          </a:p>
        </p:txBody>
      </p:sp>
      <p:sp>
        <p:nvSpPr>
          <p:cNvPr id="13" name="Oval 176"/>
          <p:cNvSpPr>
            <a:spLocks noChangeArrowheads="1"/>
          </p:cNvSpPr>
          <p:nvPr/>
        </p:nvSpPr>
        <p:spPr bwMode="auto">
          <a:xfrm>
            <a:off x="4375547" y="5026025"/>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10</a:t>
            </a:r>
          </a:p>
        </p:txBody>
      </p:sp>
      <p:sp>
        <p:nvSpPr>
          <p:cNvPr id="14" name="Oval 176"/>
          <p:cNvSpPr>
            <a:spLocks noChangeArrowheads="1"/>
          </p:cNvSpPr>
          <p:nvPr/>
        </p:nvSpPr>
        <p:spPr bwMode="auto">
          <a:xfrm>
            <a:off x="4375547" y="5026025"/>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9</a:t>
            </a:r>
          </a:p>
        </p:txBody>
      </p:sp>
      <p:sp>
        <p:nvSpPr>
          <p:cNvPr id="15" name="Oval 176"/>
          <p:cNvSpPr>
            <a:spLocks noChangeArrowheads="1"/>
          </p:cNvSpPr>
          <p:nvPr/>
        </p:nvSpPr>
        <p:spPr bwMode="auto">
          <a:xfrm>
            <a:off x="4375547" y="5026025"/>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8</a:t>
            </a:r>
          </a:p>
        </p:txBody>
      </p:sp>
      <p:sp>
        <p:nvSpPr>
          <p:cNvPr id="16" name="Oval 176"/>
          <p:cNvSpPr>
            <a:spLocks noChangeArrowheads="1"/>
          </p:cNvSpPr>
          <p:nvPr/>
        </p:nvSpPr>
        <p:spPr bwMode="auto">
          <a:xfrm>
            <a:off x="4375547" y="5026025"/>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7</a:t>
            </a:r>
          </a:p>
        </p:txBody>
      </p:sp>
      <p:sp>
        <p:nvSpPr>
          <p:cNvPr id="17" name="Oval 176"/>
          <p:cNvSpPr>
            <a:spLocks noChangeArrowheads="1"/>
          </p:cNvSpPr>
          <p:nvPr/>
        </p:nvSpPr>
        <p:spPr bwMode="auto">
          <a:xfrm>
            <a:off x="4375547" y="5026025"/>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6</a:t>
            </a:r>
          </a:p>
        </p:txBody>
      </p:sp>
      <p:sp>
        <p:nvSpPr>
          <p:cNvPr id="18" name="Oval 176"/>
          <p:cNvSpPr>
            <a:spLocks noChangeArrowheads="1"/>
          </p:cNvSpPr>
          <p:nvPr/>
        </p:nvSpPr>
        <p:spPr bwMode="auto">
          <a:xfrm>
            <a:off x="4375547" y="5026025"/>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5</a:t>
            </a:r>
          </a:p>
        </p:txBody>
      </p:sp>
      <p:sp>
        <p:nvSpPr>
          <p:cNvPr id="19" name="Oval 176"/>
          <p:cNvSpPr>
            <a:spLocks noChangeArrowheads="1"/>
          </p:cNvSpPr>
          <p:nvPr/>
        </p:nvSpPr>
        <p:spPr bwMode="auto">
          <a:xfrm>
            <a:off x="4375547" y="5026025"/>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4</a:t>
            </a:r>
          </a:p>
        </p:txBody>
      </p:sp>
      <p:sp>
        <p:nvSpPr>
          <p:cNvPr id="20" name="Oval 176"/>
          <p:cNvSpPr>
            <a:spLocks noChangeArrowheads="1"/>
          </p:cNvSpPr>
          <p:nvPr/>
        </p:nvSpPr>
        <p:spPr bwMode="auto">
          <a:xfrm>
            <a:off x="4375547" y="5026025"/>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3</a:t>
            </a:r>
          </a:p>
        </p:txBody>
      </p:sp>
      <p:sp>
        <p:nvSpPr>
          <p:cNvPr id="21" name="Oval 176"/>
          <p:cNvSpPr>
            <a:spLocks noChangeArrowheads="1"/>
          </p:cNvSpPr>
          <p:nvPr/>
        </p:nvSpPr>
        <p:spPr bwMode="auto">
          <a:xfrm>
            <a:off x="4375547" y="5026025"/>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2</a:t>
            </a:r>
          </a:p>
        </p:txBody>
      </p:sp>
      <p:sp>
        <p:nvSpPr>
          <p:cNvPr id="22" name="Oval 176"/>
          <p:cNvSpPr>
            <a:spLocks noChangeArrowheads="1"/>
          </p:cNvSpPr>
          <p:nvPr/>
        </p:nvSpPr>
        <p:spPr bwMode="auto">
          <a:xfrm>
            <a:off x="4375547" y="5026025"/>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a:t>
            </a:r>
          </a:p>
        </p:txBody>
      </p:sp>
      <p:sp>
        <p:nvSpPr>
          <p:cNvPr id="23" name="Oval 176"/>
          <p:cNvSpPr>
            <a:spLocks noChangeArrowheads="1"/>
          </p:cNvSpPr>
          <p:nvPr/>
        </p:nvSpPr>
        <p:spPr bwMode="auto">
          <a:xfrm>
            <a:off x="4375547" y="5026025"/>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sz="2800">
                <a:solidFill>
                  <a:srgbClr val="DC2608"/>
                </a:solidFill>
                <a:latin typeface=".VnBlack" pitchFamily="34" charset="0"/>
                <a:sym typeface="Arial" charset="0"/>
              </a:rPr>
              <a:t>0</a:t>
            </a:r>
          </a:p>
        </p:txBody>
      </p:sp>
      <p:sp>
        <p:nvSpPr>
          <p:cNvPr id="46" name="TextBox 45"/>
          <p:cNvSpPr txBox="1"/>
          <p:nvPr/>
        </p:nvSpPr>
        <p:spPr>
          <a:xfrm>
            <a:off x="471913" y="2027238"/>
            <a:ext cx="1069524" cy="1015663"/>
          </a:xfrm>
          <a:prstGeom prst="rect">
            <a:avLst/>
          </a:prstGeom>
          <a:noFill/>
        </p:spPr>
        <p:txBody>
          <a:bodyPr wrap="none">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fontAlgn="auto">
              <a:spcBef>
                <a:spcPts val="0"/>
              </a:spcBef>
              <a:spcAft>
                <a:spcPts val="0"/>
              </a:spcAft>
              <a:defRPr/>
            </a:pPr>
            <a:r>
              <a:rPr lang="vi-VN" dirty="0" smtClean="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7</a:t>
            </a:r>
          </a:p>
        </p:txBody>
      </p:sp>
      <p:sp>
        <p:nvSpPr>
          <p:cNvPr id="400403" name="Rectangle 1"/>
          <p:cNvSpPr>
            <a:spLocks noChangeArrowheads="1"/>
          </p:cNvSpPr>
          <p:nvPr/>
        </p:nvSpPr>
        <p:spPr bwMode="auto">
          <a:xfrm>
            <a:off x="2419350" y="1995488"/>
            <a:ext cx="6192441" cy="1569660"/>
          </a:xfrm>
          <a:prstGeom prst="rect">
            <a:avLst/>
          </a:prstGeom>
          <a:noFill/>
          <a:ln w="9525">
            <a:noFill/>
            <a:miter lim="800000"/>
            <a:headEnd/>
            <a:tailEnd/>
          </a:ln>
        </p:spPr>
        <p:txBody>
          <a:bodyPr>
            <a:spAutoFit/>
          </a:bodyPr>
          <a:lstStyle/>
          <a:p>
            <a:pPr algn="just"/>
            <a:r>
              <a:rPr lang="vi-VN" sz="3200" b="1">
                <a:solidFill>
                  <a:srgbClr val="FFFFFF"/>
                </a:solidFill>
                <a:latin typeface="Times New Roman" pitchFamily="18" charset="0"/>
                <a:cs typeface="Times New Roman" pitchFamily="18" charset="0"/>
              </a:rPr>
              <a:t>Câu 7: </a:t>
            </a:r>
            <a:r>
              <a:rPr lang="vi-VN" sz="3200">
                <a:solidFill>
                  <a:srgbClr val="FFFFFF"/>
                </a:solidFill>
                <a:latin typeface="Times New Roman" pitchFamily="18" charset="0"/>
                <a:cs typeface="Times New Roman" pitchFamily="18" charset="0"/>
              </a:rPr>
              <a:t>Tính cách của Dế Mèn trong đoạn trích </a:t>
            </a:r>
            <a:r>
              <a:rPr lang="vi-VN" sz="3200" i="1">
                <a:solidFill>
                  <a:srgbClr val="FFFFFF"/>
                </a:solidFill>
                <a:latin typeface="Times New Roman" pitchFamily="18" charset="0"/>
                <a:cs typeface="Times New Roman" pitchFamily="18" charset="0"/>
              </a:rPr>
              <a:t>Bài học đường đời đầu tiên</a:t>
            </a:r>
            <a:r>
              <a:rPr lang="vi-VN" sz="3200">
                <a:solidFill>
                  <a:srgbClr val="FFFFFF"/>
                </a:solidFill>
                <a:latin typeface="Times New Roman" pitchFamily="18" charset="0"/>
                <a:cs typeface="Times New Roman" pitchFamily="18" charset="0"/>
              </a:rPr>
              <a:t> như thế nào?</a:t>
            </a:r>
            <a:endParaRPr lang="en-US" sz="3200">
              <a:solidFill>
                <a:srgbClr val="FFFFFF"/>
              </a:solidFill>
              <a:latin typeface="Times New Roman" pitchFamily="18" charset="0"/>
              <a:cs typeface="Times New Roman" pitchFamily="18" charset="0"/>
            </a:endParaRPr>
          </a:p>
        </p:txBody>
      </p:sp>
      <p:sp>
        <p:nvSpPr>
          <p:cNvPr id="400404" name="Rectangle 2"/>
          <p:cNvSpPr>
            <a:spLocks noChangeArrowheads="1"/>
          </p:cNvSpPr>
          <p:nvPr/>
        </p:nvSpPr>
        <p:spPr bwMode="auto">
          <a:xfrm>
            <a:off x="714375" y="4106864"/>
            <a:ext cx="3411141" cy="2062103"/>
          </a:xfrm>
          <a:prstGeom prst="rect">
            <a:avLst/>
          </a:prstGeom>
          <a:noFill/>
          <a:ln w="9525">
            <a:noFill/>
            <a:miter lim="800000"/>
            <a:headEnd/>
            <a:tailEnd/>
          </a:ln>
        </p:spPr>
        <p:txBody>
          <a:bodyPr>
            <a:spAutoFit/>
          </a:bodyPr>
          <a:lstStyle/>
          <a:p>
            <a:pPr algn="just"/>
            <a:r>
              <a:rPr lang="vi-VN" sz="3200">
                <a:solidFill>
                  <a:srgbClr val="000000"/>
                </a:solidFill>
                <a:latin typeface="Times New Roman" pitchFamily="18" charset="0"/>
                <a:cs typeface="Times New Roman" pitchFamily="18" charset="0"/>
              </a:rPr>
              <a:t>Hiền lành, tốt bụng và </a:t>
            </a:r>
            <a:endParaRPr lang="en-US" sz="3200">
              <a:solidFill>
                <a:srgbClr val="000000"/>
              </a:solidFill>
              <a:latin typeface="Times New Roman" pitchFamily="18" charset="0"/>
              <a:cs typeface="Times New Roman" pitchFamily="18" charset="0"/>
            </a:endParaRPr>
          </a:p>
          <a:p>
            <a:pPr algn="just"/>
            <a:r>
              <a:rPr lang="vi-VN" sz="3200">
                <a:solidFill>
                  <a:srgbClr val="000000"/>
                </a:solidFill>
                <a:latin typeface="Times New Roman" pitchFamily="18" charset="0"/>
                <a:cs typeface="Times New Roman" pitchFamily="18" charset="0"/>
              </a:rPr>
              <a:t>thích giúp đỡ người khác.</a:t>
            </a:r>
            <a:endParaRPr lang="en-US" sz="3200">
              <a:solidFill>
                <a:srgbClr val="000000"/>
              </a:solidFill>
              <a:latin typeface="Times New Roman" pitchFamily="18" charset="0"/>
              <a:cs typeface="Times New Roman" pitchFamily="18" charset="0"/>
            </a:endParaRPr>
          </a:p>
        </p:txBody>
      </p:sp>
      <p:sp>
        <p:nvSpPr>
          <p:cNvPr id="400405" name="Rectangle 23"/>
          <p:cNvSpPr>
            <a:spLocks noChangeArrowheads="1"/>
          </p:cNvSpPr>
          <p:nvPr/>
        </p:nvSpPr>
        <p:spPr bwMode="auto">
          <a:xfrm>
            <a:off x="4454788" y="4167189"/>
            <a:ext cx="4673074" cy="954107"/>
          </a:xfrm>
          <a:prstGeom prst="rect">
            <a:avLst/>
          </a:prstGeom>
          <a:noFill/>
          <a:ln w="9525">
            <a:noFill/>
            <a:miter lim="800000"/>
            <a:headEnd/>
            <a:tailEnd/>
          </a:ln>
        </p:spPr>
        <p:txBody>
          <a:bodyPr wrap="none">
            <a:spAutoFit/>
          </a:bodyPr>
          <a:lstStyle/>
          <a:p>
            <a:pPr algn="just"/>
            <a:r>
              <a:rPr lang="vi-VN" sz="2800">
                <a:solidFill>
                  <a:srgbClr val="000000"/>
                </a:solidFill>
                <a:latin typeface="Times New Roman" pitchFamily="18" charset="0"/>
                <a:cs typeface="Times New Roman" pitchFamily="18" charset="0"/>
              </a:rPr>
              <a:t>Khiêm tốn, đối xử hòa nhã với </a:t>
            </a:r>
            <a:endParaRPr lang="en-US" sz="2800">
              <a:solidFill>
                <a:srgbClr val="000000"/>
              </a:solidFill>
              <a:latin typeface="Times New Roman" pitchFamily="18" charset="0"/>
              <a:cs typeface="Times New Roman" pitchFamily="18" charset="0"/>
            </a:endParaRPr>
          </a:p>
          <a:p>
            <a:pPr algn="just"/>
            <a:r>
              <a:rPr lang="vi-VN" sz="2800">
                <a:solidFill>
                  <a:srgbClr val="000000"/>
                </a:solidFill>
                <a:latin typeface="Times New Roman" pitchFamily="18" charset="0"/>
                <a:cs typeface="Times New Roman" pitchFamily="18" charset="0"/>
              </a:rPr>
              <a:t>tất cả các con vật chung quanh,</a:t>
            </a:r>
            <a:endParaRPr lang="en-US" sz="2800">
              <a:solidFill>
                <a:srgbClr val="000000"/>
              </a:solidFill>
              <a:latin typeface="Times New Roman" pitchFamily="18" charset="0"/>
              <a:cs typeface="Times New Roman" pitchFamily="18" charset="0"/>
            </a:endParaRPr>
          </a:p>
        </p:txBody>
      </p:sp>
      <p:sp>
        <p:nvSpPr>
          <p:cNvPr id="400406" name="Rectangle 24"/>
          <p:cNvSpPr>
            <a:spLocks noChangeArrowheads="1"/>
          </p:cNvSpPr>
          <p:nvPr/>
        </p:nvSpPr>
        <p:spPr bwMode="auto">
          <a:xfrm>
            <a:off x="78998" y="5559425"/>
            <a:ext cx="4559261" cy="954107"/>
          </a:xfrm>
          <a:prstGeom prst="rect">
            <a:avLst/>
          </a:prstGeom>
          <a:noFill/>
          <a:ln w="9525">
            <a:noFill/>
            <a:miter lim="800000"/>
            <a:headEnd/>
            <a:tailEnd/>
          </a:ln>
        </p:spPr>
        <p:txBody>
          <a:bodyPr wrap="none">
            <a:spAutoFit/>
          </a:bodyPr>
          <a:lstStyle/>
          <a:p>
            <a:pPr algn="just"/>
            <a:r>
              <a:rPr lang="vi-VN" sz="2800">
                <a:solidFill>
                  <a:srgbClr val="000000"/>
                </a:solidFill>
                <a:latin typeface="Times New Roman" pitchFamily="18" charset="0"/>
                <a:cs typeface="Times New Roman" pitchFamily="18" charset="0"/>
              </a:rPr>
              <a:t>Hung hăng, kiêu ngạo,</a:t>
            </a:r>
            <a:endParaRPr lang="en-US" sz="2800">
              <a:solidFill>
                <a:srgbClr val="000000"/>
              </a:solidFill>
              <a:latin typeface="Times New Roman" pitchFamily="18" charset="0"/>
              <a:cs typeface="Times New Roman" pitchFamily="18" charset="0"/>
            </a:endParaRPr>
          </a:p>
          <a:p>
            <a:pPr algn="just"/>
            <a:r>
              <a:rPr lang="vi-VN" sz="2800">
                <a:solidFill>
                  <a:srgbClr val="000000"/>
                </a:solidFill>
                <a:latin typeface="Times New Roman" pitchFamily="18" charset="0"/>
                <a:cs typeface="Times New Roman" pitchFamily="18" charset="0"/>
              </a:rPr>
              <a:t> xem thường các con vật khác.</a:t>
            </a:r>
            <a:endParaRPr lang="en-US" sz="2800">
              <a:solidFill>
                <a:srgbClr val="000000"/>
              </a:solidFill>
              <a:latin typeface="Times New Roman" pitchFamily="18" charset="0"/>
              <a:cs typeface="Times New Roman" pitchFamily="18" charset="0"/>
            </a:endParaRPr>
          </a:p>
        </p:txBody>
      </p:sp>
      <p:sp>
        <p:nvSpPr>
          <p:cNvPr id="30" name="Rectangle 29"/>
          <p:cNvSpPr>
            <a:spLocks noChangeArrowheads="1"/>
          </p:cNvSpPr>
          <p:nvPr/>
        </p:nvSpPr>
        <p:spPr bwMode="auto">
          <a:xfrm>
            <a:off x="75426" y="5554664"/>
            <a:ext cx="4559261" cy="954107"/>
          </a:xfrm>
          <a:prstGeom prst="rect">
            <a:avLst/>
          </a:prstGeom>
          <a:noFill/>
          <a:ln w="9525">
            <a:noFill/>
            <a:miter lim="800000"/>
            <a:headEnd/>
            <a:tailEnd/>
          </a:ln>
        </p:spPr>
        <p:txBody>
          <a:bodyPr wrap="none">
            <a:spAutoFit/>
          </a:bodyPr>
          <a:lstStyle/>
          <a:p>
            <a:pPr algn="just"/>
            <a:r>
              <a:rPr lang="vi-VN" sz="2800">
                <a:solidFill>
                  <a:srgbClr val="FF0000"/>
                </a:solidFill>
                <a:latin typeface="Times New Roman" pitchFamily="18" charset="0"/>
                <a:cs typeface="Times New Roman" pitchFamily="18" charset="0"/>
              </a:rPr>
              <a:t>Hung hăng, kiêu ngạo,</a:t>
            </a:r>
            <a:endParaRPr lang="en-US" sz="2800">
              <a:solidFill>
                <a:srgbClr val="FF0000"/>
              </a:solidFill>
              <a:latin typeface="Times New Roman" pitchFamily="18" charset="0"/>
              <a:cs typeface="Times New Roman" pitchFamily="18" charset="0"/>
            </a:endParaRPr>
          </a:p>
          <a:p>
            <a:pPr algn="just"/>
            <a:r>
              <a:rPr lang="vi-VN" sz="2800">
                <a:solidFill>
                  <a:srgbClr val="FF0000"/>
                </a:solidFill>
                <a:latin typeface="Times New Roman" pitchFamily="18" charset="0"/>
                <a:cs typeface="Times New Roman" pitchFamily="18" charset="0"/>
              </a:rPr>
              <a:t> xem thường các con vật khác.</a:t>
            </a:r>
            <a:endParaRPr lang="en-US" sz="2800">
              <a:solidFill>
                <a:srgbClr val="FF0000"/>
              </a:solidFill>
              <a:latin typeface="Times New Roman" pitchFamily="18" charset="0"/>
              <a:cs typeface="Times New Roman" pitchFamily="18" charset="0"/>
            </a:endParaRPr>
          </a:p>
        </p:txBody>
      </p:sp>
      <p:sp>
        <p:nvSpPr>
          <p:cNvPr id="400408" name="Rectangle 25"/>
          <p:cNvSpPr>
            <a:spLocks noChangeArrowheads="1"/>
          </p:cNvSpPr>
          <p:nvPr/>
        </p:nvSpPr>
        <p:spPr bwMode="auto">
          <a:xfrm>
            <a:off x="5072418" y="5554664"/>
            <a:ext cx="3546164" cy="954107"/>
          </a:xfrm>
          <a:prstGeom prst="rect">
            <a:avLst/>
          </a:prstGeom>
          <a:noFill/>
          <a:ln w="9525">
            <a:noFill/>
            <a:miter lim="800000"/>
            <a:headEnd/>
            <a:tailEnd/>
          </a:ln>
        </p:spPr>
        <p:txBody>
          <a:bodyPr wrap="none">
            <a:spAutoFit/>
          </a:bodyPr>
          <a:lstStyle/>
          <a:p>
            <a:pPr algn="just"/>
            <a:r>
              <a:rPr lang="vi-VN" sz="2800">
                <a:solidFill>
                  <a:srgbClr val="000000"/>
                </a:solidFill>
                <a:latin typeface="Times New Roman" pitchFamily="18" charset="0"/>
                <a:cs typeface="Times New Roman" pitchFamily="18" charset="0"/>
              </a:rPr>
              <a:t>Hiền lành và ngại va </a:t>
            </a:r>
            <a:endParaRPr lang="en-US" sz="2800">
              <a:solidFill>
                <a:srgbClr val="000000"/>
              </a:solidFill>
              <a:latin typeface="Times New Roman" pitchFamily="18" charset="0"/>
              <a:cs typeface="Times New Roman" pitchFamily="18" charset="0"/>
            </a:endParaRPr>
          </a:p>
          <a:p>
            <a:pPr algn="just"/>
            <a:r>
              <a:rPr lang="vi-VN" sz="2800">
                <a:solidFill>
                  <a:srgbClr val="000000"/>
                </a:solidFill>
                <a:latin typeface="Times New Roman" pitchFamily="18" charset="0"/>
                <a:cs typeface="Times New Roman" pitchFamily="18" charset="0"/>
              </a:rPr>
              <a:t>chạm với mọi người. </a:t>
            </a:r>
            <a:endParaRPr lang="en-US" sz="280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6892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grpId="0" nodeType="afterEffect">
                                  <p:stCondLst>
                                    <p:cond delay="1000"/>
                                  </p:stCondLst>
                                  <p:childTnLst>
                                    <p:set>
                                      <p:cBhvr>
                                        <p:cTn id="14"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beep.wav"/>
                                        </p:tgtEl>
                                      </p:cMediaNode>
                                    </p:audio>
                                  </p:subTnLst>
                                </p:cTn>
                              </p:par>
                            </p:childTnLst>
                          </p:cTn>
                        </p:par>
                        <p:par>
                          <p:cTn id="15" fill="hold">
                            <p:stCondLst>
                              <p:cond delay="1000"/>
                            </p:stCondLst>
                            <p:childTnLst>
                              <p:par>
                                <p:cTn id="16" presetID="1" presetClass="entr" presetSubtype="0" fill="hold" grpId="0" nodeType="afterEffect">
                                  <p:stCondLst>
                                    <p:cond delay="1000"/>
                                  </p:stCondLst>
                                  <p:childTnLst>
                                    <p:set>
                                      <p:cBhvr>
                                        <p:cTn id="17"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2" name="beep.wav"/>
                                        </p:tgtEl>
                                      </p:cMediaNode>
                                    </p:audio>
                                  </p:subTnLst>
                                </p:cTn>
                              </p:par>
                            </p:childTnLst>
                          </p:cTn>
                        </p:par>
                        <p:par>
                          <p:cTn id="18" fill="hold">
                            <p:stCondLst>
                              <p:cond delay="2000"/>
                            </p:stCondLst>
                            <p:childTnLst>
                              <p:par>
                                <p:cTn id="19" presetID="1" presetClass="entr" presetSubtype="0" fill="hold" grpId="0" nodeType="afterEffect">
                                  <p:stCondLst>
                                    <p:cond delay="1000"/>
                                  </p:stCondLst>
                                  <p:childTnLst>
                                    <p:set>
                                      <p:cBhvr>
                                        <p:cTn id="2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beep.wav"/>
                                        </p:tgtEl>
                                      </p:cMediaNode>
                                    </p:audio>
                                  </p:subTnLst>
                                </p:cTn>
                              </p:par>
                            </p:childTnLst>
                          </p:cTn>
                        </p:par>
                        <p:par>
                          <p:cTn id="21" fill="hold">
                            <p:stCondLst>
                              <p:cond delay="3000"/>
                            </p:stCondLst>
                            <p:childTnLst>
                              <p:par>
                                <p:cTn id="22" presetID="1" presetClass="entr" presetSubtype="0" fill="hold" grpId="0" nodeType="afterEffect">
                                  <p:stCondLst>
                                    <p:cond delay="1000"/>
                                  </p:stCondLst>
                                  <p:childTnLst>
                                    <p:set>
                                      <p:cBhvr>
                                        <p:cTn id="2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2" name="beep.wav"/>
                                        </p:tgtEl>
                                      </p:cMediaNode>
                                    </p:audio>
                                  </p:subTnLst>
                                </p:cTn>
                              </p:par>
                            </p:childTnLst>
                          </p:cTn>
                        </p:par>
                        <p:par>
                          <p:cTn id="24" fill="hold">
                            <p:stCondLst>
                              <p:cond delay="4000"/>
                            </p:stCondLst>
                            <p:childTnLst>
                              <p:par>
                                <p:cTn id="25" presetID="1" presetClass="entr" presetSubtype="0" fill="hold" grpId="0" nodeType="afterEffect">
                                  <p:stCondLst>
                                    <p:cond delay="1000"/>
                                  </p:stCondLst>
                                  <p:childTnLst>
                                    <p:set>
                                      <p:cBhvr>
                                        <p:cTn id="2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beep.wav"/>
                                        </p:tgtEl>
                                      </p:cMediaNode>
                                    </p:audio>
                                  </p:subTnLst>
                                </p:cTn>
                              </p:par>
                            </p:childTnLst>
                          </p:cTn>
                        </p:par>
                        <p:par>
                          <p:cTn id="27" fill="hold">
                            <p:stCondLst>
                              <p:cond delay="5000"/>
                            </p:stCondLst>
                            <p:childTnLst>
                              <p:par>
                                <p:cTn id="28" presetID="1" presetClass="entr" presetSubtype="0" fill="hold" grpId="0" nodeType="afterEffect">
                                  <p:stCondLst>
                                    <p:cond delay="1000"/>
                                  </p:stCondLst>
                                  <p:childTnLst>
                                    <p:set>
                                      <p:cBhvr>
                                        <p:cTn id="29"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beep.wav"/>
                                        </p:tgtEl>
                                      </p:cMediaNode>
                                    </p:audio>
                                  </p:subTnLst>
                                </p:cTn>
                              </p:par>
                            </p:childTnLst>
                          </p:cTn>
                        </p:par>
                        <p:par>
                          <p:cTn id="30" fill="hold">
                            <p:stCondLst>
                              <p:cond delay="6000"/>
                            </p:stCondLst>
                            <p:childTnLst>
                              <p:par>
                                <p:cTn id="31" presetID="1" presetClass="entr" presetSubtype="0" fill="hold" grpId="0" nodeType="afterEffect">
                                  <p:stCondLst>
                                    <p:cond delay="1000"/>
                                  </p:stCondLst>
                                  <p:childTnLst>
                                    <p:set>
                                      <p:cBhvr>
                                        <p:cTn id="3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beep.wav"/>
                                        </p:tgtEl>
                                      </p:cMediaNode>
                                    </p:audio>
                                  </p:subTnLst>
                                </p:cTn>
                              </p:par>
                            </p:childTnLst>
                          </p:cTn>
                        </p:par>
                        <p:par>
                          <p:cTn id="33" fill="hold">
                            <p:stCondLst>
                              <p:cond delay="7000"/>
                            </p:stCondLst>
                            <p:childTnLst>
                              <p:par>
                                <p:cTn id="34" presetID="1" presetClass="entr" presetSubtype="0" fill="hold" grpId="0" nodeType="afterEffect">
                                  <p:stCondLst>
                                    <p:cond delay="1000"/>
                                  </p:stCondLst>
                                  <p:childTnLst>
                                    <p:set>
                                      <p:cBhvr>
                                        <p:cTn id="35"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beep.wav"/>
                                        </p:tgtEl>
                                      </p:cMediaNode>
                                    </p:audio>
                                  </p:subTnLst>
                                </p:cTn>
                              </p:par>
                            </p:childTnLst>
                          </p:cTn>
                        </p:par>
                        <p:par>
                          <p:cTn id="36" fill="hold">
                            <p:stCondLst>
                              <p:cond delay="8000"/>
                            </p:stCondLst>
                            <p:childTnLst>
                              <p:par>
                                <p:cTn id="37" presetID="1" presetClass="entr" presetSubtype="0" fill="hold" grpId="0" nodeType="afterEffect">
                                  <p:stCondLst>
                                    <p:cond delay="1000"/>
                                  </p:stCondLst>
                                  <p:childTnLst>
                                    <p:set>
                                      <p:cBhvr>
                                        <p:cTn id="3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2" name="beep.wav"/>
                                        </p:tgtEl>
                                      </p:cMediaNode>
                                    </p:audio>
                                  </p:subTnLst>
                                </p:cTn>
                              </p:par>
                            </p:childTnLst>
                          </p:cTn>
                        </p:par>
                        <p:par>
                          <p:cTn id="39" fill="hold">
                            <p:stCondLst>
                              <p:cond delay="9000"/>
                            </p:stCondLst>
                            <p:childTnLst>
                              <p:par>
                                <p:cTn id="40" presetID="1" presetClass="entr" presetSubtype="0" fill="hold" grpId="0" nodeType="afterEffect">
                                  <p:stCondLst>
                                    <p:cond delay="1000"/>
                                  </p:stCondLst>
                                  <p:childTnLst>
                                    <p:set>
                                      <p:cBhvr>
                                        <p:cTn id="4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beep.wav"/>
                                        </p:tgtEl>
                                      </p:cMediaNode>
                                    </p:audio>
                                  </p:subTnLst>
                                </p:cTn>
                              </p:par>
                            </p:childTnLst>
                          </p:cTn>
                        </p:par>
                        <p:par>
                          <p:cTn id="42" fill="hold">
                            <p:stCondLst>
                              <p:cond delay="10000"/>
                            </p:stCondLst>
                            <p:childTnLst>
                              <p:par>
                                <p:cTn id="43" presetID="1" presetClass="entr" presetSubtype="0" fill="hold" grpId="0" nodeType="afterEffect">
                                  <p:stCondLst>
                                    <p:cond delay="1000"/>
                                  </p:stCondLst>
                                  <p:childTnLst>
                                    <p:set>
                                      <p:cBhvr>
                                        <p:cTn id="4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beep.wav"/>
                                        </p:tgtEl>
                                      </p:cMediaNode>
                                    </p:audio>
                                  </p:subTnLst>
                                </p:cTn>
                              </p:par>
                            </p:childTnLst>
                          </p:cTn>
                        </p:par>
                        <p:par>
                          <p:cTn id="45" fill="hold">
                            <p:stCondLst>
                              <p:cond delay="11000"/>
                            </p:stCondLst>
                            <p:childTnLst>
                              <p:par>
                                <p:cTn id="46" presetID="1" presetClass="entr" presetSubtype="0" fill="hold" grpId="0" nodeType="afterEffect">
                                  <p:stCondLst>
                                    <p:cond delay="1000"/>
                                  </p:stCondLst>
                                  <p:childTnLst>
                                    <p:set>
                                      <p:cBhvr>
                                        <p:cTn id="47"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beep.wav"/>
                                        </p:tgtEl>
                                      </p:cMediaNode>
                                    </p:audio>
                                  </p:subTnLst>
                                </p:cTn>
                              </p:par>
                            </p:childTnLst>
                          </p:cTn>
                        </p:par>
                        <p:par>
                          <p:cTn id="48" fill="hold">
                            <p:stCondLst>
                              <p:cond delay="12000"/>
                            </p:stCondLst>
                            <p:childTnLst>
                              <p:par>
                                <p:cTn id="49" presetID="1" presetClass="entr" presetSubtype="0" fill="hold" grpId="0" nodeType="afterEffect">
                                  <p:stCondLst>
                                    <p:cond delay="1000"/>
                                  </p:stCondLst>
                                  <p:childTnLst>
                                    <p:set>
                                      <p:cBhvr>
                                        <p:cTn id="5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2" name="beep.wav"/>
                                        </p:tgtEl>
                                      </p:cMediaNode>
                                    </p:audio>
                                  </p:subTnLst>
                                </p:cTn>
                              </p:par>
                            </p:childTnLst>
                          </p:cTn>
                        </p:par>
                        <p:par>
                          <p:cTn id="51" fill="hold">
                            <p:stCondLst>
                              <p:cond delay="13000"/>
                            </p:stCondLst>
                            <p:childTnLst>
                              <p:par>
                                <p:cTn id="52" presetID="1" presetClass="entr" presetSubtype="0" fill="hold" grpId="0" nodeType="afterEffect">
                                  <p:stCondLst>
                                    <p:cond delay="1000"/>
                                  </p:stCondLst>
                                  <p:childTnLst>
                                    <p:set>
                                      <p:cBhvr>
                                        <p:cTn id="53"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2" name="beep.wav"/>
                                        </p:tgtEl>
                                      </p:cMediaNode>
                                    </p:audio>
                                  </p:subTnLst>
                                </p:cTn>
                              </p:par>
                            </p:childTnLst>
                          </p:cTn>
                        </p:par>
                        <p:par>
                          <p:cTn id="54" fill="hold">
                            <p:stCondLst>
                              <p:cond delay="14000"/>
                            </p:stCondLst>
                            <p:childTnLst>
                              <p:par>
                                <p:cTn id="55" presetID="1" presetClass="entr" presetSubtype="0" fill="hold" grpId="0" nodeType="afterEffect">
                                  <p:stCondLst>
                                    <p:cond delay="1000"/>
                                  </p:stCondLst>
                                  <p:childTnLst>
                                    <p:set>
                                      <p:cBhvr>
                                        <p:cTn id="5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beep.wav"/>
                                        </p:tgtEl>
                                      </p:cMediaNode>
                                    </p:audio>
                                  </p:subTnLst>
                                </p:cTn>
                              </p:par>
                            </p:childTnLst>
                          </p:cTn>
                        </p:par>
                        <p:par>
                          <p:cTn id="57" fill="hold">
                            <p:stCondLst>
                              <p:cond delay="15000"/>
                            </p:stCondLst>
                            <p:childTnLst>
                              <p:par>
                                <p:cTn id="58" presetID="1" presetClass="entr" presetSubtype="0" fill="hold" grpId="0" nodeType="afterEffect">
                                  <p:stCondLst>
                                    <p:cond delay="1000"/>
                                  </p:stCondLst>
                                  <p:childTnLst>
                                    <p:set>
                                      <p:cBhvr>
                                        <p:cTn id="59"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GUN.wav"/>
                                        </p:tgtEl>
                                      </p:cMediaNode>
                                    </p:audio>
                                  </p:subTnLst>
                                </p:cTn>
                              </p:par>
                            </p:childTnLst>
                          </p:cTn>
                        </p:par>
                      </p:childTnLst>
                    </p:cTn>
                  </p:par>
                </p:childTnLst>
              </p:cTn>
              <p:nextCondLst>
                <p:cond evt="onClick" delay="0">
                  <p:tgtEl>
                    <p:spTgt spid="7"/>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3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70708" y="1801813"/>
            <a:ext cx="1069524" cy="1015663"/>
          </a:xfrm>
          <a:prstGeom prst="rect">
            <a:avLst/>
          </a:prstGeom>
          <a:noFill/>
        </p:spPr>
        <p:txBody>
          <a:bodyPr wrap="none">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fontAlgn="auto">
              <a:spcBef>
                <a:spcPts val="0"/>
              </a:spcBef>
              <a:spcAft>
                <a:spcPts val="0"/>
              </a:spcAft>
              <a:defRPr/>
            </a:pPr>
            <a:r>
              <a:rPr lang="vi-VN" dirty="0" smtClean="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8</a:t>
            </a:r>
          </a:p>
        </p:txBody>
      </p:sp>
      <p:pic>
        <p:nvPicPr>
          <p:cNvPr id="401410" name="Picture 11" descr="A close up of a logo&#10;&#10;Description generated with high confidence"/>
          <p:cNvPicPr>
            <a:picLocks noChangeAspect="1"/>
          </p:cNvPicPr>
          <p:nvPr/>
        </p:nvPicPr>
        <p:blipFill>
          <a:blip r:embed="rId5"/>
          <a:srcRect/>
          <a:stretch>
            <a:fillRect/>
          </a:stretch>
        </p:blipFill>
        <p:spPr bwMode="auto">
          <a:xfrm>
            <a:off x="6112669" y="193676"/>
            <a:ext cx="865585" cy="1165225"/>
          </a:xfrm>
          <a:prstGeom prst="rect">
            <a:avLst/>
          </a:prstGeom>
          <a:noFill/>
          <a:ln w="9525">
            <a:noFill/>
            <a:miter lim="800000"/>
            <a:headEnd/>
            <a:tailEnd/>
          </a:ln>
        </p:spPr>
      </p:pic>
      <p:pic>
        <p:nvPicPr>
          <p:cNvPr id="13" name="Picture 12" descr="A picture containing fireworks, outdoor object&#10;&#10;Description generated with very high confidence"/>
          <p:cNvPicPr>
            <a:picLocks noChangeAspect="1"/>
          </p:cNvPicPr>
          <p:nvPr/>
        </p:nvPicPr>
        <p:blipFill>
          <a:blip r:embed="rId6"/>
          <a:srcRect/>
          <a:stretch>
            <a:fillRect/>
          </a:stretch>
        </p:blipFill>
        <p:spPr bwMode="auto">
          <a:xfrm>
            <a:off x="5429251" y="450851"/>
            <a:ext cx="2488406" cy="650875"/>
          </a:xfrm>
          <a:prstGeom prst="rect">
            <a:avLst/>
          </a:prstGeom>
          <a:noFill/>
          <a:ln w="9525">
            <a:noFill/>
            <a:miter lim="800000"/>
            <a:headEnd/>
            <a:tailEnd/>
          </a:ln>
        </p:spPr>
      </p:pic>
      <p:pic>
        <p:nvPicPr>
          <p:cNvPr id="14" name="Picture 13" descr="A close up of a logo&#10;&#10;Description generated with high confidence"/>
          <p:cNvPicPr>
            <a:picLocks noChangeAspect="1"/>
          </p:cNvPicPr>
          <p:nvPr/>
        </p:nvPicPr>
        <p:blipFill>
          <a:blip r:embed="rId7"/>
          <a:srcRect/>
          <a:stretch>
            <a:fillRect/>
          </a:stretch>
        </p:blipFill>
        <p:spPr bwMode="auto">
          <a:xfrm rot="-1704301">
            <a:off x="6378179" y="396875"/>
            <a:ext cx="482203" cy="774700"/>
          </a:xfrm>
          <a:prstGeom prst="rect">
            <a:avLst/>
          </a:prstGeom>
          <a:noFill/>
          <a:ln w="9525">
            <a:noFill/>
            <a:miter lim="800000"/>
            <a:headEnd/>
            <a:tailEnd/>
          </a:ln>
        </p:spPr>
      </p:pic>
      <p:pic>
        <p:nvPicPr>
          <p:cNvPr id="401413" name="Picture 14" descr="A close up of a logo&#10;&#10;Description generated with high confidence"/>
          <p:cNvPicPr>
            <a:picLocks noChangeAspect="1"/>
          </p:cNvPicPr>
          <p:nvPr/>
        </p:nvPicPr>
        <p:blipFill>
          <a:blip r:embed="rId5"/>
          <a:srcRect/>
          <a:stretch>
            <a:fillRect/>
          </a:stretch>
        </p:blipFill>
        <p:spPr bwMode="auto">
          <a:xfrm>
            <a:off x="2602707" y="222251"/>
            <a:ext cx="865585" cy="1165225"/>
          </a:xfrm>
          <a:prstGeom prst="rect">
            <a:avLst/>
          </a:prstGeom>
          <a:noFill/>
          <a:ln w="9525">
            <a:noFill/>
            <a:miter lim="800000"/>
            <a:headEnd/>
            <a:tailEnd/>
          </a:ln>
        </p:spPr>
      </p:pic>
      <p:pic>
        <p:nvPicPr>
          <p:cNvPr id="16" name="Picture 15" descr="A picture containing fireworks, outdoor object&#10;&#10;Description generated with very high confidence"/>
          <p:cNvPicPr>
            <a:picLocks noChangeAspect="1"/>
          </p:cNvPicPr>
          <p:nvPr/>
        </p:nvPicPr>
        <p:blipFill>
          <a:blip r:embed="rId6"/>
          <a:srcRect/>
          <a:stretch>
            <a:fillRect/>
          </a:stretch>
        </p:blipFill>
        <p:spPr bwMode="auto">
          <a:xfrm>
            <a:off x="1845469" y="344489"/>
            <a:ext cx="2488406" cy="650875"/>
          </a:xfrm>
          <a:prstGeom prst="rect">
            <a:avLst/>
          </a:prstGeom>
          <a:noFill/>
          <a:ln w="9525">
            <a:noFill/>
            <a:miter lim="800000"/>
            <a:headEnd/>
            <a:tailEnd/>
          </a:ln>
        </p:spPr>
      </p:pic>
      <p:pic>
        <p:nvPicPr>
          <p:cNvPr id="17" name="Picture 16" descr="A close up of a logo&#10;&#10;Description generated with high confidence"/>
          <p:cNvPicPr>
            <a:picLocks noChangeAspect="1"/>
          </p:cNvPicPr>
          <p:nvPr/>
        </p:nvPicPr>
        <p:blipFill>
          <a:blip r:embed="rId7"/>
          <a:srcRect/>
          <a:stretch>
            <a:fillRect/>
          </a:stretch>
        </p:blipFill>
        <p:spPr bwMode="auto">
          <a:xfrm rot="-1704301">
            <a:off x="2794398" y="290513"/>
            <a:ext cx="482203" cy="774700"/>
          </a:xfrm>
          <a:prstGeom prst="rect">
            <a:avLst/>
          </a:prstGeom>
          <a:noFill/>
          <a:ln w="9525">
            <a:noFill/>
            <a:miter lim="800000"/>
            <a:headEnd/>
            <a:tailEnd/>
          </a:ln>
        </p:spPr>
      </p:pic>
      <p:pic>
        <p:nvPicPr>
          <p:cNvPr id="22" name="Picture 115" descr="ALRMCLOK"/>
          <p:cNvPicPr>
            <a:picLocks noChangeAspect="1" noChangeArrowheads="1"/>
          </p:cNvPicPr>
          <p:nvPr/>
        </p:nvPicPr>
        <p:blipFill>
          <a:blip r:embed="rId8"/>
          <a:srcRect/>
          <a:stretch>
            <a:fillRect/>
          </a:stretch>
        </p:blipFill>
        <p:spPr bwMode="auto">
          <a:xfrm>
            <a:off x="4188619" y="4659313"/>
            <a:ext cx="756047" cy="1219200"/>
          </a:xfrm>
          <a:prstGeom prst="rect">
            <a:avLst/>
          </a:prstGeom>
          <a:noFill/>
          <a:ln w="9525">
            <a:noFill/>
            <a:miter lim="800000"/>
            <a:headEnd/>
            <a:tailEnd/>
          </a:ln>
        </p:spPr>
      </p:pic>
      <p:sp>
        <p:nvSpPr>
          <p:cNvPr id="23" name="Oval 176"/>
          <p:cNvSpPr>
            <a:spLocks noChangeArrowheads="1"/>
          </p:cNvSpPr>
          <p:nvPr/>
        </p:nvSpPr>
        <p:spPr bwMode="auto">
          <a:xfrm>
            <a:off x="4360069" y="5040313"/>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15</a:t>
            </a:r>
          </a:p>
        </p:txBody>
      </p:sp>
      <p:sp>
        <p:nvSpPr>
          <p:cNvPr id="24" name="Oval 176"/>
          <p:cNvSpPr>
            <a:spLocks noChangeArrowheads="1"/>
          </p:cNvSpPr>
          <p:nvPr/>
        </p:nvSpPr>
        <p:spPr bwMode="auto">
          <a:xfrm>
            <a:off x="4360069" y="5040313"/>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14</a:t>
            </a:r>
          </a:p>
        </p:txBody>
      </p:sp>
      <p:sp>
        <p:nvSpPr>
          <p:cNvPr id="25" name="Oval 176"/>
          <p:cNvSpPr>
            <a:spLocks noChangeArrowheads="1"/>
          </p:cNvSpPr>
          <p:nvPr/>
        </p:nvSpPr>
        <p:spPr bwMode="auto">
          <a:xfrm>
            <a:off x="4360069" y="5040313"/>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13</a:t>
            </a:r>
          </a:p>
        </p:txBody>
      </p:sp>
      <p:sp>
        <p:nvSpPr>
          <p:cNvPr id="26" name="Oval 176"/>
          <p:cNvSpPr>
            <a:spLocks noChangeArrowheads="1"/>
          </p:cNvSpPr>
          <p:nvPr/>
        </p:nvSpPr>
        <p:spPr bwMode="auto">
          <a:xfrm>
            <a:off x="4360069" y="5040313"/>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12</a:t>
            </a:r>
          </a:p>
        </p:txBody>
      </p:sp>
      <p:sp>
        <p:nvSpPr>
          <p:cNvPr id="27" name="Oval 176"/>
          <p:cNvSpPr>
            <a:spLocks noChangeArrowheads="1"/>
          </p:cNvSpPr>
          <p:nvPr/>
        </p:nvSpPr>
        <p:spPr bwMode="auto">
          <a:xfrm>
            <a:off x="4360069" y="5040313"/>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11</a:t>
            </a:r>
          </a:p>
        </p:txBody>
      </p:sp>
      <p:sp>
        <p:nvSpPr>
          <p:cNvPr id="28" name="Oval 176"/>
          <p:cNvSpPr>
            <a:spLocks noChangeArrowheads="1"/>
          </p:cNvSpPr>
          <p:nvPr/>
        </p:nvSpPr>
        <p:spPr bwMode="auto">
          <a:xfrm>
            <a:off x="4360069" y="5040313"/>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10</a:t>
            </a:r>
          </a:p>
        </p:txBody>
      </p:sp>
      <p:sp>
        <p:nvSpPr>
          <p:cNvPr id="29" name="Oval 176"/>
          <p:cNvSpPr>
            <a:spLocks noChangeArrowheads="1"/>
          </p:cNvSpPr>
          <p:nvPr/>
        </p:nvSpPr>
        <p:spPr bwMode="auto">
          <a:xfrm>
            <a:off x="4360069" y="5040313"/>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9</a:t>
            </a:r>
          </a:p>
        </p:txBody>
      </p:sp>
      <p:sp>
        <p:nvSpPr>
          <p:cNvPr id="30" name="Oval 176"/>
          <p:cNvSpPr>
            <a:spLocks noChangeArrowheads="1"/>
          </p:cNvSpPr>
          <p:nvPr/>
        </p:nvSpPr>
        <p:spPr bwMode="auto">
          <a:xfrm>
            <a:off x="4360069" y="5040313"/>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8</a:t>
            </a:r>
          </a:p>
        </p:txBody>
      </p:sp>
      <p:sp>
        <p:nvSpPr>
          <p:cNvPr id="31" name="Oval 176"/>
          <p:cNvSpPr>
            <a:spLocks noChangeArrowheads="1"/>
          </p:cNvSpPr>
          <p:nvPr/>
        </p:nvSpPr>
        <p:spPr bwMode="auto">
          <a:xfrm>
            <a:off x="4360069" y="5040313"/>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7</a:t>
            </a:r>
          </a:p>
        </p:txBody>
      </p:sp>
      <p:sp>
        <p:nvSpPr>
          <p:cNvPr id="32" name="Oval 176"/>
          <p:cNvSpPr>
            <a:spLocks noChangeArrowheads="1"/>
          </p:cNvSpPr>
          <p:nvPr/>
        </p:nvSpPr>
        <p:spPr bwMode="auto">
          <a:xfrm>
            <a:off x="4360069" y="5040313"/>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6</a:t>
            </a:r>
          </a:p>
        </p:txBody>
      </p:sp>
      <p:sp>
        <p:nvSpPr>
          <p:cNvPr id="33" name="Oval 176"/>
          <p:cNvSpPr>
            <a:spLocks noChangeArrowheads="1"/>
          </p:cNvSpPr>
          <p:nvPr/>
        </p:nvSpPr>
        <p:spPr bwMode="auto">
          <a:xfrm>
            <a:off x="4360069" y="5040313"/>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5</a:t>
            </a:r>
          </a:p>
        </p:txBody>
      </p:sp>
      <p:sp>
        <p:nvSpPr>
          <p:cNvPr id="34" name="Oval 176"/>
          <p:cNvSpPr>
            <a:spLocks noChangeArrowheads="1"/>
          </p:cNvSpPr>
          <p:nvPr/>
        </p:nvSpPr>
        <p:spPr bwMode="auto">
          <a:xfrm>
            <a:off x="4360069" y="5040313"/>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4</a:t>
            </a:r>
          </a:p>
        </p:txBody>
      </p:sp>
      <p:sp>
        <p:nvSpPr>
          <p:cNvPr id="35" name="Oval 176"/>
          <p:cNvSpPr>
            <a:spLocks noChangeArrowheads="1"/>
          </p:cNvSpPr>
          <p:nvPr/>
        </p:nvSpPr>
        <p:spPr bwMode="auto">
          <a:xfrm>
            <a:off x="4360069" y="5040313"/>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3</a:t>
            </a:r>
          </a:p>
        </p:txBody>
      </p:sp>
      <p:sp>
        <p:nvSpPr>
          <p:cNvPr id="36" name="Oval 176"/>
          <p:cNvSpPr>
            <a:spLocks noChangeArrowheads="1"/>
          </p:cNvSpPr>
          <p:nvPr/>
        </p:nvSpPr>
        <p:spPr bwMode="auto">
          <a:xfrm>
            <a:off x="4360069" y="5040313"/>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2</a:t>
            </a:r>
          </a:p>
        </p:txBody>
      </p:sp>
      <p:sp>
        <p:nvSpPr>
          <p:cNvPr id="37" name="Oval 176"/>
          <p:cNvSpPr>
            <a:spLocks noChangeArrowheads="1"/>
          </p:cNvSpPr>
          <p:nvPr/>
        </p:nvSpPr>
        <p:spPr bwMode="auto">
          <a:xfrm>
            <a:off x="4360069" y="5040313"/>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a:t>
            </a:r>
          </a:p>
        </p:txBody>
      </p:sp>
      <p:sp>
        <p:nvSpPr>
          <p:cNvPr id="38" name="Oval 176"/>
          <p:cNvSpPr>
            <a:spLocks noChangeArrowheads="1"/>
          </p:cNvSpPr>
          <p:nvPr/>
        </p:nvSpPr>
        <p:spPr bwMode="auto">
          <a:xfrm>
            <a:off x="4360069" y="5040313"/>
            <a:ext cx="40005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sz="2800">
                <a:solidFill>
                  <a:srgbClr val="DC2608"/>
                </a:solidFill>
                <a:latin typeface=".VnBlack" pitchFamily="34" charset="0"/>
                <a:sym typeface="Arial" charset="0"/>
              </a:rPr>
              <a:t>0</a:t>
            </a:r>
          </a:p>
        </p:txBody>
      </p:sp>
      <p:sp>
        <p:nvSpPr>
          <p:cNvPr id="401433" name="Rectangle 4"/>
          <p:cNvSpPr>
            <a:spLocks noChangeArrowheads="1"/>
          </p:cNvSpPr>
          <p:nvPr/>
        </p:nvSpPr>
        <p:spPr bwMode="auto">
          <a:xfrm>
            <a:off x="2396728" y="1927226"/>
            <a:ext cx="6224588" cy="1569660"/>
          </a:xfrm>
          <a:prstGeom prst="rect">
            <a:avLst/>
          </a:prstGeom>
          <a:noFill/>
          <a:ln w="9525">
            <a:noFill/>
            <a:miter lim="800000"/>
            <a:headEnd/>
            <a:tailEnd/>
          </a:ln>
        </p:spPr>
        <p:txBody>
          <a:bodyPr>
            <a:spAutoFit/>
          </a:bodyPr>
          <a:lstStyle/>
          <a:p>
            <a:pPr algn="just"/>
            <a:r>
              <a:rPr lang="vi-VN" sz="3200" b="1">
                <a:solidFill>
                  <a:srgbClr val="FFFFFF"/>
                </a:solidFill>
                <a:latin typeface="Times New Roman" pitchFamily="18" charset="0"/>
                <a:cs typeface="Times New Roman" pitchFamily="18" charset="0"/>
              </a:rPr>
              <a:t>Câu 8: </a:t>
            </a:r>
            <a:r>
              <a:rPr lang="vi-VN" sz="3200">
                <a:solidFill>
                  <a:srgbClr val="FFFFFF"/>
                </a:solidFill>
                <a:latin typeface="Times New Roman" pitchFamily="18" charset="0"/>
                <a:cs typeface="Times New Roman" pitchFamily="18" charset="0"/>
              </a:rPr>
              <a:t>Bài học đường đời đầu tiên mà Dế Mèn rút ra được qua cái chết của Dế Choắt là gì?</a:t>
            </a:r>
            <a:endParaRPr lang="en-US" sz="3200">
              <a:solidFill>
                <a:srgbClr val="FFFFFF"/>
              </a:solidFill>
              <a:latin typeface="Times New Roman" pitchFamily="18" charset="0"/>
              <a:cs typeface="Times New Roman" pitchFamily="18" charset="0"/>
            </a:endParaRPr>
          </a:p>
        </p:txBody>
      </p:sp>
      <p:sp>
        <p:nvSpPr>
          <p:cNvPr id="401434" name="Rectangle 5"/>
          <p:cNvSpPr>
            <a:spLocks noChangeArrowheads="1"/>
          </p:cNvSpPr>
          <p:nvPr/>
        </p:nvSpPr>
        <p:spPr bwMode="auto">
          <a:xfrm>
            <a:off x="694135" y="4210051"/>
            <a:ext cx="3639740" cy="1569660"/>
          </a:xfrm>
          <a:prstGeom prst="rect">
            <a:avLst/>
          </a:prstGeom>
          <a:noFill/>
          <a:ln w="9525">
            <a:noFill/>
            <a:miter lim="800000"/>
            <a:headEnd/>
            <a:tailEnd/>
          </a:ln>
        </p:spPr>
        <p:txBody>
          <a:bodyPr>
            <a:spAutoFit/>
          </a:bodyPr>
          <a:lstStyle/>
          <a:p>
            <a:pPr algn="just"/>
            <a:r>
              <a:rPr lang="vi-VN" sz="2400">
                <a:solidFill>
                  <a:srgbClr val="000000"/>
                </a:solidFill>
                <a:latin typeface="Times New Roman" pitchFamily="18" charset="0"/>
                <a:cs typeface="Times New Roman" pitchFamily="18" charset="0"/>
              </a:rPr>
              <a:t>Không nên trêu ghẹo những con </a:t>
            </a:r>
            <a:endParaRPr lang="en-US" sz="2400">
              <a:solidFill>
                <a:srgbClr val="000000"/>
              </a:solidFill>
              <a:latin typeface="Times New Roman" pitchFamily="18" charset="0"/>
              <a:cs typeface="Times New Roman" pitchFamily="18" charset="0"/>
            </a:endParaRPr>
          </a:p>
          <a:p>
            <a:pPr algn="just"/>
            <a:r>
              <a:rPr lang="vi-VN" sz="2400">
                <a:solidFill>
                  <a:srgbClr val="000000"/>
                </a:solidFill>
                <a:latin typeface="Times New Roman" pitchFamily="18" charset="0"/>
                <a:cs typeface="Times New Roman" pitchFamily="18" charset="0"/>
              </a:rPr>
              <a:t>vật khác, nhất là họ hàng nhà Cốc.</a:t>
            </a:r>
            <a:endParaRPr lang="en-US" sz="2400">
              <a:solidFill>
                <a:srgbClr val="000000"/>
              </a:solidFill>
              <a:latin typeface="Times New Roman" pitchFamily="18" charset="0"/>
              <a:cs typeface="Times New Roman" pitchFamily="18" charset="0"/>
            </a:endParaRPr>
          </a:p>
        </p:txBody>
      </p:sp>
      <p:sp>
        <p:nvSpPr>
          <p:cNvPr id="401435" name="Rectangle 6"/>
          <p:cNvSpPr>
            <a:spLocks noChangeArrowheads="1"/>
          </p:cNvSpPr>
          <p:nvPr/>
        </p:nvSpPr>
        <p:spPr bwMode="auto">
          <a:xfrm>
            <a:off x="5167312" y="4151313"/>
            <a:ext cx="3454004" cy="1323439"/>
          </a:xfrm>
          <a:prstGeom prst="rect">
            <a:avLst/>
          </a:prstGeom>
          <a:noFill/>
          <a:ln w="9525">
            <a:noFill/>
            <a:miter lim="800000"/>
            <a:headEnd/>
            <a:tailEnd/>
          </a:ln>
        </p:spPr>
        <p:txBody>
          <a:bodyPr>
            <a:spAutoFit/>
          </a:bodyPr>
          <a:lstStyle/>
          <a:p>
            <a:r>
              <a:rPr lang="en-US" sz="2000">
                <a:solidFill>
                  <a:srgbClr val="000000"/>
                </a:solidFill>
                <a:latin typeface="Times New Roman" pitchFamily="18" charset="0"/>
                <a:cs typeface="Times New Roman" pitchFamily="18" charset="0"/>
              </a:rPr>
              <a:t>Nếu có ai nhờ mình giúp đỡ thì phải nhiệt tâm thực hiện, nếu không có ngày mình cần thì sẽ không có ai giúp đỡ.</a:t>
            </a:r>
            <a:endParaRPr lang="en-US" sz="2000">
              <a:solidFill>
                <a:srgbClr val="000000"/>
              </a:solidFill>
              <a:latin typeface="Calibri" pitchFamily="34" charset="0"/>
            </a:endParaRPr>
          </a:p>
        </p:txBody>
      </p:sp>
      <p:sp>
        <p:nvSpPr>
          <p:cNvPr id="401436" name="Rectangle 7"/>
          <p:cNvSpPr>
            <a:spLocks noChangeArrowheads="1"/>
          </p:cNvSpPr>
          <p:nvPr/>
        </p:nvSpPr>
        <p:spPr bwMode="auto">
          <a:xfrm>
            <a:off x="779860" y="5524500"/>
            <a:ext cx="3186113" cy="1631216"/>
          </a:xfrm>
          <a:prstGeom prst="rect">
            <a:avLst/>
          </a:prstGeom>
          <a:noFill/>
          <a:ln w="9525">
            <a:noFill/>
            <a:miter lim="800000"/>
            <a:headEnd/>
            <a:tailEnd/>
          </a:ln>
        </p:spPr>
        <p:txBody>
          <a:bodyPr>
            <a:spAutoFit/>
          </a:bodyPr>
          <a:lstStyle/>
          <a:p>
            <a:pPr algn="just"/>
            <a:r>
              <a:rPr lang="vi-VN" sz="2000">
                <a:solidFill>
                  <a:srgbClr val="000000"/>
                </a:solidFill>
                <a:latin typeface="Times New Roman" pitchFamily="18" charset="0"/>
                <a:cs typeface="Times New Roman" pitchFamily="18" charset="0"/>
              </a:rPr>
              <a:t>Ở đời mà có thói hung hăng bậy bạ, </a:t>
            </a:r>
            <a:endParaRPr lang="en-US" sz="2000">
              <a:solidFill>
                <a:srgbClr val="000000"/>
              </a:solidFill>
              <a:latin typeface="Times New Roman" pitchFamily="18" charset="0"/>
              <a:cs typeface="Times New Roman" pitchFamily="18" charset="0"/>
            </a:endParaRPr>
          </a:p>
          <a:p>
            <a:pPr algn="just"/>
            <a:r>
              <a:rPr lang="vi-VN" sz="2000">
                <a:solidFill>
                  <a:srgbClr val="000000"/>
                </a:solidFill>
                <a:latin typeface="Times New Roman" pitchFamily="18" charset="0"/>
                <a:cs typeface="Times New Roman" pitchFamily="18" charset="0"/>
              </a:rPr>
              <a:t>có óc mà không biết nghĩ, sớm muộn</a:t>
            </a:r>
            <a:endParaRPr lang="en-US" sz="2000">
              <a:solidFill>
                <a:srgbClr val="000000"/>
              </a:solidFill>
              <a:latin typeface="Times New Roman" pitchFamily="18" charset="0"/>
              <a:cs typeface="Times New Roman" pitchFamily="18" charset="0"/>
            </a:endParaRPr>
          </a:p>
          <a:p>
            <a:pPr algn="just"/>
            <a:r>
              <a:rPr lang="vi-VN" sz="2000">
                <a:solidFill>
                  <a:srgbClr val="000000"/>
                </a:solidFill>
                <a:latin typeface="Times New Roman" pitchFamily="18" charset="0"/>
                <a:cs typeface="Times New Roman" pitchFamily="18" charset="0"/>
              </a:rPr>
              <a:t> rồi cũng mang vạ vào thân.</a:t>
            </a:r>
            <a:endParaRPr lang="en-US" sz="2000">
              <a:solidFill>
                <a:srgbClr val="000000"/>
              </a:solidFill>
              <a:latin typeface="Times New Roman" pitchFamily="18" charset="0"/>
              <a:cs typeface="Times New Roman" pitchFamily="18" charset="0"/>
            </a:endParaRPr>
          </a:p>
        </p:txBody>
      </p:sp>
      <p:sp>
        <p:nvSpPr>
          <p:cNvPr id="401437" name="TextBox 17"/>
          <p:cNvSpPr txBox="1">
            <a:spLocks noChangeArrowheads="1"/>
          </p:cNvSpPr>
          <p:nvPr/>
        </p:nvSpPr>
        <p:spPr bwMode="auto">
          <a:xfrm>
            <a:off x="5942410" y="5653089"/>
            <a:ext cx="1975247" cy="523875"/>
          </a:xfrm>
          <a:prstGeom prst="rect">
            <a:avLst/>
          </a:prstGeom>
          <a:noFill/>
          <a:ln w="9525">
            <a:noFill/>
            <a:miter lim="800000"/>
            <a:headEnd/>
            <a:tailEnd/>
          </a:ln>
        </p:spPr>
        <p:txBody>
          <a:bodyPr>
            <a:spAutoFit/>
          </a:bodyPr>
          <a:lstStyle/>
          <a:p>
            <a:r>
              <a:rPr lang="en-US" sz="2800">
                <a:solidFill>
                  <a:srgbClr val="000000"/>
                </a:solidFill>
                <a:latin typeface="Times New Roman" pitchFamily="18" charset="0"/>
                <a:cs typeface="Times New Roman" pitchFamily="18" charset="0"/>
              </a:rPr>
              <a:t>Cả A,B,C</a:t>
            </a:r>
          </a:p>
        </p:txBody>
      </p:sp>
      <p:sp>
        <p:nvSpPr>
          <p:cNvPr id="40" name="TextBox 39"/>
          <p:cNvSpPr txBox="1">
            <a:spLocks noChangeArrowheads="1"/>
          </p:cNvSpPr>
          <p:nvPr/>
        </p:nvSpPr>
        <p:spPr bwMode="auto">
          <a:xfrm>
            <a:off x="5942410" y="5653089"/>
            <a:ext cx="1975247" cy="523875"/>
          </a:xfrm>
          <a:prstGeom prst="rect">
            <a:avLst/>
          </a:prstGeom>
          <a:noFill/>
          <a:ln w="9525">
            <a:noFill/>
            <a:miter lim="800000"/>
            <a:headEnd/>
            <a:tailEnd/>
          </a:ln>
        </p:spPr>
        <p:txBody>
          <a:bodyPr>
            <a:spAutoFit/>
          </a:bodyPr>
          <a:lstStyle/>
          <a:p>
            <a:r>
              <a:rPr lang="en-US" sz="2800">
                <a:solidFill>
                  <a:srgbClr val="FF0000"/>
                </a:solidFill>
                <a:latin typeface="Times New Roman" pitchFamily="18" charset="0"/>
                <a:cs typeface="Times New Roman" pitchFamily="18" charset="0"/>
              </a:rPr>
              <a:t>Cả A,B,C</a:t>
            </a:r>
          </a:p>
        </p:txBody>
      </p:sp>
    </p:spTree>
    <p:extLst>
      <p:ext uri="{BB962C8B-B14F-4D97-AF65-F5344CB8AC3E}">
        <p14:creationId xmlns:p14="http://schemas.microsoft.com/office/powerpoint/2010/main" val="22055418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0">
                                            <p:txEl>
                                              <p:pRg st="0" end="0"/>
                                            </p:txEl>
                                          </p:spTgt>
                                        </p:tgtEl>
                                        <p:attrNameLst>
                                          <p:attrName>style.visibility</p:attrName>
                                        </p:attrNameLst>
                                      </p:cBhvr>
                                      <p:to>
                                        <p:strVal val="visible"/>
                                      </p:to>
                                    </p:set>
                                    <p:animEffect transition="in" filter="fade">
                                      <p:cBhvr>
                                        <p:cTn id="17" dur="1000"/>
                                        <p:tgtEl>
                                          <p:spTgt spid="40">
                                            <p:txEl>
                                              <p:pRg st="0" end="0"/>
                                            </p:txEl>
                                          </p:spTgt>
                                        </p:tgtEl>
                                      </p:cBhvr>
                                    </p:animEffect>
                                    <p:anim calcmode="lin" valueType="num">
                                      <p:cBhvr>
                                        <p:cTn id="18" dur="1000" fill="hold"/>
                                        <p:tgtEl>
                                          <p:spTgt spid="40">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2"/>
                  </p:tgtEl>
                </p:cond>
              </p:nextCondLst>
            </p:seq>
          </p:childTnLst>
        </p:cTn>
      </p:par>
    </p:tnLst>
    <p:bldLst>
      <p:bldP spid="11" grpId="0"/>
      <p:bldP spid="11" grpId="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747963" y="147639"/>
            <a:ext cx="3449241" cy="809625"/>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solidFill>
                  <a:prstClr val="white"/>
                </a:solidFill>
                <a:latin typeface="Times New Roman" panose="02020603050405020304" pitchFamily="18" charset="0"/>
                <a:cs typeface="Times New Roman" panose="02020603050405020304" pitchFamily="18" charset="0"/>
              </a:rPr>
              <a:t>VẬN DỤNG</a:t>
            </a:r>
          </a:p>
        </p:txBody>
      </p:sp>
      <p:pic>
        <p:nvPicPr>
          <p:cNvPr id="403458" name="Picture 3"/>
          <p:cNvPicPr>
            <a:picLocks noChangeAspect="1"/>
          </p:cNvPicPr>
          <p:nvPr/>
        </p:nvPicPr>
        <p:blipFill>
          <a:blip r:embed="rId2"/>
          <a:srcRect/>
          <a:stretch>
            <a:fillRect/>
          </a:stretch>
        </p:blipFill>
        <p:spPr bwMode="auto">
          <a:xfrm>
            <a:off x="6504385" y="4356101"/>
            <a:ext cx="2639615" cy="2663825"/>
          </a:xfrm>
          <a:prstGeom prst="rect">
            <a:avLst/>
          </a:prstGeom>
          <a:noFill/>
          <a:ln w="9525">
            <a:noFill/>
            <a:miter lim="800000"/>
            <a:headEnd/>
            <a:tailEnd/>
          </a:ln>
        </p:spPr>
      </p:pic>
      <p:sp>
        <p:nvSpPr>
          <p:cNvPr id="6" name="Cloud Callout 5"/>
          <p:cNvSpPr/>
          <p:nvPr/>
        </p:nvSpPr>
        <p:spPr>
          <a:xfrm>
            <a:off x="1107282" y="1893888"/>
            <a:ext cx="6417469" cy="4259262"/>
          </a:xfrm>
          <a:prstGeom prst="cloud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vi-VN" sz="2800" i="1">
                <a:solidFill>
                  <a:srgbClr val="000000"/>
                </a:solidFill>
                <a:latin typeface="Times New Roman" pitchFamily="18" charset="0"/>
                <a:cs typeface="Times New Roman" pitchFamily="18" charset="0"/>
              </a:rPr>
              <a:t>Hiện nay, trong cuộc sống, đặc biệt là trong lớp học vẫn còn hiện tượng " Dế Mèn". Giả sử em gặp những hiện này, em sẽ nói với bạn như thế nào? Em rút ra được bài học ứng xử như thế nào cho bản thân qua câu chuyện Dế Mèn?</a:t>
            </a:r>
            <a:endParaRPr lang="en-US" sz="2800" i="1">
              <a:solidFill>
                <a:srgbClr val="FFFFFF"/>
              </a:solidFill>
              <a:latin typeface="Times New Roman" pitchFamily="18" charset="0"/>
              <a:cs typeface="Times New Roman" pitchFamily="18" charset="0"/>
            </a:endParaRPr>
          </a:p>
        </p:txBody>
      </p:sp>
      <p:sp>
        <p:nvSpPr>
          <p:cNvPr id="7" name="Right Arrow 6"/>
          <p:cNvSpPr/>
          <p:nvPr/>
        </p:nvSpPr>
        <p:spPr>
          <a:xfrm>
            <a:off x="225029" y="627064"/>
            <a:ext cx="2626519" cy="173672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US" sz="3200" b="1" dirty="0" err="1">
                <a:solidFill>
                  <a:prstClr val="white"/>
                </a:solidFill>
                <a:latin typeface="Times New Roman" panose="02020603050405020304" pitchFamily="18" charset="0"/>
                <a:cs typeface="Times New Roman" panose="02020603050405020304" pitchFamily="18" charset="0"/>
              </a:rPr>
              <a:t>Thảo</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luận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nhóm</a:t>
            </a:r>
            <a:endParaRPr lang="en-US" sz="32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275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3042048" y="258764"/>
            <a:ext cx="3187303" cy="809625"/>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prstClr val="white"/>
                </a:solidFill>
                <a:latin typeface="Times New Roman" panose="02020603050405020304" pitchFamily="18" charset="0"/>
                <a:cs typeface="Times New Roman" panose="02020603050405020304" pitchFamily="18" charset="0"/>
              </a:rPr>
              <a:t>VẬN DỤNG</a:t>
            </a:r>
          </a:p>
        </p:txBody>
      </p:sp>
      <p:pic>
        <p:nvPicPr>
          <p:cNvPr id="404482" name="Picture 2"/>
          <p:cNvPicPr>
            <a:picLocks noChangeAspect="1"/>
          </p:cNvPicPr>
          <p:nvPr/>
        </p:nvPicPr>
        <p:blipFill>
          <a:blip r:embed="rId2"/>
          <a:srcRect/>
          <a:stretch>
            <a:fillRect/>
          </a:stretch>
        </p:blipFill>
        <p:spPr bwMode="auto">
          <a:xfrm>
            <a:off x="2178844" y="1374775"/>
            <a:ext cx="5619750" cy="5246688"/>
          </a:xfrm>
          <a:prstGeom prst="rect">
            <a:avLst/>
          </a:prstGeom>
          <a:noFill/>
          <a:ln w="9525">
            <a:noFill/>
            <a:miter lim="800000"/>
            <a:headEnd/>
            <a:tailEnd/>
          </a:ln>
        </p:spPr>
      </p:pic>
      <p:sp>
        <p:nvSpPr>
          <p:cNvPr id="7" name="Plaque 6"/>
          <p:cNvSpPr/>
          <p:nvPr/>
        </p:nvSpPr>
        <p:spPr>
          <a:xfrm>
            <a:off x="688181" y="762001"/>
            <a:ext cx="1624013" cy="809625"/>
          </a:xfrm>
          <a:prstGeom prst="plaqu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US" sz="3200" b="1" dirty="0" err="1">
                <a:solidFill>
                  <a:prstClr val="white"/>
                </a:solidFill>
                <a:latin typeface="Times New Roman" panose="02020603050405020304" pitchFamily="18" charset="0"/>
                <a:cs typeface="Times New Roman" panose="02020603050405020304" pitchFamily="18" charset="0"/>
              </a:rPr>
              <a:t>Gợi</a:t>
            </a:r>
            <a:r>
              <a:rPr lang="en-US" sz="3200" b="1" dirty="0">
                <a:solidFill>
                  <a:prstClr val="white"/>
                </a:solidFill>
                <a:latin typeface="Times New Roman" panose="02020603050405020304" pitchFamily="18" charset="0"/>
                <a:cs typeface="Times New Roman" panose="02020603050405020304" pitchFamily="18" charset="0"/>
              </a:rPr>
              <a:t> ý</a:t>
            </a:r>
          </a:p>
        </p:txBody>
      </p:sp>
      <p:sp>
        <p:nvSpPr>
          <p:cNvPr id="4" name="Rectangle 3"/>
          <p:cNvSpPr>
            <a:spLocks noChangeArrowheads="1"/>
          </p:cNvSpPr>
          <p:nvPr/>
        </p:nvSpPr>
        <p:spPr bwMode="auto">
          <a:xfrm>
            <a:off x="2669381" y="1892300"/>
            <a:ext cx="4572000" cy="6001643"/>
          </a:xfrm>
          <a:prstGeom prst="rect">
            <a:avLst/>
          </a:prstGeom>
          <a:solidFill>
            <a:schemeClr val="bg1"/>
          </a:solidFill>
          <a:ln w="9525">
            <a:noFill/>
            <a:miter lim="800000"/>
            <a:headEnd/>
            <a:tailEnd/>
          </a:ln>
        </p:spPr>
        <p:txBody>
          <a:bodyPr>
            <a:spAutoFit/>
          </a:bodyPr>
          <a:lstStyle/>
          <a:p>
            <a:pPr marL="342900" indent="-342900" algn="just">
              <a:buFont typeface="Wingdings" pitchFamily="2" charset="2"/>
              <a:buChar char="v"/>
            </a:pPr>
            <a:r>
              <a:rPr lang="vi-VN" sz="2400">
                <a:solidFill>
                  <a:srgbClr val="1F4E79"/>
                </a:solidFill>
                <a:latin typeface="Times New Roman" pitchFamily="18" charset="0"/>
                <a:cs typeface="Times New Roman" pitchFamily="18" charset="0"/>
              </a:rPr>
              <a:t>Qua câu chuyện của Dế Mèn khiến em hiểu vì Dế Mèn mới lớn, sống trong một thế giới nhỏ bé, quanh quẩn gồm những người hiền lành nên đã lầm tưởng sự ngông cuồng là tài ba của mình, có thái độ kiêu căng, tự phụ. Đây cũng là những lỗi lầm dễ mắc phải ở những người tuổi mới lớn. </a:t>
            </a:r>
            <a:endParaRPr lang="en-US" sz="2400">
              <a:solidFill>
                <a:srgbClr val="1F4E79"/>
              </a:solidFill>
              <a:latin typeface="Times New Roman" pitchFamily="18" charset="0"/>
              <a:cs typeface="Times New Roman" pitchFamily="18" charset="0"/>
            </a:endParaRPr>
          </a:p>
          <a:p>
            <a:pPr marL="342900" indent="-342900" algn="just">
              <a:buFont typeface="Wingdings" pitchFamily="2" charset="2"/>
              <a:buChar char="v"/>
            </a:pPr>
            <a:r>
              <a:rPr lang="vi-VN" sz="2400">
                <a:solidFill>
                  <a:srgbClr val="1F4E79"/>
                </a:solidFill>
                <a:latin typeface="Times New Roman" pitchFamily="18" charset="0"/>
                <a:cs typeface="Times New Roman" pitchFamily="18" charset="0"/>
              </a:rPr>
              <a:t>Thái độ cần có trước những lỗi lầm: chúng ta phải biết nhận ra và sửa chữa những sai lầm mà mình mắc phải, phải tự trọng, biết nghiêm khắc trước những thiếu xót của mình.</a:t>
            </a:r>
            <a:endParaRPr lang="en-US" sz="2400">
              <a:solidFill>
                <a:srgbClr val="1F4E79"/>
              </a:solidFill>
              <a:latin typeface="Times New Roman" pitchFamily="18" charset="0"/>
              <a:cs typeface="Times New Roman" pitchFamily="18" charset="0"/>
            </a:endParaRPr>
          </a:p>
        </p:txBody>
      </p:sp>
      <p:pic>
        <p:nvPicPr>
          <p:cNvPr id="404485" name="Picture 8"/>
          <p:cNvPicPr>
            <a:picLocks noChangeAspect="1"/>
          </p:cNvPicPr>
          <p:nvPr/>
        </p:nvPicPr>
        <p:blipFill>
          <a:blip r:embed="rId3"/>
          <a:srcRect/>
          <a:stretch>
            <a:fillRect/>
          </a:stretch>
        </p:blipFill>
        <p:spPr bwMode="auto">
          <a:xfrm>
            <a:off x="525066" y="2713039"/>
            <a:ext cx="1899047" cy="2035175"/>
          </a:xfrm>
          <a:prstGeom prst="rect">
            <a:avLst/>
          </a:prstGeom>
          <a:noFill/>
          <a:ln w="9525">
            <a:noFill/>
            <a:miter lim="800000"/>
            <a:headEnd/>
            <a:tailEnd/>
          </a:ln>
        </p:spPr>
      </p:pic>
    </p:spTree>
    <p:extLst>
      <p:ext uri="{BB962C8B-B14F-4D97-AF65-F5344CB8AC3E}">
        <p14:creationId xmlns:p14="http://schemas.microsoft.com/office/powerpoint/2010/main" val="32376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que 5"/>
          <p:cNvSpPr/>
          <p:nvPr/>
        </p:nvSpPr>
        <p:spPr>
          <a:xfrm>
            <a:off x="123825" y="95251"/>
            <a:ext cx="4349354" cy="658813"/>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err="1">
                <a:solidFill>
                  <a:srgbClr val="0D0D0D"/>
                </a:solidFill>
                <a:latin typeface="Times New Roman" panose="02020603050405020304" pitchFamily="18" charset="0"/>
                <a:ea typeface="MS Mincho"/>
              </a:rPr>
              <a:t>Tác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phẩm</a:t>
            </a:r>
            <a:r>
              <a:rPr lang="en-US" sz="2800" b="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Dế</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mèn</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phiêu</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lưu</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kí</a:t>
            </a:r>
            <a:endParaRPr lang="en-US" sz="2800" i="1" dirty="0">
              <a:solidFill>
                <a:prstClr val="white"/>
              </a:solidFill>
              <a:latin typeface="Times New Roman" panose="02020603050405020304" pitchFamily="18" charset="0"/>
              <a:ea typeface="Times New Roman" panose="02020603050405020304" pitchFamily="18" charset="0"/>
            </a:endParaRPr>
          </a:p>
        </p:txBody>
      </p:sp>
      <p:sp>
        <p:nvSpPr>
          <p:cNvPr id="7" name="Rounded Rectangle 6"/>
          <p:cNvSpPr/>
          <p:nvPr/>
        </p:nvSpPr>
        <p:spPr>
          <a:xfrm>
            <a:off x="3690937" y="1235075"/>
            <a:ext cx="4624388" cy="46101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a:solidFill>
                  <a:srgbClr val="385723"/>
                </a:solidFill>
                <a:latin typeface="Times New Roman" pitchFamily="18" charset="0"/>
                <a:cs typeface="Times New Roman" pitchFamily="18" charset="0"/>
              </a:rPr>
              <a:t>“</a:t>
            </a:r>
            <a:r>
              <a:rPr lang="en-US" sz="2400">
                <a:solidFill>
                  <a:srgbClr val="385723"/>
                </a:solidFill>
                <a:latin typeface="Times New Roman" pitchFamily="18" charset="0"/>
                <a:cs typeface="Times New Roman" pitchFamily="18" charset="0"/>
                <a:hlinkClick r:id="rId2" tooltip="de men phieu luu ky cuon sach cua tuoi tho a481 html"/>
              </a:rPr>
              <a:t>Dế Mèn phiêu lưu ký</a:t>
            </a:r>
            <a:r>
              <a:rPr lang="en-US" sz="2400">
                <a:solidFill>
                  <a:srgbClr val="385723"/>
                </a:solidFill>
                <a:latin typeface="Times New Roman" pitchFamily="18" charset="0"/>
                <a:cs typeface="Times New Roman" pitchFamily="18" charset="0"/>
              </a:rPr>
              <a:t>” (1941) là truyện đồng thoại dành cho lứa tuổi thiếu nhi, tác phẩm đã được dịch ra 40 thứ tiếng trên thế giới. Trong truyện, nhân vật chính là Dế Mèn, cậu đã trải qua muôn vạn cuộc phiêu lưu thử thách đầy mạo hiểm. Ở chặng đường ấy là những bài học giúp Dế Mèn trưởng thành và trở thành một chàng Dế cao thượng. Chúng ta có thể đúc kết kinh nghiệm  từ chính </a:t>
            </a:r>
            <a:r>
              <a:rPr lang="en-US" sz="2400">
                <a:solidFill>
                  <a:srgbClr val="385723"/>
                </a:solidFill>
                <a:latin typeface="Times New Roman" pitchFamily="18" charset="0"/>
                <a:cs typeface="Times New Roman" pitchFamily="18" charset="0"/>
                <a:hlinkClick r:id="rId2" tooltip="de men phieu luu ky cuon sach cua tuoi tho a481 html"/>
              </a:rPr>
              <a:t>nhân vật Dế Mèn</a:t>
            </a:r>
            <a:r>
              <a:rPr lang="en-US" sz="2400" b="1">
                <a:solidFill>
                  <a:srgbClr val="385723"/>
                </a:solidFill>
                <a:latin typeface="Times New Roman" pitchFamily="18" charset="0"/>
                <a:cs typeface="Times New Roman" pitchFamily="18" charset="0"/>
              </a:rPr>
              <a:t>,</a:t>
            </a:r>
            <a:r>
              <a:rPr lang="en-US" sz="2400">
                <a:solidFill>
                  <a:srgbClr val="385723"/>
                </a:solidFill>
                <a:latin typeface="Times New Roman" pitchFamily="18" charset="0"/>
                <a:cs typeface="Times New Roman" pitchFamily="18" charset="0"/>
              </a:rPr>
              <a:t> đó là đi một ngày đàng học một sàng khôn.</a:t>
            </a:r>
            <a:endParaRPr lang="en-US" sz="2400">
              <a:solidFill>
                <a:srgbClr val="385723"/>
              </a:solidFill>
              <a:cs typeface="Arial" charset="0"/>
            </a:endParaRPr>
          </a:p>
        </p:txBody>
      </p:sp>
      <p:pic>
        <p:nvPicPr>
          <p:cNvPr id="8" name="Picture 7"/>
          <p:cNvPicPr>
            <a:picLocks noChangeAspect="1"/>
          </p:cNvPicPr>
          <p:nvPr/>
        </p:nvPicPr>
        <p:blipFill>
          <a:blip r:embed="rId3"/>
          <a:srcRect/>
          <a:stretch>
            <a:fillRect/>
          </a:stretch>
        </p:blipFill>
        <p:spPr bwMode="auto">
          <a:xfrm>
            <a:off x="937022" y="1957389"/>
            <a:ext cx="2722959" cy="3165475"/>
          </a:xfrm>
          <a:prstGeom prst="rect">
            <a:avLst/>
          </a:prstGeom>
          <a:noFill/>
          <a:ln w="9525">
            <a:noFill/>
            <a:miter lim="800000"/>
            <a:headEnd/>
            <a:tailEnd/>
          </a:ln>
        </p:spPr>
      </p:pic>
      <p:sp>
        <p:nvSpPr>
          <p:cNvPr id="9" name="Cloud Callout 8"/>
          <p:cNvSpPr/>
          <p:nvPr/>
        </p:nvSpPr>
        <p:spPr>
          <a:xfrm>
            <a:off x="1500188" y="1954213"/>
            <a:ext cx="5947172" cy="299085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dirty="0">
                <a:solidFill>
                  <a:srgbClr val="0D0D0D"/>
                </a:solidFill>
                <a:latin typeface="Times New Roman" panose="02020603050405020304" pitchFamily="18" charset="0"/>
                <a:ea typeface="MS Mincho"/>
              </a:rPr>
              <a:t>Qua </a:t>
            </a:r>
            <a:r>
              <a:rPr lang="en-US" sz="2800" dirty="0" err="1">
                <a:solidFill>
                  <a:srgbClr val="0D0D0D"/>
                </a:solidFill>
                <a:latin typeface="Times New Roman" panose="02020603050405020304" pitchFamily="18" charset="0"/>
                <a:ea typeface="MS Mincho"/>
              </a:rPr>
              <a:t>phần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chuẩn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bị</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bài</a:t>
            </a:r>
            <a:r>
              <a:rPr lang="en-US" sz="2800" dirty="0">
                <a:solidFill>
                  <a:srgbClr val="0D0D0D"/>
                </a:solidFill>
                <a:latin typeface="Times New Roman" panose="02020603050405020304" pitchFamily="18" charset="0"/>
                <a:ea typeface="MS Mincho"/>
              </a:rPr>
              <a:t> ở </a:t>
            </a:r>
            <a:r>
              <a:rPr lang="en-US" sz="2800" dirty="0" err="1">
                <a:solidFill>
                  <a:srgbClr val="0D0D0D"/>
                </a:solidFill>
                <a:latin typeface="Times New Roman" panose="02020603050405020304" pitchFamily="18" charset="0"/>
                <a:ea typeface="MS Mincho"/>
              </a:rPr>
              <a:t>nhà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hãy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biết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mèn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phiêu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lưu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kí</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được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Tô</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Hoài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sáng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tác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năm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nào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Thuộc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loại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truyện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gì</a:t>
            </a:r>
            <a:r>
              <a:rPr lang="en-US" sz="2800" dirty="0">
                <a:solidFill>
                  <a:srgbClr val="0D0D0D"/>
                </a:solidFill>
                <a:latin typeface="Times New Roman" panose="02020603050405020304" pitchFamily="18" charset="0"/>
                <a:ea typeface="MS Mincho"/>
              </a:rPr>
              <a:t>?</a:t>
            </a:r>
            <a:endParaRPr lang="en-US" sz="2800" dirty="0">
              <a:solidFill>
                <a:prstClr val="white"/>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7770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85738" y="415926"/>
            <a:ext cx="2159794" cy="633413"/>
          </a:xfrm>
          <a:prstGeom prst="plaqu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200" b="1" dirty="0" err="1">
                <a:solidFill>
                  <a:srgbClr val="FF0000"/>
                </a:solidFill>
                <a:latin typeface="Times New Roman" panose="02020603050405020304" pitchFamily="18" charset="0"/>
                <a:cs typeface="Times New Roman" panose="02020603050405020304" pitchFamily="18" charset="0"/>
              </a:rPr>
              <a:t>Chuẩn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bị</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đọc</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Plaque 4"/>
          <p:cNvSpPr/>
          <p:nvPr/>
        </p:nvSpPr>
        <p:spPr>
          <a:xfrm>
            <a:off x="3019425" y="1484314"/>
            <a:ext cx="4668441" cy="2816225"/>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i="1">
                <a:solidFill>
                  <a:schemeClr val="bg1"/>
                </a:solidFill>
                <a:latin typeface="Times New Roman" pitchFamily="18" charset="0"/>
                <a:cs typeface="Times New Roman" pitchFamily="18" charset="0"/>
              </a:rPr>
              <a:t>Dựa vào nhan đề và ấn tượng ban đầu của bản thân khi đọc lướt qua văn bản, em đoán xem “Bài học đường đời đầu tiên” được nhân vật kể lại sau đây là bài học gì?</a:t>
            </a:r>
          </a:p>
        </p:txBody>
      </p:sp>
      <p:pic>
        <p:nvPicPr>
          <p:cNvPr id="2" name="Picture 1"/>
          <p:cNvPicPr>
            <a:picLocks noChangeAspect="1"/>
          </p:cNvPicPr>
          <p:nvPr/>
        </p:nvPicPr>
        <p:blipFill>
          <a:blip r:embed="rId2"/>
          <a:srcRect/>
          <a:stretch>
            <a:fillRect/>
          </a:stretch>
        </p:blipFill>
        <p:spPr bwMode="auto">
          <a:xfrm>
            <a:off x="409575" y="3024188"/>
            <a:ext cx="2433638" cy="2552700"/>
          </a:xfrm>
          <a:prstGeom prst="rect">
            <a:avLst/>
          </a:prstGeom>
          <a:noFill/>
          <a:ln w="9525">
            <a:noFill/>
            <a:miter lim="800000"/>
            <a:headEnd/>
            <a:tailEnd/>
          </a:ln>
        </p:spPr>
      </p:pic>
    </p:spTree>
    <p:extLst>
      <p:ext uri="{BB962C8B-B14F-4D97-AF65-F5344CB8AC3E}">
        <p14:creationId xmlns:p14="http://schemas.microsoft.com/office/powerpoint/2010/main" val="55168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2188889" y="805218"/>
          <a:ext cx="6294120" cy="4645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 6"/>
          <p:cNvSpPr/>
          <p:nvPr/>
        </p:nvSpPr>
        <p:spPr>
          <a:xfrm>
            <a:off x="219075" y="2038350"/>
            <a:ext cx="1881188" cy="2533650"/>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15000"/>
              </a:lnSpc>
              <a:defRPr/>
            </a:pPr>
            <a:r>
              <a:rPr lang="en-US" sz="2800" b="1">
                <a:solidFill>
                  <a:srgbClr val="FFFFFF"/>
                </a:solidFill>
                <a:latin typeface="Times New Roman" pitchFamily="18" charset="0"/>
                <a:cs typeface="Times New Roman" pitchFamily="18" charset="0"/>
              </a:rPr>
              <a:t>Trải nghiệm cùng văn bản</a:t>
            </a:r>
          </a:p>
        </p:txBody>
      </p:sp>
    </p:spTree>
    <p:extLst>
      <p:ext uri="{BB962C8B-B14F-4D97-AF65-F5344CB8AC3E}">
        <p14:creationId xmlns:p14="http://schemas.microsoft.com/office/powerpoint/2010/main" val="142250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que 5"/>
          <p:cNvSpPr/>
          <p:nvPr/>
        </p:nvSpPr>
        <p:spPr>
          <a:xfrm>
            <a:off x="279798" y="387350"/>
            <a:ext cx="2412206" cy="660400"/>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800" b="1">
                <a:solidFill>
                  <a:srgbClr val="111111"/>
                </a:solidFill>
                <a:latin typeface="Times New Roman" pitchFamily="18" charset="0"/>
                <a:cs typeface="Times New Roman" pitchFamily="18" charset="0"/>
              </a:rPr>
              <a:t>Đọc – kể tóm tắt.</a:t>
            </a:r>
            <a:endParaRPr lang="en-US" sz="2400">
              <a:solidFill>
                <a:srgbClr val="FFFFFF"/>
              </a:solidFill>
              <a:latin typeface="Times New Roman" pitchFamily="18" charset="0"/>
              <a:cs typeface="Times New Roman" pitchFamily="18" charset="0"/>
            </a:endParaRPr>
          </a:p>
        </p:txBody>
      </p:sp>
      <p:pic>
        <p:nvPicPr>
          <p:cNvPr id="8" name="Picture 7"/>
          <p:cNvPicPr>
            <a:picLocks noChangeAspect="1"/>
          </p:cNvPicPr>
          <p:nvPr/>
        </p:nvPicPr>
        <p:blipFill>
          <a:blip r:embed="rId2"/>
          <a:srcRect/>
          <a:stretch>
            <a:fillRect/>
          </a:stretch>
        </p:blipFill>
        <p:spPr bwMode="auto">
          <a:xfrm>
            <a:off x="451247" y="1743075"/>
            <a:ext cx="3095625" cy="4127500"/>
          </a:xfrm>
          <a:prstGeom prst="rect">
            <a:avLst/>
          </a:prstGeom>
          <a:noFill/>
          <a:ln w="9525">
            <a:noFill/>
            <a:miter lim="800000"/>
            <a:headEnd/>
            <a:tailEnd/>
          </a:ln>
        </p:spPr>
      </p:pic>
      <p:pic>
        <p:nvPicPr>
          <p:cNvPr id="10" name="图片 13"/>
          <p:cNvPicPr>
            <a:picLocks noChangeAspect="1"/>
          </p:cNvPicPr>
          <p:nvPr/>
        </p:nvPicPr>
        <p:blipFill>
          <a:blip r:embed="rId3"/>
          <a:srcRect l="3247" t="9505" r="69484" b="51062"/>
          <a:stretch>
            <a:fillRect/>
          </a:stretch>
        </p:blipFill>
        <p:spPr bwMode="auto">
          <a:xfrm>
            <a:off x="3542110" y="3681414"/>
            <a:ext cx="1802606" cy="1957387"/>
          </a:xfrm>
          <a:prstGeom prst="rect">
            <a:avLst/>
          </a:prstGeom>
          <a:noFill/>
          <a:ln w="9525">
            <a:noFill/>
            <a:miter lim="800000"/>
            <a:headEnd/>
            <a:tailEnd/>
          </a:ln>
        </p:spPr>
      </p:pic>
      <p:pic>
        <p:nvPicPr>
          <p:cNvPr id="11" name="图片 16"/>
          <p:cNvPicPr>
            <a:picLocks noChangeAspect="1"/>
          </p:cNvPicPr>
          <p:nvPr/>
        </p:nvPicPr>
        <p:blipFill>
          <a:blip r:embed="rId3"/>
          <a:srcRect l="70595" t="60052" r="9485"/>
          <a:stretch>
            <a:fillRect/>
          </a:stretch>
        </p:blipFill>
        <p:spPr bwMode="auto">
          <a:xfrm>
            <a:off x="7630716" y="1400176"/>
            <a:ext cx="1213247" cy="1825625"/>
          </a:xfrm>
          <a:prstGeom prst="rect">
            <a:avLst/>
          </a:prstGeom>
          <a:noFill/>
          <a:ln w="9525">
            <a:noFill/>
            <a:miter lim="800000"/>
            <a:headEnd/>
            <a:tailEnd/>
          </a:ln>
        </p:spPr>
      </p:pic>
      <p:pic>
        <p:nvPicPr>
          <p:cNvPr id="12" name="图片 15"/>
          <p:cNvPicPr>
            <a:picLocks noChangeAspect="1"/>
          </p:cNvPicPr>
          <p:nvPr/>
        </p:nvPicPr>
        <p:blipFill>
          <a:blip r:embed="rId3"/>
          <a:srcRect l="70595" t="16029" r="11513" b="45821"/>
          <a:stretch>
            <a:fillRect/>
          </a:stretch>
        </p:blipFill>
        <p:spPr bwMode="auto">
          <a:xfrm>
            <a:off x="5926931" y="4884738"/>
            <a:ext cx="1233488" cy="1973262"/>
          </a:xfrm>
          <a:prstGeom prst="rect">
            <a:avLst/>
          </a:prstGeom>
          <a:noFill/>
          <a:ln w="9525">
            <a:noFill/>
            <a:miter lim="800000"/>
            <a:headEnd/>
            <a:tailEnd/>
          </a:ln>
        </p:spPr>
      </p:pic>
      <p:sp>
        <p:nvSpPr>
          <p:cNvPr id="2" name="Cloud Callout 1"/>
          <p:cNvSpPr/>
          <p:nvPr/>
        </p:nvSpPr>
        <p:spPr>
          <a:xfrm>
            <a:off x="3762375" y="2227264"/>
            <a:ext cx="2233613" cy="1328737"/>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dirty="0" err="1">
                <a:solidFill>
                  <a:prstClr val="black"/>
                </a:solidFill>
                <a:latin typeface="Times New Roman" panose="02020603050405020304" pitchFamily="18" charset="0"/>
                <a:ea typeface="MS Mincho"/>
              </a:rPr>
              <a:t>Đọc</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lời</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của</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Dế</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Mèn</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13" name="Cloud Callout 12"/>
          <p:cNvSpPr/>
          <p:nvPr/>
        </p:nvSpPr>
        <p:spPr>
          <a:xfrm>
            <a:off x="5728097" y="673100"/>
            <a:ext cx="2233613" cy="1328738"/>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dirty="0" err="1">
                <a:solidFill>
                  <a:prstClr val="black"/>
                </a:solidFill>
                <a:latin typeface="Times New Roman" panose="02020603050405020304" pitchFamily="18" charset="0"/>
                <a:ea typeface="MS Mincho"/>
              </a:rPr>
              <a:t>Đọc</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lời</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của</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Dế</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Choắt</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14" name="Cloud Callout 13"/>
          <p:cNvSpPr/>
          <p:nvPr/>
        </p:nvSpPr>
        <p:spPr>
          <a:xfrm>
            <a:off x="6625828" y="3995739"/>
            <a:ext cx="2232422" cy="1328737"/>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dirty="0" err="1">
                <a:solidFill>
                  <a:prstClr val="black"/>
                </a:solidFill>
                <a:latin typeface="Times New Roman" panose="02020603050405020304" pitchFamily="18" charset="0"/>
                <a:ea typeface="MS Mincho"/>
              </a:rPr>
              <a:t>Đọc</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lời</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của</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chị</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Cốc</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3" name="Oval 2"/>
          <p:cNvSpPr/>
          <p:nvPr/>
        </p:nvSpPr>
        <p:spPr>
          <a:xfrm>
            <a:off x="5444729" y="3122614"/>
            <a:ext cx="2696765" cy="873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a:solidFill>
                  <a:prstClr val="white"/>
                </a:solidFill>
                <a:latin typeface="Times New Roman" panose="02020603050405020304" pitchFamily="18" charset="0"/>
                <a:cs typeface="Times New Roman" panose="02020603050405020304" pitchFamily="18" charset="0"/>
              </a:rPr>
              <a:t>Phân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vai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đọc</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4" name="Oval 3"/>
          <p:cNvSpPr/>
          <p:nvPr/>
        </p:nvSpPr>
        <p:spPr>
          <a:xfrm>
            <a:off x="398860" y="3479801"/>
            <a:ext cx="3095625" cy="1844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tabLst>
                <a:tab pos="1385888" algn="l"/>
              </a:tabLst>
              <a:defRPr/>
            </a:pPr>
            <a:r>
              <a:rPr lang="en-US" sz="2400">
                <a:solidFill>
                  <a:srgbClr val="000000"/>
                </a:solidFill>
                <a:latin typeface="Times New Roman" pitchFamily="18" charset="0"/>
                <a:cs typeface="Times New Roman" pitchFamily="18" charset="0"/>
              </a:rPr>
              <a:t>Em hãy nêu vị trí của đoạn trích trong tác phẩm?</a:t>
            </a:r>
            <a:br>
              <a:rPr lang="en-US" sz="2400">
                <a:solidFill>
                  <a:srgbClr val="000000"/>
                </a:solidFill>
                <a:latin typeface="Times New Roman" pitchFamily="18" charset="0"/>
                <a:cs typeface="Times New Roman" pitchFamily="18" charset="0"/>
              </a:rPr>
            </a:br>
            <a:r>
              <a:rPr lang="en-US" sz="2400">
                <a:solidFill>
                  <a:srgbClr val="000000"/>
                </a:solidFill>
                <a:latin typeface="Times New Roman" pitchFamily="18" charset="0"/>
                <a:ea typeface="MS Mincho" pitchFamily="49" charset="-128"/>
                <a:cs typeface="Arial" charset="0"/>
              </a:rPr>
              <a:t>Kể tóm tắt.</a:t>
            </a:r>
            <a:endParaRPr lang="en-US" sz="240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54888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1000"/>
                                        <p:tgtEl>
                                          <p:spTgt spid="4"/>
                                        </p:tgtEl>
                                      </p:cBhvr>
                                    </p:animEffect>
                                    <p:anim calcmode="lin" valueType="num">
                                      <p:cBhvr>
                                        <p:cTn id="64" dur="1000" fill="hold"/>
                                        <p:tgtEl>
                                          <p:spTgt spid="4"/>
                                        </p:tgtEl>
                                        <p:attrNameLst>
                                          <p:attrName>ppt_x</p:attrName>
                                        </p:attrNameLst>
                                      </p:cBhvr>
                                      <p:tavLst>
                                        <p:tav tm="0">
                                          <p:val>
                                            <p:strVal val="#ppt_x"/>
                                          </p:val>
                                        </p:tav>
                                        <p:tav tm="100000">
                                          <p:val>
                                            <p:strVal val="#ppt_x"/>
                                          </p:val>
                                        </p:tav>
                                      </p:tavLst>
                                    </p:anim>
                                    <p:anim calcmode="lin" valueType="num">
                                      <p:cBhvr>
                                        <p:cTn id="6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que 5"/>
          <p:cNvSpPr/>
          <p:nvPr/>
        </p:nvSpPr>
        <p:spPr>
          <a:xfrm>
            <a:off x="217885" y="547688"/>
            <a:ext cx="2525315" cy="660400"/>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3200" b="1" dirty="0" err="1">
                <a:solidFill>
                  <a:srgbClr val="0D0D0D"/>
                </a:solidFill>
                <a:latin typeface="Times New Roman" panose="02020603050405020304" pitchFamily="18" charset="0"/>
                <a:ea typeface="MS Mincho"/>
              </a:rPr>
              <a:t>Đọc</a:t>
            </a:r>
            <a:r>
              <a:rPr lang="en-US" sz="3200" b="1" dirty="0">
                <a:solidFill>
                  <a:srgbClr val="0D0D0D"/>
                </a:solidFill>
                <a:latin typeface="Times New Roman" panose="02020603050405020304" pitchFamily="18" charset="0"/>
                <a:ea typeface="MS Mincho"/>
              </a:rPr>
              <a:t> - </a:t>
            </a:r>
            <a:r>
              <a:rPr lang="en-US" sz="3200" b="1" dirty="0" err="1">
                <a:solidFill>
                  <a:srgbClr val="0D0D0D"/>
                </a:solidFill>
                <a:latin typeface="Times New Roman" panose="02020603050405020304" pitchFamily="18" charset="0"/>
                <a:ea typeface="MS Mincho"/>
              </a:rPr>
              <a:t>kể</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tóm</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tắt</a:t>
            </a:r>
            <a:r>
              <a:rPr lang="en-US" sz="3200" b="1" dirty="0">
                <a:solidFill>
                  <a:srgbClr val="0D0D0D"/>
                </a:solidFill>
                <a:latin typeface="Times New Roman" panose="02020603050405020304" pitchFamily="18" charset="0"/>
                <a:ea typeface="MS Mincho"/>
              </a:rPr>
              <a:t> </a:t>
            </a:r>
            <a:endParaRPr lang="en-US" sz="3200" dirty="0">
              <a:solidFill>
                <a:prstClr val="white"/>
              </a:solidFill>
              <a:latin typeface="Times New Roman" panose="02020603050405020304" pitchFamily="18" charset="0"/>
              <a:ea typeface="Times New Roman" panose="02020603050405020304" pitchFamily="18" charset="0"/>
            </a:endParaRPr>
          </a:p>
        </p:txBody>
      </p:sp>
      <p:graphicFrame>
        <p:nvGraphicFramePr>
          <p:cNvPr id="2" name="Diagram 1"/>
          <p:cNvGraphicFramePr/>
          <p:nvPr/>
        </p:nvGraphicFramePr>
        <p:xfrm>
          <a:off x="218168" y="958280"/>
          <a:ext cx="9144000" cy="27170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56355" name="Picture 2"/>
          <p:cNvPicPr>
            <a:picLocks noChangeAspect="1"/>
          </p:cNvPicPr>
          <p:nvPr/>
        </p:nvPicPr>
        <p:blipFill>
          <a:blip r:embed="rId8"/>
          <a:srcRect/>
          <a:stretch>
            <a:fillRect/>
          </a:stretch>
        </p:blipFill>
        <p:spPr bwMode="auto">
          <a:xfrm>
            <a:off x="7443787" y="317500"/>
            <a:ext cx="1339454" cy="1282700"/>
          </a:xfrm>
          <a:prstGeom prst="rect">
            <a:avLst/>
          </a:prstGeom>
          <a:noFill/>
          <a:ln w="9525">
            <a:noFill/>
            <a:miter lim="800000"/>
            <a:headEnd/>
            <a:tailEnd/>
          </a:ln>
        </p:spPr>
      </p:pic>
    </p:spTree>
    <p:extLst>
      <p:ext uri="{BB962C8B-B14F-4D97-AF65-F5344CB8AC3E}">
        <p14:creationId xmlns:p14="http://schemas.microsoft.com/office/powerpoint/2010/main" val="105810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2" grpId="0">
        <p:bldAsOne/>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3448</Words>
  <Application>Microsoft Office PowerPoint</Application>
  <PresentationFormat>On-screen Show (4:3)</PresentationFormat>
  <Paragraphs>412</Paragraphs>
  <Slides>44</Slides>
  <Notes>12</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46" baseType="lpstr">
      <vt:lpstr>Office Theme</vt:lpstr>
      <vt:lpstr>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MSII</dc:creator>
  <cp:lastModifiedBy>MSII</cp:lastModifiedBy>
  <cp:revision>1</cp:revision>
  <dcterms:created xsi:type="dcterms:W3CDTF">2021-09-29T03:01:41Z</dcterms:created>
  <dcterms:modified xsi:type="dcterms:W3CDTF">2021-09-29T03:01:56Z</dcterms:modified>
</cp:coreProperties>
</file>