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5" r:id="rId9"/>
    <p:sldId id="266" r:id="rId10"/>
    <p:sldId id="263" r:id="rId11"/>
    <p:sldId id="267" r:id="rId12"/>
    <p:sldId id="269" r:id="rId13"/>
    <p:sldId id="275" r:id="rId14"/>
    <p:sldId id="270" r:id="rId15"/>
    <p:sldId id="276" r:id="rId16"/>
    <p:sldId id="271" r:id="rId17"/>
    <p:sldId id="272" r:id="rId18"/>
    <p:sldId id="273" r:id="rId19"/>
    <p:sldId id="277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9D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885906-CCD6-47FA-914A-3B3D187CA8C4}" v="40" dt="2021-06-21T04:24:05.4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3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715F9-CB0D-4AE7-837E-6E91A44CDF76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FA871-6E35-43F4-8BD0-A35EB677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4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08353-7C9C-4C23-AFCC-2FD4C3810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A72B51-7950-466C-905F-BE02B80405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BEAAA-ACE0-4DB3-B74A-13E08907B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0207-0FE5-481E-AA1E-D5C1039FCC0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1F950-9D4B-48BE-9E25-6C934320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5DA19-CF14-4B38-8692-EC27B984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7AD32-B21F-4566-9145-375AD543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9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F7D48-D990-43A0-820E-08EF92B80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038F3-5B42-45A5-AFF3-43E6F9D45C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7A861-0020-4FA8-9EA0-AD3652E4A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0207-0FE5-481E-AA1E-D5C1039FCC0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25CC5-1EA8-426C-BC86-B59B0EF69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026B4-C2EE-48BC-8673-F5FB954EF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7AD32-B21F-4566-9145-375AD543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8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167118-8F33-489D-9D40-3F95188D6C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8184C0-1F83-4140-A739-D93678B19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2591D-3AB8-468B-8E0A-F349AF13B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0207-0FE5-481E-AA1E-D5C1039FCC0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B8859-25B5-4B18-B51A-BA2B856C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EB61B-5EFF-434B-9069-CFED08EEF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7AD32-B21F-4566-9145-375AD543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77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260CB-E7CB-4673-BC16-7D47EAA8D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AFB01-55BF-4BA6-BC3E-88FF5A13F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18AEB-3043-4862-B641-29C865B2F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0207-0FE5-481E-AA1E-D5C1039FCC0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75CCC-2CCE-4A54-95B2-9F7BD6CE9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71EF7-0A4A-4A68-972C-2BF601E1E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7AD32-B21F-4566-9145-375AD543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42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42293-E6E0-4AC7-9FC0-284248732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53ACD-DA93-4001-A9E0-C65D591F0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4BA5-978C-48CB-87C9-74976A5EE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0207-0FE5-481E-AA1E-D5C1039FCC0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BB268-47F2-473C-AFDF-C5479A741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36F10-A09C-4DF5-8701-891DAEAE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7AD32-B21F-4566-9145-375AD543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11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4545C-3EFA-4F40-9643-A7FF8E414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EC6A-3CD3-4F2F-856F-C767558F5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FFC5B-9A15-496F-AC38-095770EDA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647A4-62CD-45AE-A529-DFC923E13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0207-0FE5-481E-AA1E-D5C1039FCC0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697C4-93CC-471E-A6D4-7A27CB19A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834FE-FFAB-4FAE-91BF-E9F94CA1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7AD32-B21F-4566-9145-375AD543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54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C28CC-E287-4610-898C-62B182940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BCD7A-AC6B-495C-8DEF-06F45C5FC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B359D-9B12-4476-BA8F-FB2ECC4E08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689059-9C58-4A9B-9F41-563DE0DE42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9794E2-3FA3-4029-8F7F-418BF64300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E8776-E572-4F5E-964C-AE2D50946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0207-0FE5-481E-AA1E-D5C1039FCC0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A38746-B8B8-42BA-9F0A-DEE4E15F4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037870-8C0C-425A-9608-68D43D993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7AD32-B21F-4566-9145-375AD543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5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FDB0D-C1A7-4CB0-A500-35EE8D5A5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B8C633-F2F8-4F57-B32B-B93A7A3D4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0207-0FE5-481E-AA1E-D5C1039FCC0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23A3DE-B0E5-4031-9803-891E63905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DD97D9-802B-4F57-88A6-B066123BF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7AD32-B21F-4566-9145-375AD543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2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41D991-B48B-4242-8D2E-F2CC38F08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0207-0FE5-481E-AA1E-D5C1039FCC0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B05553-291D-46CD-BE2D-EC844FF6C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CBB4B-BEC0-4ECE-8194-EB2D11800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7AD32-B21F-4566-9145-375AD543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63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23529-A964-4675-AB29-A2D88B33C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2DC2B-53EC-4BD5-B575-0F4F5151B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DAE716-9EEA-46BB-BADE-55F1D2768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A8628B-6827-4E58-8226-EA7788B0F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0207-0FE5-481E-AA1E-D5C1039FCC0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E2805-5D2C-493E-A6EE-4D6EF3A58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55130-D58A-4799-8222-773FB1CD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7AD32-B21F-4566-9145-375AD543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29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2EE5B-D426-4B89-B599-28795A412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042D9B-7562-4259-9AE7-6D3F9D5853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6384C-3382-409E-97FE-B6BE3811F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394C1-735D-4508-9358-8F3DC1203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0207-0FE5-481E-AA1E-D5C1039FCC0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5B5E9E-337A-4C03-A5DB-939A9C2D5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0AD67-9C7E-4892-9CA5-01DF6FAB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7AD32-B21F-4566-9145-375AD543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9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F3C7FD-D481-4C3A-B388-E59309A6B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C5F1D-8964-4019-8D60-4949066FD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11E9E-916B-409A-BFCD-6E52F09AC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F0207-0FE5-481E-AA1E-D5C1039FCC0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82C77-5FF2-4F25-90FF-EE9681DF5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06ADA-FBCC-4D64-B101-F6C7960DD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7AD32-B21F-4566-9145-375AD543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9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B498FB-8116-48B2-90E4-32752BB7FEC6}"/>
              </a:ext>
            </a:extLst>
          </p:cNvPr>
          <p:cNvSpPr txBox="1"/>
          <p:nvPr/>
        </p:nvSpPr>
        <p:spPr>
          <a:xfrm>
            <a:off x="1737875" y="1671596"/>
            <a:ext cx="8716250" cy="351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b="1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UNIT 0 – MY WORLD</a:t>
            </a:r>
          </a:p>
          <a:p>
            <a:pPr algn="ctr">
              <a:lnSpc>
                <a:spcPct val="200000"/>
              </a:lnSpc>
            </a:pPr>
            <a:r>
              <a:rPr lang="en-US" sz="4000" b="1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Lesson 0.4 My birthday is</a:t>
            </a:r>
          </a:p>
          <a:p>
            <a:pPr algn="ctr">
              <a:lnSpc>
                <a:spcPct val="200000"/>
              </a:lnSpc>
            </a:pPr>
            <a:r>
              <a:rPr lang="en-US" sz="36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(SB page 8)</a:t>
            </a:r>
          </a:p>
        </p:txBody>
      </p:sp>
    </p:spTree>
    <p:extLst>
      <p:ext uri="{BB962C8B-B14F-4D97-AF65-F5344CB8AC3E}">
        <p14:creationId xmlns:p14="http://schemas.microsoft.com/office/powerpoint/2010/main" val="4036871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13" y="1468598"/>
            <a:ext cx="2916599" cy="17466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051" y="1468598"/>
            <a:ext cx="3006090" cy="17466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13" y="4032618"/>
            <a:ext cx="2721560" cy="16711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41" y="3935694"/>
            <a:ext cx="3018400" cy="185740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027363" y="1468598"/>
            <a:ext cx="1160207" cy="174660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833941" y="1355527"/>
            <a:ext cx="1643384" cy="174660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334128" y="3935694"/>
            <a:ext cx="1643384" cy="174660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609135" y="4334270"/>
            <a:ext cx="1179932" cy="145883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050DB1-0706-4C34-BF5B-14B6C112F3AA}"/>
              </a:ext>
            </a:extLst>
          </p:cNvPr>
          <p:cNvSpPr txBox="1"/>
          <p:nvPr/>
        </p:nvSpPr>
        <p:spPr>
          <a:xfrm>
            <a:off x="2524440" y="3265377"/>
            <a:ext cx="1989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Winter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050DB1-0706-4C34-BF5B-14B6C112F3AA}"/>
              </a:ext>
            </a:extLst>
          </p:cNvPr>
          <p:cNvSpPr txBox="1"/>
          <p:nvPr/>
        </p:nvSpPr>
        <p:spPr>
          <a:xfrm>
            <a:off x="7937098" y="3239099"/>
            <a:ext cx="1989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Spring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050DB1-0706-4C34-BF5B-14B6C112F3AA}"/>
              </a:ext>
            </a:extLst>
          </p:cNvPr>
          <p:cNvSpPr txBox="1"/>
          <p:nvPr/>
        </p:nvSpPr>
        <p:spPr>
          <a:xfrm>
            <a:off x="2426921" y="5795388"/>
            <a:ext cx="1989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Summer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050DB1-0706-4C34-BF5B-14B6C112F3AA}"/>
              </a:ext>
            </a:extLst>
          </p:cNvPr>
          <p:cNvSpPr txBox="1"/>
          <p:nvPr/>
        </p:nvSpPr>
        <p:spPr>
          <a:xfrm>
            <a:off x="7937098" y="5795388"/>
            <a:ext cx="1989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Autumn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E011E83-566F-4E3C-9A83-C8FB674DFFBD}"/>
              </a:ext>
            </a:extLst>
          </p:cNvPr>
          <p:cNvSpPr/>
          <p:nvPr/>
        </p:nvSpPr>
        <p:spPr>
          <a:xfrm>
            <a:off x="99724" y="657304"/>
            <a:ext cx="4250974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What season is it?</a:t>
            </a:r>
          </a:p>
        </p:txBody>
      </p:sp>
    </p:spTree>
    <p:extLst>
      <p:ext uri="{BB962C8B-B14F-4D97-AF65-F5344CB8AC3E}">
        <p14:creationId xmlns:p14="http://schemas.microsoft.com/office/powerpoint/2010/main" val="148566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2E2CAC-B832-4D07-BFED-35362E4650B6}"/>
              </a:ext>
            </a:extLst>
          </p:cNvPr>
          <p:cNvSpPr/>
          <p:nvPr/>
        </p:nvSpPr>
        <p:spPr>
          <a:xfrm>
            <a:off x="179511" y="729218"/>
            <a:ext cx="4904117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Exercise 3 (SB page 8 )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17913-C2C6-431E-A813-44DDC48E8591}"/>
              </a:ext>
            </a:extLst>
          </p:cNvPr>
          <p:cNvSpPr txBox="1"/>
          <p:nvPr/>
        </p:nvSpPr>
        <p:spPr>
          <a:xfrm>
            <a:off x="67856" y="1464856"/>
            <a:ext cx="76701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 pairs, write the months for each season.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369579-C5BF-4023-9E82-78AFFA0F9232}"/>
              </a:ext>
            </a:extLst>
          </p:cNvPr>
          <p:cNvSpPr txBox="1"/>
          <p:nvPr/>
        </p:nvSpPr>
        <p:spPr>
          <a:xfrm>
            <a:off x="558213" y="2406273"/>
            <a:ext cx="1998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Summer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0447B4-6291-48BF-B819-41ED29FD8149}"/>
              </a:ext>
            </a:extLst>
          </p:cNvPr>
          <p:cNvSpPr txBox="1"/>
          <p:nvPr/>
        </p:nvSpPr>
        <p:spPr>
          <a:xfrm>
            <a:off x="2377613" y="2406273"/>
            <a:ext cx="29711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………..</a:t>
            </a:r>
            <a:r>
              <a:rPr lang="en-US" sz="28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, …………., ….…...</a:t>
            </a: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B91BB5-9FD2-4A5E-851C-6D8B00ACDB47}"/>
              </a:ext>
            </a:extLst>
          </p:cNvPr>
          <p:cNvSpPr txBox="1"/>
          <p:nvPr/>
        </p:nvSpPr>
        <p:spPr>
          <a:xfrm>
            <a:off x="2377609" y="2309113"/>
            <a:ext cx="5360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May</a:t>
            </a:r>
            <a:r>
              <a:rPr lang="en-US" sz="2800" dirty="0">
                <a:solidFill>
                  <a:srgbClr val="FF000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 June</a:t>
            </a:r>
            <a:r>
              <a:rPr lang="en-US" sz="2800" dirty="0">
                <a:solidFill>
                  <a:srgbClr val="FF0000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 July </a:t>
            </a:r>
            <a:endParaRPr lang="en-US" sz="2800" dirty="0">
              <a:solidFill>
                <a:srgbClr val="FF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369579-C5BF-4023-9E82-78AFFA0F9232}"/>
              </a:ext>
            </a:extLst>
          </p:cNvPr>
          <p:cNvSpPr txBox="1"/>
          <p:nvPr/>
        </p:nvSpPr>
        <p:spPr>
          <a:xfrm>
            <a:off x="558213" y="3086080"/>
            <a:ext cx="1703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Autumn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369579-C5BF-4023-9E82-78AFFA0F9232}"/>
              </a:ext>
            </a:extLst>
          </p:cNvPr>
          <p:cNvSpPr txBox="1"/>
          <p:nvPr/>
        </p:nvSpPr>
        <p:spPr>
          <a:xfrm>
            <a:off x="558213" y="3765887"/>
            <a:ext cx="14180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Winter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369579-C5BF-4023-9E82-78AFFA0F9232}"/>
              </a:ext>
            </a:extLst>
          </p:cNvPr>
          <p:cNvSpPr txBox="1"/>
          <p:nvPr/>
        </p:nvSpPr>
        <p:spPr>
          <a:xfrm>
            <a:off x="558213" y="4445694"/>
            <a:ext cx="1496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B91BB5-9FD2-4A5E-851C-6D8B00ACDB47}"/>
              </a:ext>
            </a:extLst>
          </p:cNvPr>
          <p:cNvSpPr txBox="1"/>
          <p:nvPr/>
        </p:nvSpPr>
        <p:spPr>
          <a:xfrm>
            <a:off x="2377609" y="3081893"/>
            <a:ext cx="5360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August</a:t>
            </a:r>
            <a:r>
              <a:rPr lang="en-US" sz="2800" dirty="0">
                <a:solidFill>
                  <a:srgbClr val="FF000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 September</a:t>
            </a:r>
            <a:r>
              <a:rPr lang="en-US" sz="2800" dirty="0">
                <a:solidFill>
                  <a:srgbClr val="FF0000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 October </a:t>
            </a:r>
            <a:endParaRPr lang="en-US" sz="2800" dirty="0">
              <a:solidFill>
                <a:srgbClr val="FF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B91BB5-9FD2-4A5E-851C-6D8B00ACDB47}"/>
              </a:ext>
            </a:extLst>
          </p:cNvPr>
          <p:cNvSpPr txBox="1"/>
          <p:nvPr/>
        </p:nvSpPr>
        <p:spPr>
          <a:xfrm>
            <a:off x="2377611" y="3768874"/>
            <a:ext cx="6264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November</a:t>
            </a:r>
            <a:r>
              <a:rPr lang="en-US" sz="2800" dirty="0">
                <a:solidFill>
                  <a:srgbClr val="FF000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 December</a:t>
            </a:r>
            <a:r>
              <a:rPr lang="en-US" sz="2800" dirty="0">
                <a:solidFill>
                  <a:srgbClr val="FF0000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 January </a:t>
            </a:r>
            <a:endParaRPr lang="en-US" sz="2800" dirty="0">
              <a:solidFill>
                <a:srgbClr val="FF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B91BB5-9FD2-4A5E-851C-6D8B00ACDB47}"/>
              </a:ext>
            </a:extLst>
          </p:cNvPr>
          <p:cNvSpPr txBox="1"/>
          <p:nvPr/>
        </p:nvSpPr>
        <p:spPr>
          <a:xfrm>
            <a:off x="2377610" y="4458279"/>
            <a:ext cx="5360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February</a:t>
            </a:r>
            <a:r>
              <a:rPr lang="en-US" sz="2800" dirty="0">
                <a:solidFill>
                  <a:srgbClr val="FF000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 March</a:t>
            </a:r>
            <a:r>
              <a:rPr lang="en-US" sz="2800" dirty="0">
                <a:solidFill>
                  <a:srgbClr val="FF0000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 April </a:t>
            </a:r>
            <a:endParaRPr lang="en-US" sz="2800" dirty="0">
              <a:solidFill>
                <a:srgbClr val="FF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0447B4-6291-48BF-B819-41ED29FD8149}"/>
              </a:ext>
            </a:extLst>
          </p:cNvPr>
          <p:cNvSpPr txBox="1"/>
          <p:nvPr/>
        </p:nvSpPr>
        <p:spPr>
          <a:xfrm>
            <a:off x="2377612" y="3162562"/>
            <a:ext cx="53603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………………</a:t>
            </a:r>
            <a:r>
              <a:rPr lang="en-US" sz="28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, ………………….……., ………………...</a:t>
            </a: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0447B4-6291-48BF-B819-41ED29FD8149}"/>
              </a:ext>
            </a:extLst>
          </p:cNvPr>
          <p:cNvSpPr txBox="1"/>
          <p:nvPr/>
        </p:nvSpPr>
        <p:spPr>
          <a:xfrm>
            <a:off x="2377609" y="3854673"/>
            <a:ext cx="62649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…………………..…</a:t>
            </a:r>
            <a:r>
              <a:rPr lang="en-US" sz="28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,  ……………….…….,  ………………...</a:t>
            </a: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0447B4-6291-48BF-B819-41ED29FD8149}"/>
              </a:ext>
            </a:extLst>
          </p:cNvPr>
          <p:cNvSpPr txBox="1"/>
          <p:nvPr/>
        </p:nvSpPr>
        <p:spPr>
          <a:xfrm>
            <a:off x="2377609" y="4579024"/>
            <a:ext cx="62649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……………….…</a:t>
            </a:r>
            <a:r>
              <a:rPr lang="en-US" sz="28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,  ……..…….,  ………...</a:t>
            </a: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76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BCBAEC7F-4891-42CE-B403-E14E025405D4}"/>
              </a:ext>
            </a:extLst>
          </p:cNvPr>
          <p:cNvSpPr/>
          <p:nvPr/>
        </p:nvSpPr>
        <p:spPr>
          <a:xfrm>
            <a:off x="76768" y="682689"/>
            <a:ext cx="3003889" cy="57606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Season quiz!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2099" y="1640444"/>
            <a:ext cx="8919748" cy="276604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400" dirty="0">
                <a:solidFill>
                  <a:srgbClr val="7030A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Which season is hot and sunny?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400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Which season has lots of snow and ice?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400" dirty="0">
                <a:solidFill>
                  <a:schemeClr val="accent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Which season is also called fall?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Which season has lots of rain and flowers blooming?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400" dirty="0">
                <a:solidFill>
                  <a:srgbClr val="E739D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Which season do people wear shorts and T-shirts?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400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Which season does a school year start?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solidFill>
                <a:srgbClr val="7030A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533E8476-07C3-4C6E-8F17-BF55A2057F72}"/>
              </a:ext>
            </a:extLst>
          </p:cNvPr>
          <p:cNvSpPr/>
          <p:nvPr/>
        </p:nvSpPr>
        <p:spPr>
          <a:xfrm>
            <a:off x="193667" y="4788175"/>
            <a:ext cx="2117813" cy="506496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 Summer </a:t>
            </a:r>
          </a:p>
        </p:txBody>
      </p:sp>
      <p:sp>
        <p:nvSpPr>
          <p:cNvPr id="24" name="Rectangle: Rounded Corners 8">
            <a:extLst>
              <a:ext uri="{FF2B5EF4-FFF2-40B4-BE49-F238E27FC236}">
                <a16:creationId xmlns:a16="http://schemas.microsoft.com/office/drawing/2014/main" id="{533E8476-07C3-4C6E-8F17-BF55A2057F72}"/>
              </a:ext>
            </a:extLst>
          </p:cNvPr>
          <p:cNvSpPr/>
          <p:nvPr/>
        </p:nvSpPr>
        <p:spPr>
          <a:xfrm>
            <a:off x="193667" y="5569839"/>
            <a:ext cx="2117811" cy="506496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 Winter </a:t>
            </a:r>
          </a:p>
        </p:txBody>
      </p:sp>
      <p:sp>
        <p:nvSpPr>
          <p:cNvPr id="25" name="Rectangle: Rounded Corners 8">
            <a:extLst>
              <a:ext uri="{FF2B5EF4-FFF2-40B4-BE49-F238E27FC236}">
                <a16:creationId xmlns:a16="http://schemas.microsoft.com/office/drawing/2014/main" id="{533E8476-07C3-4C6E-8F17-BF55A2057F72}"/>
              </a:ext>
            </a:extLst>
          </p:cNvPr>
          <p:cNvSpPr/>
          <p:nvPr/>
        </p:nvSpPr>
        <p:spPr>
          <a:xfrm>
            <a:off x="7645617" y="4792958"/>
            <a:ext cx="2186641" cy="506496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5. Summer </a:t>
            </a:r>
          </a:p>
        </p:txBody>
      </p:sp>
      <p:sp>
        <p:nvSpPr>
          <p:cNvPr id="26" name="Rectangle: Rounded Corners 8">
            <a:extLst>
              <a:ext uri="{FF2B5EF4-FFF2-40B4-BE49-F238E27FC236}">
                <a16:creationId xmlns:a16="http://schemas.microsoft.com/office/drawing/2014/main" id="{533E8476-07C3-4C6E-8F17-BF55A2057F72}"/>
              </a:ext>
            </a:extLst>
          </p:cNvPr>
          <p:cNvSpPr/>
          <p:nvPr/>
        </p:nvSpPr>
        <p:spPr>
          <a:xfrm>
            <a:off x="7645617" y="5546375"/>
            <a:ext cx="2186641" cy="506496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6. Autumn </a:t>
            </a:r>
          </a:p>
        </p:txBody>
      </p:sp>
      <p:sp>
        <p:nvSpPr>
          <p:cNvPr id="27" name="Rectangle: Rounded Corners 8">
            <a:extLst>
              <a:ext uri="{FF2B5EF4-FFF2-40B4-BE49-F238E27FC236}">
                <a16:creationId xmlns:a16="http://schemas.microsoft.com/office/drawing/2014/main" id="{533E8476-07C3-4C6E-8F17-BF55A2057F72}"/>
              </a:ext>
            </a:extLst>
          </p:cNvPr>
          <p:cNvSpPr/>
          <p:nvPr/>
        </p:nvSpPr>
        <p:spPr>
          <a:xfrm>
            <a:off x="4019903" y="4788175"/>
            <a:ext cx="2105594" cy="506496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 Autumn </a:t>
            </a:r>
          </a:p>
        </p:txBody>
      </p:sp>
      <p:sp>
        <p:nvSpPr>
          <p:cNvPr id="28" name="Rectangle: Rounded Corners 8">
            <a:extLst>
              <a:ext uri="{FF2B5EF4-FFF2-40B4-BE49-F238E27FC236}">
                <a16:creationId xmlns:a16="http://schemas.microsoft.com/office/drawing/2014/main" id="{533E8476-07C3-4C6E-8F17-BF55A2057F72}"/>
              </a:ext>
            </a:extLst>
          </p:cNvPr>
          <p:cNvSpPr/>
          <p:nvPr/>
        </p:nvSpPr>
        <p:spPr>
          <a:xfrm>
            <a:off x="4019902" y="5546375"/>
            <a:ext cx="2105595" cy="506496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4. Spring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788" y="4159075"/>
            <a:ext cx="21717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21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4" descr="Line arrow: Straight with solid fill">
            <a:extLst>
              <a:ext uri="{FF2B5EF4-FFF2-40B4-BE49-F238E27FC236}">
                <a16:creationId xmlns:a16="http://schemas.microsoft.com/office/drawing/2014/main" id="{DA45772E-53BC-4945-B44F-056AEC7BA0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233457" y="2899353"/>
            <a:ext cx="639362" cy="105929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626555" y="2971800"/>
            <a:ext cx="2372931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Numbers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F5DB6B-23E9-43D0-A317-3D678FE91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1" y="1533525"/>
            <a:ext cx="59055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6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6492A1-AA48-403A-8E5A-26B326E9A977}"/>
              </a:ext>
            </a:extLst>
          </p:cNvPr>
          <p:cNvSpPr/>
          <p:nvPr/>
        </p:nvSpPr>
        <p:spPr>
          <a:xfrm>
            <a:off x="92837" y="743397"/>
            <a:ext cx="5100411" cy="6069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Exercise 4 (SB page 8)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97FFE0-2EB4-41D3-8E4B-96C7B74AB355}"/>
              </a:ext>
            </a:extLst>
          </p:cNvPr>
          <p:cNvSpPr txBox="1"/>
          <p:nvPr/>
        </p:nvSpPr>
        <p:spPr>
          <a:xfrm>
            <a:off x="92837" y="1502840"/>
            <a:ext cx="71082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Listen and write the numbers you hear.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402" y="572494"/>
            <a:ext cx="4998761" cy="2082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838200" y="2178603"/>
            <a:ext cx="10515600" cy="3998359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lphaLcPeriod"/>
            </a:pPr>
            <a:r>
              <a:rPr lang="en-US" dirty="0">
                <a:solidFill>
                  <a:srgbClr val="E739D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Thirteen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Thirty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Nineteen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Ninety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One hundred and fifty – nine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>
                <a:solidFill>
                  <a:srgbClr val="7030A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Five hundred and twenty – six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Seven hundred and sixty – three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Two thousand, three hundred and sixty – one </a:t>
            </a:r>
          </a:p>
        </p:txBody>
      </p:sp>
      <p:pic>
        <p:nvPicPr>
          <p:cNvPr id="18" name="0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41" y="8803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7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333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12" y="767228"/>
            <a:ext cx="4467272" cy="297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671036" y="3876797"/>
            <a:ext cx="3016061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Five athletes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77" y="559271"/>
            <a:ext cx="4652272" cy="297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7932160" y="3763726"/>
            <a:ext cx="133966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First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127226" y="4417571"/>
            <a:ext cx="1853381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Second </a:t>
            </a:r>
          </a:p>
        </p:txBody>
      </p:sp>
      <p:pic>
        <p:nvPicPr>
          <p:cNvPr id="10" name="Graphic 14" descr="Line arrow: Straight with solid fill">
            <a:extLst>
              <a:ext uri="{FF2B5EF4-FFF2-40B4-BE49-F238E27FC236}">
                <a16:creationId xmlns:a16="http://schemas.microsoft.com/office/drawing/2014/main" id="{DA45772E-53BC-4945-B44F-056AEC7BA0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853290" flipH="1">
            <a:off x="8245299" y="2977276"/>
            <a:ext cx="953632" cy="1059293"/>
          </a:xfrm>
          <a:prstGeom prst="rect">
            <a:avLst/>
          </a:prstGeom>
        </p:spPr>
      </p:pic>
      <p:pic>
        <p:nvPicPr>
          <p:cNvPr id="11" name="Graphic 14" descr="Line arrow: Straight with solid fill">
            <a:extLst>
              <a:ext uri="{FF2B5EF4-FFF2-40B4-BE49-F238E27FC236}">
                <a16:creationId xmlns:a16="http://schemas.microsoft.com/office/drawing/2014/main" id="{DA45772E-53BC-4945-B44F-056AEC7BA0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807817" flipH="1">
            <a:off x="10885046" y="3234079"/>
            <a:ext cx="953632" cy="105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33AA2B-191D-4891-8342-A78DF6BC433C}"/>
              </a:ext>
            </a:extLst>
          </p:cNvPr>
          <p:cNvSpPr/>
          <p:nvPr/>
        </p:nvSpPr>
        <p:spPr>
          <a:xfrm>
            <a:off x="108893" y="718197"/>
            <a:ext cx="4994049" cy="6069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Exercise 5 (SB page 8)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97FFE0-2EB4-41D3-8E4B-96C7B74AB355}"/>
              </a:ext>
            </a:extLst>
          </p:cNvPr>
          <p:cNvSpPr txBox="1"/>
          <p:nvPr/>
        </p:nvSpPr>
        <p:spPr>
          <a:xfrm>
            <a:off x="152400" y="1673600"/>
            <a:ext cx="71082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Write the ordinal numbers in words.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704902"/>
              </p:ext>
            </p:extLst>
          </p:nvPr>
        </p:nvGraphicFramePr>
        <p:xfrm>
          <a:off x="403124" y="2496604"/>
          <a:ext cx="11267768" cy="72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6942">
                  <a:extLst>
                    <a:ext uri="{9D8B030D-6E8A-4147-A177-3AD203B41FA5}">
                      <a16:colId xmlns:a16="http://schemas.microsoft.com/office/drawing/2014/main" val="1078335442"/>
                    </a:ext>
                  </a:extLst>
                </a:gridCol>
                <a:gridCol w="2816942">
                  <a:extLst>
                    <a:ext uri="{9D8B030D-6E8A-4147-A177-3AD203B41FA5}">
                      <a16:colId xmlns:a16="http://schemas.microsoft.com/office/drawing/2014/main" val="421696176"/>
                    </a:ext>
                  </a:extLst>
                </a:gridCol>
                <a:gridCol w="2816942">
                  <a:extLst>
                    <a:ext uri="{9D8B030D-6E8A-4147-A177-3AD203B41FA5}">
                      <a16:colId xmlns:a16="http://schemas.microsoft.com/office/drawing/2014/main" val="1087849407"/>
                    </a:ext>
                  </a:extLst>
                </a:gridCol>
                <a:gridCol w="2816942">
                  <a:extLst>
                    <a:ext uri="{9D8B030D-6E8A-4147-A177-3AD203B41FA5}">
                      <a16:colId xmlns:a16="http://schemas.microsoft.com/office/drawing/2014/main" val="4259416520"/>
                    </a:ext>
                  </a:extLst>
                </a:gridCol>
              </a:tblGrid>
              <a:tr h="728378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</a:t>
                      </a:r>
                      <a:r>
                        <a:rPr lang="en-US" sz="4000" b="0" baseline="3000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rd</a:t>
                      </a:r>
                      <a:r>
                        <a:rPr lang="en-US" sz="40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4</a:t>
                      </a:r>
                      <a:r>
                        <a:rPr lang="en-US" sz="4000" b="0" baseline="3000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th</a:t>
                      </a:r>
                      <a:r>
                        <a:rPr lang="en-US" sz="40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</a:t>
                      </a:r>
                      <a:r>
                        <a:rPr lang="en-US" sz="4000" b="0" baseline="3000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th</a:t>
                      </a:r>
                      <a:r>
                        <a:rPr lang="en-US" sz="40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26</a:t>
                      </a:r>
                      <a:r>
                        <a:rPr lang="en-US" sz="4000" b="0" baseline="3000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th</a:t>
                      </a:r>
                      <a:r>
                        <a:rPr lang="en-US" sz="40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9585765"/>
                  </a:ext>
                </a:extLst>
              </a:tr>
            </a:tbl>
          </a:graphicData>
        </a:graphic>
      </p:graphicFrame>
      <p:sp>
        <p:nvSpPr>
          <p:cNvPr id="18" name="Rounded Rectangle 17"/>
          <p:cNvSpPr/>
          <p:nvPr/>
        </p:nvSpPr>
        <p:spPr>
          <a:xfrm>
            <a:off x="796415" y="3524766"/>
            <a:ext cx="1632153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Third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554363" y="3524766"/>
            <a:ext cx="181405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Fourth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093119" y="3524766"/>
            <a:ext cx="233516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Fifteenth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504904" y="3524766"/>
            <a:ext cx="3460954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Twenty - sixth</a:t>
            </a:r>
          </a:p>
        </p:txBody>
      </p:sp>
      <p:pic>
        <p:nvPicPr>
          <p:cNvPr id="22" name="Graphic 14" descr="Line arrow: Straight with solid fill">
            <a:extLst>
              <a:ext uri="{FF2B5EF4-FFF2-40B4-BE49-F238E27FC236}">
                <a16:creationId xmlns:a16="http://schemas.microsoft.com/office/drawing/2014/main" id="{DA45772E-53BC-4945-B44F-056AEC7BA0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340887" y="2932756"/>
            <a:ext cx="485260" cy="745054"/>
          </a:xfrm>
          <a:prstGeom prst="rect">
            <a:avLst/>
          </a:prstGeom>
        </p:spPr>
      </p:pic>
      <p:pic>
        <p:nvPicPr>
          <p:cNvPr id="23" name="Graphic 14" descr="Line arrow: Straight with solid fill">
            <a:extLst>
              <a:ext uri="{FF2B5EF4-FFF2-40B4-BE49-F238E27FC236}">
                <a16:creationId xmlns:a16="http://schemas.microsoft.com/office/drawing/2014/main" id="{DA45772E-53BC-4945-B44F-056AEC7BA0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9992751" y="2932756"/>
            <a:ext cx="485260" cy="745054"/>
          </a:xfrm>
          <a:prstGeom prst="rect">
            <a:avLst/>
          </a:prstGeom>
        </p:spPr>
      </p:pic>
      <p:pic>
        <p:nvPicPr>
          <p:cNvPr id="24" name="Graphic 14" descr="Line arrow: Straight with solid fill">
            <a:extLst>
              <a:ext uri="{FF2B5EF4-FFF2-40B4-BE49-F238E27FC236}">
                <a16:creationId xmlns:a16="http://schemas.microsoft.com/office/drawing/2014/main" id="{DA45772E-53BC-4945-B44F-056AEC7BA0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7127802" y="2909609"/>
            <a:ext cx="485260" cy="745054"/>
          </a:xfrm>
          <a:prstGeom prst="rect">
            <a:avLst/>
          </a:prstGeom>
        </p:spPr>
      </p:pic>
      <p:pic>
        <p:nvPicPr>
          <p:cNvPr id="25" name="Graphic 14" descr="Line arrow: Straight with solid fill">
            <a:extLst>
              <a:ext uri="{FF2B5EF4-FFF2-40B4-BE49-F238E27FC236}">
                <a16:creationId xmlns:a16="http://schemas.microsoft.com/office/drawing/2014/main" id="{DA45772E-53BC-4945-B44F-056AEC7BA0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4284269" y="2932756"/>
            <a:ext cx="485260" cy="74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5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9" grpId="1" animBg="1"/>
      <p:bldP spid="20" grpId="1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2F2C3A-DE56-4E1B-AFC2-CAD8287C693D}"/>
              </a:ext>
            </a:extLst>
          </p:cNvPr>
          <p:cNvSpPr/>
          <p:nvPr/>
        </p:nvSpPr>
        <p:spPr>
          <a:xfrm>
            <a:off x="108892" y="718197"/>
            <a:ext cx="5061821" cy="6069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Exercise 6 (SB page 8)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9D61CB-9A87-4A75-AE84-88D4310131D3}"/>
              </a:ext>
            </a:extLst>
          </p:cNvPr>
          <p:cNvSpPr txBox="1"/>
          <p:nvPr/>
        </p:nvSpPr>
        <p:spPr>
          <a:xfrm>
            <a:off x="32455" y="1516019"/>
            <a:ext cx="117676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Listen and choose the date you hear. </a:t>
            </a:r>
            <a:endParaRPr lang="en-US" sz="4000" dirty="0">
              <a:solidFill>
                <a:schemeClr val="accent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4" name="0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800346"/>
            <a:ext cx="524751" cy="52475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07202"/>
              </p:ext>
            </p:extLst>
          </p:nvPr>
        </p:nvGraphicFramePr>
        <p:xfrm>
          <a:off x="1613043" y="1962364"/>
          <a:ext cx="9126747" cy="4307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658">
                  <a:extLst>
                    <a:ext uri="{9D8B030D-6E8A-4147-A177-3AD203B41FA5}">
                      <a16:colId xmlns:a16="http://schemas.microsoft.com/office/drawing/2014/main" val="2719491429"/>
                    </a:ext>
                  </a:extLst>
                </a:gridCol>
                <a:gridCol w="4530903">
                  <a:extLst>
                    <a:ext uri="{9D8B030D-6E8A-4147-A177-3AD203B41FA5}">
                      <a16:colId xmlns:a16="http://schemas.microsoft.com/office/drawing/2014/main" val="96534867"/>
                    </a:ext>
                  </a:extLst>
                </a:gridCol>
                <a:gridCol w="3784186">
                  <a:extLst>
                    <a:ext uri="{9D8B030D-6E8A-4147-A177-3AD203B41FA5}">
                      <a16:colId xmlns:a16="http://schemas.microsoft.com/office/drawing/2014/main" val="2744159043"/>
                    </a:ext>
                  </a:extLst>
                </a:gridCol>
              </a:tblGrid>
              <a:tr h="954885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</a:t>
                      </a:r>
                      <a:r>
                        <a:rPr lang="en-US" sz="2800" b="0" baseline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1</a:t>
                      </a:r>
                      <a:r>
                        <a:rPr lang="en-US" sz="2800" b="0" baseline="3000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st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January</a:t>
                      </a:r>
                    </a:p>
                    <a:p>
                      <a:pPr algn="l"/>
                      <a:endParaRPr lang="en-US" sz="2800" b="0" dirty="0">
                        <a:solidFill>
                          <a:srgbClr val="7030A0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</a:t>
                      </a:r>
                      <a:r>
                        <a:rPr lang="en-US" sz="2800" b="0" baseline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11</a:t>
                      </a:r>
                      <a:r>
                        <a:rPr lang="en-US" sz="2800" b="0" baseline="3000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th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January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0418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</a:t>
                      </a:r>
                      <a:r>
                        <a:rPr lang="en-US" sz="2800" b="0" baseline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13</a:t>
                      </a:r>
                      <a:r>
                        <a:rPr lang="en-US" sz="2800" b="0" baseline="3000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th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March</a:t>
                      </a:r>
                    </a:p>
                    <a:p>
                      <a:pPr algn="l"/>
                      <a:endParaRPr lang="en-US" sz="2800" b="0" dirty="0">
                        <a:solidFill>
                          <a:srgbClr val="7030A0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baseline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 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30</a:t>
                      </a:r>
                      <a:r>
                        <a:rPr lang="en-US" sz="2800" b="0" baseline="3000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th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March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9601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</a:t>
                      </a:r>
                      <a:r>
                        <a:rPr lang="en-US" sz="2800" b="0" baseline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29</a:t>
                      </a:r>
                      <a:r>
                        <a:rPr lang="en-US" sz="2800" b="0" baseline="3000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th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July</a:t>
                      </a:r>
                    </a:p>
                    <a:p>
                      <a:pPr algn="l"/>
                      <a:endParaRPr lang="en-US" sz="2800" b="0" dirty="0">
                        <a:solidFill>
                          <a:srgbClr val="7030A0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</a:t>
                      </a:r>
                      <a:r>
                        <a:rPr lang="en-US" sz="2800" b="0" baseline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20</a:t>
                      </a:r>
                      <a:r>
                        <a:rPr lang="en-US" sz="2800" b="0" baseline="3000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th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July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225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</a:t>
                      </a:r>
                      <a:r>
                        <a:rPr lang="en-US" sz="2800" b="0" baseline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13</a:t>
                      </a:r>
                      <a:r>
                        <a:rPr lang="en-US" sz="2800" b="0" baseline="3000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th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October</a:t>
                      </a:r>
                    </a:p>
                    <a:p>
                      <a:pPr algn="l"/>
                      <a:endParaRPr lang="en-US" sz="2800" b="0" dirty="0">
                        <a:solidFill>
                          <a:srgbClr val="7030A0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</a:t>
                      </a:r>
                      <a:r>
                        <a:rPr lang="en-US" sz="2800" b="0" baseline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30</a:t>
                      </a:r>
                      <a:r>
                        <a:rPr lang="en-US" sz="2800" b="0" baseline="3000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th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October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182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</a:t>
                      </a:r>
                      <a:r>
                        <a:rPr lang="en-US" sz="2800" b="0" baseline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21</a:t>
                      </a:r>
                      <a:r>
                        <a:rPr lang="en-US" sz="2800" b="0" baseline="3000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st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December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</a:t>
                      </a:r>
                      <a:r>
                        <a:rPr lang="en-US" sz="2800" b="0" baseline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23</a:t>
                      </a:r>
                      <a:r>
                        <a:rPr lang="en-US" sz="2800" b="0" baseline="3000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rd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December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4672921"/>
                  </a:ext>
                </a:extLst>
              </a:tr>
            </a:tbl>
          </a:graphicData>
        </a:graphic>
      </p:graphicFrame>
      <p:sp>
        <p:nvSpPr>
          <p:cNvPr id="23" name="Oval 22"/>
          <p:cNvSpPr/>
          <p:nvPr/>
        </p:nvSpPr>
        <p:spPr>
          <a:xfrm>
            <a:off x="2321304" y="5732980"/>
            <a:ext cx="596558" cy="5340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6824810" y="1943059"/>
            <a:ext cx="596558" cy="5340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321304" y="2915020"/>
            <a:ext cx="596558" cy="5340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2321304" y="3836561"/>
            <a:ext cx="596558" cy="5340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6824810" y="4780908"/>
            <a:ext cx="596558" cy="5340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2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54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4916DDC-73D8-4080-876C-384BE00DAF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325162"/>
              </p:ext>
            </p:extLst>
          </p:nvPr>
        </p:nvGraphicFramePr>
        <p:xfrm>
          <a:off x="108892" y="1528535"/>
          <a:ext cx="804863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804600" imgH="771120" progId="Photoshop.Image.13">
                  <p:embed/>
                </p:oleObj>
              </mc:Choice>
              <mc:Fallback>
                <p:oleObj name="Image" r:id="rId2" imgW="804600" imgH="771120" progId="Photoshop.Image.1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4916DDC-73D8-4080-876C-384BE00DAF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8892" y="1528535"/>
                        <a:ext cx="804863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F54EC1-6DB2-4B1E-AD70-B423B2CF8F2E}"/>
              </a:ext>
            </a:extLst>
          </p:cNvPr>
          <p:cNvSpPr/>
          <p:nvPr/>
        </p:nvSpPr>
        <p:spPr>
          <a:xfrm>
            <a:off x="108892" y="718197"/>
            <a:ext cx="5061821" cy="6069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Exercise 7 (SB page 8)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D1AD0-913B-4061-A231-0A8C0D4FA033}"/>
              </a:ext>
            </a:extLst>
          </p:cNvPr>
          <p:cNvSpPr txBox="1"/>
          <p:nvPr/>
        </p:nvSpPr>
        <p:spPr>
          <a:xfrm>
            <a:off x="913755" y="1652687"/>
            <a:ext cx="5178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Ask and answer questions.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7C5C77F-F6BF-4CCD-978C-B099602FA581}"/>
              </a:ext>
            </a:extLst>
          </p:cNvPr>
          <p:cNvSpPr/>
          <p:nvPr/>
        </p:nvSpPr>
        <p:spPr>
          <a:xfrm>
            <a:off x="239485" y="2424212"/>
            <a:ext cx="6335485" cy="904615"/>
          </a:xfrm>
          <a:custGeom>
            <a:avLst/>
            <a:gdLst>
              <a:gd name="connsiteX0" fmla="*/ 0 w 6335485"/>
              <a:gd name="connsiteY0" fmla="*/ 150772 h 904615"/>
              <a:gd name="connsiteX1" fmla="*/ 150772 w 6335485"/>
              <a:gd name="connsiteY1" fmla="*/ 0 h 904615"/>
              <a:gd name="connsiteX2" fmla="*/ 603343 w 6335485"/>
              <a:gd name="connsiteY2" fmla="*/ 0 h 904615"/>
              <a:gd name="connsiteX3" fmla="*/ 1055914 w 6335485"/>
              <a:gd name="connsiteY3" fmla="*/ 0 h 904615"/>
              <a:gd name="connsiteX4" fmla="*/ 1055914 w 6335485"/>
              <a:gd name="connsiteY4" fmla="*/ 0 h 904615"/>
              <a:gd name="connsiteX5" fmla="*/ 1583871 w 6335485"/>
              <a:gd name="connsiteY5" fmla="*/ 0 h 904615"/>
              <a:gd name="connsiteX6" fmla="*/ 2111828 w 6335485"/>
              <a:gd name="connsiteY6" fmla="*/ 0 h 904615"/>
              <a:gd name="connsiteX7" fmla="*/ 2639785 w 6335485"/>
              <a:gd name="connsiteY7" fmla="*/ 0 h 904615"/>
              <a:gd name="connsiteX8" fmla="*/ 3266056 w 6335485"/>
              <a:gd name="connsiteY8" fmla="*/ 0 h 904615"/>
              <a:gd name="connsiteX9" fmla="*/ 3892326 w 6335485"/>
              <a:gd name="connsiteY9" fmla="*/ 0 h 904615"/>
              <a:gd name="connsiteX10" fmla="*/ 4483148 w 6335485"/>
              <a:gd name="connsiteY10" fmla="*/ 0 h 904615"/>
              <a:gd name="connsiteX11" fmla="*/ 5109418 w 6335485"/>
              <a:gd name="connsiteY11" fmla="*/ 0 h 904615"/>
              <a:gd name="connsiteX12" fmla="*/ 5664790 w 6335485"/>
              <a:gd name="connsiteY12" fmla="*/ 0 h 904615"/>
              <a:gd name="connsiteX13" fmla="*/ 6184713 w 6335485"/>
              <a:gd name="connsiteY13" fmla="*/ 0 h 904615"/>
              <a:gd name="connsiteX14" fmla="*/ 6335485 w 6335485"/>
              <a:gd name="connsiteY14" fmla="*/ 150772 h 904615"/>
              <a:gd name="connsiteX15" fmla="*/ 6335485 w 6335485"/>
              <a:gd name="connsiteY15" fmla="*/ 527692 h 904615"/>
              <a:gd name="connsiteX16" fmla="*/ 6335485 w 6335485"/>
              <a:gd name="connsiteY16" fmla="*/ 527692 h 904615"/>
              <a:gd name="connsiteX17" fmla="*/ 6335485 w 6335485"/>
              <a:gd name="connsiteY17" fmla="*/ 753846 h 904615"/>
              <a:gd name="connsiteX18" fmla="*/ 6335485 w 6335485"/>
              <a:gd name="connsiteY18" fmla="*/ 753843 h 904615"/>
              <a:gd name="connsiteX19" fmla="*/ 6184713 w 6335485"/>
              <a:gd name="connsiteY19" fmla="*/ 904615 h 904615"/>
              <a:gd name="connsiteX20" fmla="*/ 5522993 w 6335485"/>
              <a:gd name="connsiteY20" fmla="*/ 904615 h 904615"/>
              <a:gd name="connsiteX21" fmla="*/ 4896722 w 6335485"/>
              <a:gd name="connsiteY21" fmla="*/ 904615 h 904615"/>
              <a:gd name="connsiteX22" fmla="*/ 4305901 w 6335485"/>
              <a:gd name="connsiteY22" fmla="*/ 904615 h 904615"/>
              <a:gd name="connsiteX23" fmla="*/ 3715080 w 6335485"/>
              <a:gd name="connsiteY23" fmla="*/ 904615 h 904615"/>
              <a:gd name="connsiteX24" fmla="*/ 3230606 w 6335485"/>
              <a:gd name="connsiteY24" fmla="*/ 904615 h 904615"/>
              <a:gd name="connsiteX25" fmla="*/ 2639785 w 6335485"/>
              <a:gd name="connsiteY25" fmla="*/ 904615 h 904615"/>
              <a:gd name="connsiteX26" fmla="*/ 3012650 w 6335485"/>
              <a:gd name="connsiteY26" fmla="*/ 1144338 h 904615"/>
              <a:gd name="connsiteX27" fmla="*/ 2340837 w 6335485"/>
              <a:gd name="connsiteY27" fmla="*/ 1062033 h 904615"/>
              <a:gd name="connsiteX28" fmla="*/ 1649457 w 6335485"/>
              <a:gd name="connsiteY28" fmla="*/ 977331 h 904615"/>
              <a:gd name="connsiteX29" fmla="*/ 1055914 w 6335485"/>
              <a:gd name="connsiteY29" fmla="*/ 904615 h 904615"/>
              <a:gd name="connsiteX30" fmla="*/ 594292 w 6335485"/>
              <a:gd name="connsiteY30" fmla="*/ 904615 h 904615"/>
              <a:gd name="connsiteX31" fmla="*/ 150772 w 6335485"/>
              <a:gd name="connsiteY31" fmla="*/ 904615 h 904615"/>
              <a:gd name="connsiteX32" fmla="*/ 0 w 6335485"/>
              <a:gd name="connsiteY32" fmla="*/ 753843 h 904615"/>
              <a:gd name="connsiteX33" fmla="*/ 0 w 6335485"/>
              <a:gd name="connsiteY33" fmla="*/ 753846 h 904615"/>
              <a:gd name="connsiteX34" fmla="*/ 0 w 6335485"/>
              <a:gd name="connsiteY34" fmla="*/ 527692 h 904615"/>
              <a:gd name="connsiteX35" fmla="*/ 0 w 6335485"/>
              <a:gd name="connsiteY35" fmla="*/ 527692 h 904615"/>
              <a:gd name="connsiteX36" fmla="*/ 0 w 6335485"/>
              <a:gd name="connsiteY36" fmla="*/ 150772 h 90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335485" h="904615" fill="none" extrusionOk="0">
                <a:moveTo>
                  <a:pt x="0" y="150772"/>
                </a:moveTo>
                <a:cubicBezTo>
                  <a:pt x="2775" y="71883"/>
                  <a:pt x="73298" y="2030"/>
                  <a:pt x="150772" y="0"/>
                </a:cubicBezTo>
                <a:cubicBezTo>
                  <a:pt x="343730" y="-9132"/>
                  <a:pt x="506083" y="-20232"/>
                  <a:pt x="603343" y="0"/>
                </a:cubicBezTo>
                <a:cubicBezTo>
                  <a:pt x="700603" y="20232"/>
                  <a:pt x="895387" y="-19094"/>
                  <a:pt x="1055914" y="0"/>
                </a:cubicBezTo>
                <a:lnTo>
                  <a:pt x="1055914" y="0"/>
                </a:lnTo>
                <a:cubicBezTo>
                  <a:pt x="1314936" y="5307"/>
                  <a:pt x="1472930" y="15345"/>
                  <a:pt x="1583871" y="0"/>
                </a:cubicBezTo>
                <a:cubicBezTo>
                  <a:pt x="1694812" y="-15345"/>
                  <a:pt x="1908977" y="8121"/>
                  <a:pt x="2111828" y="0"/>
                </a:cubicBezTo>
                <a:cubicBezTo>
                  <a:pt x="2314679" y="-8121"/>
                  <a:pt x="2430522" y="-10889"/>
                  <a:pt x="2639785" y="0"/>
                </a:cubicBezTo>
                <a:cubicBezTo>
                  <a:pt x="2940604" y="27694"/>
                  <a:pt x="3041671" y="-9050"/>
                  <a:pt x="3266056" y="0"/>
                </a:cubicBezTo>
                <a:cubicBezTo>
                  <a:pt x="3490441" y="9050"/>
                  <a:pt x="3645117" y="1996"/>
                  <a:pt x="3892326" y="0"/>
                </a:cubicBezTo>
                <a:cubicBezTo>
                  <a:pt x="4139535" y="-1996"/>
                  <a:pt x="4323576" y="2105"/>
                  <a:pt x="4483148" y="0"/>
                </a:cubicBezTo>
                <a:cubicBezTo>
                  <a:pt x="4642720" y="-2105"/>
                  <a:pt x="4832881" y="29986"/>
                  <a:pt x="5109418" y="0"/>
                </a:cubicBezTo>
                <a:cubicBezTo>
                  <a:pt x="5385955" y="-29986"/>
                  <a:pt x="5501523" y="4257"/>
                  <a:pt x="5664790" y="0"/>
                </a:cubicBezTo>
                <a:cubicBezTo>
                  <a:pt x="5828057" y="-4257"/>
                  <a:pt x="5955633" y="-6506"/>
                  <a:pt x="6184713" y="0"/>
                </a:cubicBezTo>
                <a:cubicBezTo>
                  <a:pt x="6261537" y="11802"/>
                  <a:pt x="6325196" y="69376"/>
                  <a:pt x="6335485" y="150772"/>
                </a:cubicBezTo>
                <a:cubicBezTo>
                  <a:pt x="6352674" y="305556"/>
                  <a:pt x="6353285" y="379492"/>
                  <a:pt x="6335485" y="527692"/>
                </a:cubicBezTo>
                <a:lnTo>
                  <a:pt x="6335485" y="527692"/>
                </a:lnTo>
                <a:cubicBezTo>
                  <a:pt x="6344016" y="588625"/>
                  <a:pt x="6344742" y="653609"/>
                  <a:pt x="6335485" y="753846"/>
                </a:cubicBezTo>
                <a:lnTo>
                  <a:pt x="6335485" y="753843"/>
                </a:lnTo>
                <a:cubicBezTo>
                  <a:pt x="6349994" y="836530"/>
                  <a:pt x="6270903" y="893072"/>
                  <a:pt x="6184713" y="904615"/>
                </a:cubicBezTo>
                <a:cubicBezTo>
                  <a:pt x="5997569" y="882226"/>
                  <a:pt x="5738423" y="883386"/>
                  <a:pt x="5522993" y="904615"/>
                </a:cubicBezTo>
                <a:cubicBezTo>
                  <a:pt x="5307563" y="925844"/>
                  <a:pt x="5136913" y="919518"/>
                  <a:pt x="4896722" y="904615"/>
                </a:cubicBezTo>
                <a:cubicBezTo>
                  <a:pt x="4656531" y="889712"/>
                  <a:pt x="4529414" y="882999"/>
                  <a:pt x="4305901" y="904615"/>
                </a:cubicBezTo>
                <a:cubicBezTo>
                  <a:pt x="4082388" y="926231"/>
                  <a:pt x="3846800" y="886150"/>
                  <a:pt x="3715080" y="904615"/>
                </a:cubicBezTo>
                <a:cubicBezTo>
                  <a:pt x="3583360" y="923080"/>
                  <a:pt x="3387510" y="899214"/>
                  <a:pt x="3230606" y="904615"/>
                </a:cubicBezTo>
                <a:cubicBezTo>
                  <a:pt x="3073702" y="910016"/>
                  <a:pt x="2795759" y="896305"/>
                  <a:pt x="2639785" y="904615"/>
                </a:cubicBezTo>
                <a:cubicBezTo>
                  <a:pt x="2735387" y="978819"/>
                  <a:pt x="2864873" y="1043894"/>
                  <a:pt x="3012650" y="1144338"/>
                </a:cubicBezTo>
                <a:cubicBezTo>
                  <a:pt x="2693868" y="1106761"/>
                  <a:pt x="2643524" y="1074451"/>
                  <a:pt x="2340837" y="1062033"/>
                </a:cubicBezTo>
                <a:cubicBezTo>
                  <a:pt x="2038150" y="1049615"/>
                  <a:pt x="1876101" y="993334"/>
                  <a:pt x="1649457" y="977331"/>
                </a:cubicBezTo>
                <a:cubicBezTo>
                  <a:pt x="1422813" y="961328"/>
                  <a:pt x="1310742" y="913429"/>
                  <a:pt x="1055914" y="904615"/>
                </a:cubicBezTo>
                <a:cubicBezTo>
                  <a:pt x="837073" y="891519"/>
                  <a:pt x="794340" y="911895"/>
                  <a:pt x="594292" y="904615"/>
                </a:cubicBezTo>
                <a:cubicBezTo>
                  <a:pt x="394244" y="897335"/>
                  <a:pt x="342101" y="916215"/>
                  <a:pt x="150772" y="904615"/>
                </a:cubicBezTo>
                <a:cubicBezTo>
                  <a:pt x="71059" y="920084"/>
                  <a:pt x="-9077" y="840754"/>
                  <a:pt x="0" y="753843"/>
                </a:cubicBezTo>
                <a:lnTo>
                  <a:pt x="0" y="753846"/>
                </a:lnTo>
                <a:cubicBezTo>
                  <a:pt x="-5121" y="649432"/>
                  <a:pt x="-3350" y="574860"/>
                  <a:pt x="0" y="527692"/>
                </a:cubicBezTo>
                <a:lnTo>
                  <a:pt x="0" y="527692"/>
                </a:lnTo>
                <a:cubicBezTo>
                  <a:pt x="-9239" y="380734"/>
                  <a:pt x="-8128" y="330646"/>
                  <a:pt x="0" y="150772"/>
                </a:cubicBezTo>
                <a:close/>
              </a:path>
              <a:path w="6335485" h="904615" stroke="0" extrusionOk="0">
                <a:moveTo>
                  <a:pt x="0" y="150772"/>
                </a:moveTo>
                <a:cubicBezTo>
                  <a:pt x="-697" y="75654"/>
                  <a:pt x="73642" y="9699"/>
                  <a:pt x="150772" y="0"/>
                </a:cubicBezTo>
                <a:cubicBezTo>
                  <a:pt x="342399" y="8330"/>
                  <a:pt x="493326" y="16531"/>
                  <a:pt x="612394" y="0"/>
                </a:cubicBezTo>
                <a:cubicBezTo>
                  <a:pt x="731462" y="-16531"/>
                  <a:pt x="888708" y="-2370"/>
                  <a:pt x="1055914" y="0"/>
                </a:cubicBezTo>
                <a:lnTo>
                  <a:pt x="1055914" y="0"/>
                </a:lnTo>
                <a:cubicBezTo>
                  <a:pt x="1270048" y="18289"/>
                  <a:pt x="1335503" y="-10642"/>
                  <a:pt x="1568032" y="0"/>
                </a:cubicBezTo>
                <a:cubicBezTo>
                  <a:pt x="1800561" y="10642"/>
                  <a:pt x="1890622" y="1095"/>
                  <a:pt x="2064312" y="0"/>
                </a:cubicBezTo>
                <a:cubicBezTo>
                  <a:pt x="2238002" y="-1095"/>
                  <a:pt x="2477278" y="-20443"/>
                  <a:pt x="2639785" y="0"/>
                </a:cubicBezTo>
                <a:cubicBezTo>
                  <a:pt x="2891322" y="-21345"/>
                  <a:pt x="3074857" y="5752"/>
                  <a:pt x="3301505" y="0"/>
                </a:cubicBezTo>
                <a:cubicBezTo>
                  <a:pt x="3528153" y="-5752"/>
                  <a:pt x="3655587" y="-13385"/>
                  <a:pt x="3856877" y="0"/>
                </a:cubicBezTo>
                <a:cubicBezTo>
                  <a:pt x="4058167" y="13385"/>
                  <a:pt x="4259783" y="22590"/>
                  <a:pt x="4483148" y="0"/>
                </a:cubicBezTo>
                <a:cubicBezTo>
                  <a:pt x="4706513" y="-22590"/>
                  <a:pt x="4802990" y="12535"/>
                  <a:pt x="4967621" y="0"/>
                </a:cubicBezTo>
                <a:cubicBezTo>
                  <a:pt x="5132252" y="-12535"/>
                  <a:pt x="5314029" y="-17987"/>
                  <a:pt x="5487544" y="0"/>
                </a:cubicBezTo>
                <a:cubicBezTo>
                  <a:pt x="5661059" y="17987"/>
                  <a:pt x="6006710" y="30058"/>
                  <a:pt x="6184713" y="0"/>
                </a:cubicBezTo>
                <a:cubicBezTo>
                  <a:pt x="6249247" y="-63"/>
                  <a:pt x="6332686" y="64751"/>
                  <a:pt x="6335485" y="150772"/>
                </a:cubicBezTo>
                <a:cubicBezTo>
                  <a:pt x="6327624" y="258054"/>
                  <a:pt x="6345018" y="349662"/>
                  <a:pt x="6335485" y="527692"/>
                </a:cubicBezTo>
                <a:lnTo>
                  <a:pt x="6335485" y="527692"/>
                </a:lnTo>
                <a:cubicBezTo>
                  <a:pt x="6339926" y="592315"/>
                  <a:pt x="6341214" y="647200"/>
                  <a:pt x="6335485" y="753846"/>
                </a:cubicBezTo>
                <a:lnTo>
                  <a:pt x="6335485" y="753843"/>
                </a:lnTo>
                <a:cubicBezTo>
                  <a:pt x="6343083" y="829637"/>
                  <a:pt x="6266118" y="905643"/>
                  <a:pt x="6184713" y="904615"/>
                </a:cubicBezTo>
                <a:cubicBezTo>
                  <a:pt x="6006261" y="911661"/>
                  <a:pt x="5823570" y="919952"/>
                  <a:pt x="5700240" y="904615"/>
                </a:cubicBezTo>
                <a:cubicBezTo>
                  <a:pt x="5576910" y="889278"/>
                  <a:pt x="5354558" y="913644"/>
                  <a:pt x="5038520" y="904615"/>
                </a:cubicBezTo>
                <a:cubicBezTo>
                  <a:pt x="4722482" y="895586"/>
                  <a:pt x="4687400" y="886133"/>
                  <a:pt x="4554046" y="904615"/>
                </a:cubicBezTo>
                <a:cubicBezTo>
                  <a:pt x="4420692" y="923097"/>
                  <a:pt x="4084926" y="907389"/>
                  <a:pt x="3927776" y="904615"/>
                </a:cubicBezTo>
                <a:cubicBezTo>
                  <a:pt x="3770626" y="901842"/>
                  <a:pt x="3544591" y="889330"/>
                  <a:pt x="3443302" y="904615"/>
                </a:cubicBezTo>
                <a:cubicBezTo>
                  <a:pt x="3342013" y="919900"/>
                  <a:pt x="2899236" y="900292"/>
                  <a:pt x="2639785" y="904615"/>
                </a:cubicBezTo>
                <a:cubicBezTo>
                  <a:pt x="2710980" y="975116"/>
                  <a:pt x="2862106" y="1045283"/>
                  <a:pt x="3012650" y="1144338"/>
                </a:cubicBezTo>
                <a:cubicBezTo>
                  <a:pt x="2779527" y="1124653"/>
                  <a:pt x="2542055" y="1067045"/>
                  <a:pt x="2399539" y="1069225"/>
                </a:cubicBezTo>
                <a:cubicBezTo>
                  <a:pt x="2257023" y="1071405"/>
                  <a:pt x="2083622" y="1046800"/>
                  <a:pt x="1805996" y="996509"/>
                </a:cubicBezTo>
                <a:cubicBezTo>
                  <a:pt x="1528370" y="946218"/>
                  <a:pt x="1298844" y="916483"/>
                  <a:pt x="1055914" y="904615"/>
                </a:cubicBezTo>
                <a:cubicBezTo>
                  <a:pt x="843414" y="921159"/>
                  <a:pt x="812854" y="918607"/>
                  <a:pt x="621446" y="904615"/>
                </a:cubicBezTo>
                <a:cubicBezTo>
                  <a:pt x="430038" y="890623"/>
                  <a:pt x="330049" y="914497"/>
                  <a:pt x="150772" y="904615"/>
                </a:cubicBezTo>
                <a:cubicBezTo>
                  <a:pt x="70895" y="899402"/>
                  <a:pt x="5903" y="856901"/>
                  <a:pt x="0" y="753843"/>
                </a:cubicBezTo>
                <a:lnTo>
                  <a:pt x="0" y="753846"/>
                </a:lnTo>
                <a:cubicBezTo>
                  <a:pt x="1166" y="642878"/>
                  <a:pt x="3800" y="619463"/>
                  <a:pt x="0" y="527692"/>
                </a:cubicBezTo>
                <a:lnTo>
                  <a:pt x="0" y="527692"/>
                </a:lnTo>
                <a:cubicBezTo>
                  <a:pt x="12173" y="380136"/>
                  <a:pt x="16274" y="324447"/>
                  <a:pt x="0" y="15077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822248103">
                  <a:prstGeom prst="wedgeRoundRectCallout">
                    <a:avLst>
                      <a:gd name="adj1" fmla="val -2448"/>
                      <a:gd name="adj2" fmla="val 76500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0" i="1" u="none" strike="noStrike" baseline="0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What’s</a:t>
            </a:r>
            <a:r>
              <a:rPr lang="en-US" sz="2800" b="0" i="1" u="none" strike="noStrike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your favorite day of the week?</a:t>
            </a:r>
            <a:endParaRPr lang="en-US" sz="2800" dirty="0">
              <a:solidFill>
                <a:schemeClr val="accent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7798119-4F9F-41F9-B75E-31DBAEB6D603}"/>
              </a:ext>
            </a:extLst>
          </p:cNvPr>
          <p:cNvSpPr/>
          <p:nvPr/>
        </p:nvSpPr>
        <p:spPr>
          <a:xfrm>
            <a:off x="8825380" y="3050175"/>
            <a:ext cx="2209065" cy="877124"/>
          </a:xfrm>
          <a:custGeom>
            <a:avLst/>
            <a:gdLst>
              <a:gd name="connsiteX0" fmla="*/ 0 w 2209065"/>
              <a:gd name="connsiteY0" fmla="*/ 146190 h 877124"/>
              <a:gd name="connsiteX1" fmla="*/ 146190 w 2209065"/>
              <a:gd name="connsiteY1" fmla="*/ 0 h 877124"/>
              <a:gd name="connsiteX2" fmla="*/ 683133 w 2209065"/>
              <a:gd name="connsiteY2" fmla="*/ 0 h 877124"/>
              <a:gd name="connsiteX3" fmla="*/ 1288621 w 2209065"/>
              <a:gd name="connsiteY3" fmla="*/ 0 h 877124"/>
              <a:gd name="connsiteX4" fmla="*/ 1288621 w 2209065"/>
              <a:gd name="connsiteY4" fmla="*/ 0 h 877124"/>
              <a:gd name="connsiteX5" fmla="*/ 1840888 w 2209065"/>
              <a:gd name="connsiteY5" fmla="*/ 0 h 877124"/>
              <a:gd name="connsiteX6" fmla="*/ 2062875 w 2209065"/>
              <a:gd name="connsiteY6" fmla="*/ 0 h 877124"/>
              <a:gd name="connsiteX7" fmla="*/ 2209065 w 2209065"/>
              <a:gd name="connsiteY7" fmla="*/ 146190 h 877124"/>
              <a:gd name="connsiteX8" fmla="*/ 2209065 w 2209065"/>
              <a:gd name="connsiteY8" fmla="*/ 511656 h 877124"/>
              <a:gd name="connsiteX9" fmla="*/ 2209065 w 2209065"/>
              <a:gd name="connsiteY9" fmla="*/ 511656 h 877124"/>
              <a:gd name="connsiteX10" fmla="*/ 2209065 w 2209065"/>
              <a:gd name="connsiteY10" fmla="*/ 730937 h 877124"/>
              <a:gd name="connsiteX11" fmla="*/ 2209065 w 2209065"/>
              <a:gd name="connsiteY11" fmla="*/ 730934 h 877124"/>
              <a:gd name="connsiteX12" fmla="*/ 2062875 w 2209065"/>
              <a:gd name="connsiteY12" fmla="*/ 877124 h 877124"/>
              <a:gd name="connsiteX13" fmla="*/ 1840888 w 2209065"/>
              <a:gd name="connsiteY13" fmla="*/ 877124 h 877124"/>
              <a:gd name="connsiteX14" fmla="*/ 1490549 w 2209065"/>
              <a:gd name="connsiteY14" fmla="*/ 1054312 h 877124"/>
              <a:gd name="connsiteX15" fmla="*/ 1140209 w 2209065"/>
              <a:gd name="connsiteY15" fmla="*/ 1231500 h 877124"/>
              <a:gd name="connsiteX16" fmla="*/ 1288621 w 2209065"/>
              <a:gd name="connsiteY16" fmla="*/ 877124 h 877124"/>
              <a:gd name="connsiteX17" fmla="*/ 751678 w 2209065"/>
              <a:gd name="connsiteY17" fmla="*/ 877124 h 877124"/>
              <a:gd name="connsiteX18" fmla="*/ 146190 w 2209065"/>
              <a:gd name="connsiteY18" fmla="*/ 877124 h 877124"/>
              <a:gd name="connsiteX19" fmla="*/ 0 w 2209065"/>
              <a:gd name="connsiteY19" fmla="*/ 730934 h 877124"/>
              <a:gd name="connsiteX20" fmla="*/ 0 w 2209065"/>
              <a:gd name="connsiteY20" fmla="*/ 730937 h 877124"/>
              <a:gd name="connsiteX21" fmla="*/ 0 w 2209065"/>
              <a:gd name="connsiteY21" fmla="*/ 511656 h 877124"/>
              <a:gd name="connsiteX22" fmla="*/ 0 w 2209065"/>
              <a:gd name="connsiteY22" fmla="*/ 511656 h 877124"/>
              <a:gd name="connsiteX23" fmla="*/ 0 w 2209065"/>
              <a:gd name="connsiteY23" fmla="*/ 146190 h 87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09065" h="877124" fill="none" extrusionOk="0">
                <a:moveTo>
                  <a:pt x="0" y="146190"/>
                </a:moveTo>
                <a:cubicBezTo>
                  <a:pt x="4660" y="51327"/>
                  <a:pt x="57421" y="16489"/>
                  <a:pt x="146190" y="0"/>
                </a:cubicBezTo>
                <a:cubicBezTo>
                  <a:pt x="408679" y="8555"/>
                  <a:pt x="464464" y="-24804"/>
                  <a:pt x="683133" y="0"/>
                </a:cubicBezTo>
                <a:cubicBezTo>
                  <a:pt x="901802" y="24804"/>
                  <a:pt x="1100633" y="-7550"/>
                  <a:pt x="1288621" y="0"/>
                </a:cubicBezTo>
                <a:lnTo>
                  <a:pt x="1288621" y="0"/>
                </a:lnTo>
                <a:cubicBezTo>
                  <a:pt x="1412346" y="8661"/>
                  <a:pt x="1626276" y="-13301"/>
                  <a:pt x="1840888" y="0"/>
                </a:cubicBezTo>
                <a:cubicBezTo>
                  <a:pt x="1894257" y="-10808"/>
                  <a:pt x="1960861" y="1360"/>
                  <a:pt x="2062875" y="0"/>
                </a:cubicBezTo>
                <a:cubicBezTo>
                  <a:pt x="2154595" y="8864"/>
                  <a:pt x="2201739" y="83669"/>
                  <a:pt x="2209065" y="146190"/>
                </a:cubicBezTo>
                <a:cubicBezTo>
                  <a:pt x="2192188" y="274850"/>
                  <a:pt x="2214626" y="417225"/>
                  <a:pt x="2209065" y="511656"/>
                </a:cubicBezTo>
                <a:lnTo>
                  <a:pt x="2209065" y="511656"/>
                </a:lnTo>
                <a:cubicBezTo>
                  <a:pt x="2217466" y="610453"/>
                  <a:pt x="2205825" y="669142"/>
                  <a:pt x="2209065" y="730937"/>
                </a:cubicBezTo>
                <a:lnTo>
                  <a:pt x="2209065" y="730934"/>
                </a:lnTo>
                <a:cubicBezTo>
                  <a:pt x="2209249" y="819772"/>
                  <a:pt x="2154236" y="879699"/>
                  <a:pt x="2062875" y="877124"/>
                </a:cubicBezTo>
                <a:cubicBezTo>
                  <a:pt x="1987660" y="878932"/>
                  <a:pt x="1909568" y="876484"/>
                  <a:pt x="1840888" y="877124"/>
                </a:cubicBezTo>
                <a:cubicBezTo>
                  <a:pt x="1666238" y="945454"/>
                  <a:pt x="1649356" y="957273"/>
                  <a:pt x="1490549" y="1054312"/>
                </a:cubicBezTo>
                <a:cubicBezTo>
                  <a:pt x="1331742" y="1151351"/>
                  <a:pt x="1228547" y="1201414"/>
                  <a:pt x="1140209" y="1231500"/>
                </a:cubicBezTo>
                <a:cubicBezTo>
                  <a:pt x="1230851" y="1062967"/>
                  <a:pt x="1275478" y="958182"/>
                  <a:pt x="1288621" y="877124"/>
                </a:cubicBezTo>
                <a:cubicBezTo>
                  <a:pt x="1125654" y="879307"/>
                  <a:pt x="1003750" y="899472"/>
                  <a:pt x="751678" y="877124"/>
                </a:cubicBezTo>
                <a:cubicBezTo>
                  <a:pt x="499606" y="854776"/>
                  <a:pt x="391088" y="902979"/>
                  <a:pt x="146190" y="877124"/>
                </a:cubicBezTo>
                <a:cubicBezTo>
                  <a:pt x="74639" y="889970"/>
                  <a:pt x="8472" y="814980"/>
                  <a:pt x="0" y="730934"/>
                </a:cubicBezTo>
                <a:lnTo>
                  <a:pt x="0" y="730937"/>
                </a:lnTo>
                <a:cubicBezTo>
                  <a:pt x="-6359" y="674459"/>
                  <a:pt x="-8009" y="582409"/>
                  <a:pt x="0" y="511656"/>
                </a:cubicBezTo>
                <a:lnTo>
                  <a:pt x="0" y="511656"/>
                </a:lnTo>
                <a:cubicBezTo>
                  <a:pt x="-5781" y="428408"/>
                  <a:pt x="11768" y="321052"/>
                  <a:pt x="0" y="146190"/>
                </a:cubicBezTo>
                <a:close/>
              </a:path>
              <a:path w="2209065" h="877124" stroke="0" extrusionOk="0">
                <a:moveTo>
                  <a:pt x="0" y="146190"/>
                </a:moveTo>
                <a:cubicBezTo>
                  <a:pt x="-1194" y="79421"/>
                  <a:pt x="71310" y="9256"/>
                  <a:pt x="146190" y="0"/>
                </a:cubicBezTo>
                <a:cubicBezTo>
                  <a:pt x="328699" y="-8302"/>
                  <a:pt x="551089" y="-20460"/>
                  <a:pt x="728830" y="0"/>
                </a:cubicBezTo>
                <a:cubicBezTo>
                  <a:pt x="906571" y="20460"/>
                  <a:pt x="1072583" y="18363"/>
                  <a:pt x="1288621" y="0"/>
                </a:cubicBezTo>
                <a:lnTo>
                  <a:pt x="1288621" y="0"/>
                </a:lnTo>
                <a:cubicBezTo>
                  <a:pt x="1527002" y="-14875"/>
                  <a:pt x="1604100" y="757"/>
                  <a:pt x="1840888" y="0"/>
                </a:cubicBezTo>
                <a:cubicBezTo>
                  <a:pt x="1940081" y="-1966"/>
                  <a:pt x="1953296" y="1938"/>
                  <a:pt x="2062875" y="0"/>
                </a:cubicBezTo>
                <a:cubicBezTo>
                  <a:pt x="2136307" y="8049"/>
                  <a:pt x="2209137" y="70983"/>
                  <a:pt x="2209065" y="146190"/>
                </a:cubicBezTo>
                <a:cubicBezTo>
                  <a:pt x="2191399" y="259956"/>
                  <a:pt x="2195164" y="401754"/>
                  <a:pt x="2209065" y="511656"/>
                </a:cubicBezTo>
                <a:lnTo>
                  <a:pt x="2209065" y="511656"/>
                </a:lnTo>
                <a:cubicBezTo>
                  <a:pt x="2213361" y="618946"/>
                  <a:pt x="2210074" y="660787"/>
                  <a:pt x="2209065" y="730937"/>
                </a:cubicBezTo>
                <a:lnTo>
                  <a:pt x="2209065" y="730934"/>
                </a:lnTo>
                <a:cubicBezTo>
                  <a:pt x="2192231" y="820667"/>
                  <a:pt x="2130556" y="887197"/>
                  <a:pt x="2062875" y="877124"/>
                </a:cubicBezTo>
                <a:cubicBezTo>
                  <a:pt x="1969769" y="881817"/>
                  <a:pt x="1915035" y="874422"/>
                  <a:pt x="1840888" y="877124"/>
                </a:cubicBezTo>
                <a:cubicBezTo>
                  <a:pt x="1761395" y="896816"/>
                  <a:pt x="1665194" y="954184"/>
                  <a:pt x="1504562" y="1047224"/>
                </a:cubicBezTo>
                <a:cubicBezTo>
                  <a:pt x="1343930" y="1140265"/>
                  <a:pt x="1293662" y="1175308"/>
                  <a:pt x="1140209" y="1231500"/>
                </a:cubicBezTo>
                <a:cubicBezTo>
                  <a:pt x="1192427" y="1085730"/>
                  <a:pt x="1236143" y="1024333"/>
                  <a:pt x="1288621" y="877124"/>
                </a:cubicBezTo>
                <a:cubicBezTo>
                  <a:pt x="1175157" y="892120"/>
                  <a:pt x="971518" y="900022"/>
                  <a:pt x="728830" y="877124"/>
                </a:cubicBezTo>
                <a:cubicBezTo>
                  <a:pt x="486142" y="854226"/>
                  <a:pt x="436184" y="904977"/>
                  <a:pt x="146190" y="877124"/>
                </a:cubicBezTo>
                <a:cubicBezTo>
                  <a:pt x="57840" y="869003"/>
                  <a:pt x="-7703" y="815052"/>
                  <a:pt x="0" y="730934"/>
                </a:cubicBezTo>
                <a:lnTo>
                  <a:pt x="0" y="730937"/>
                </a:lnTo>
                <a:cubicBezTo>
                  <a:pt x="-4478" y="650367"/>
                  <a:pt x="1234" y="564860"/>
                  <a:pt x="0" y="511656"/>
                </a:cubicBezTo>
                <a:lnTo>
                  <a:pt x="0" y="511656"/>
                </a:lnTo>
                <a:cubicBezTo>
                  <a:pt x="-8088" y="403040"/>
                  <a:pt x="7904" y="250903"/>
                  <a:pt x="0" y="14619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822248103">
                  <a:prstGeom prst="wedgeRoundRectCallout">
                    <a:avLst>
                      <a:gd name="adj1" fmla="val 1615"/>
                      <a:gd name="adj2" fmla="val 9040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It’s …….</a:t>
            </a:r>
          </a:p>
        </p:txBody>
      </p:sp>
      <p:sp>
        <p:nvSpPr>
          <p:cNvPr id="16" name="Speech Bubble: Rectangle with Corners Rounded 6">
            <a:extLst>
              <a:ext uri="{FF2B5EF4-FFF2-40B4-BE49-F238E27FC236}">
                <a16:creationId xmlns:a16="http://schemas.microsoft.com/office/drawing/2014/main" id="{37C5C77F-F6BF-4CCD-978C-B099602FA581}"/>
              </a:ext>
            </a:extLst>
          </p:cNvPr>
          <p:cNvSpPr/>
          <p:nvPr/>
        </p:nvSpPr>
        <p:spPr>
          <a:xfrm>
            <a:off x="239485" y="3723055"/>
            <a:ext cx="7546839" cy="904615"/>
          </a:xfrm>
          <a:custGeom>
            <a:avLst/>
            <a:gdLst>
              <a:gd name="connsiteX0" fmla="*/ 0 w 7546839"/>
              <a:gd name="connsiteY0" fmla="*/ 150772 h 904615"/>
              <a:gd name="connsiteX1" fmla="*/ 150772 w 7546839"/>
              <a:gd name="connsiteY1" fmla="*/ 0 h 904615"/>
              <a:gd name="connsiteX2" fmla="*/ 715360 w 7546839"/>
              <a:gd name="connsiteY2" fmla="*/ 0 h 904615"/>
              <a:gd name="connsiteX3" fmla="*/ 1257807 w 7546839"/>
              <a:gd name="connsiteY3" fmla="*/ 0 h 904615"/>
              <a:gd name="connsiteX4" fmla="*/ 1257807 w 7546839"/>
              <a:gd name="connsiteY4" fmla="*/ 0 h 904615"/>
              <a:gd name="connsiteX5" fmla="*/ 1924444 w 7546839"/>
              <a:gd name="connsiteY5" fmla="*/ 0 h 904615"/>
              <a:gd name="connsiteX6" fmla="*/ 2591081 w 7546839"/>
              <a:gd name="connsiteY6" fmla="*/ 0 h 904615"/>
              <a:gd name="connsiteX7" fmla="*/ 3144516 w 7546839"/>
              <a:gd name="connsiteY7" fmla="*/ 0 h 904615"/>
              <a:gd name="connsiteX8" fmla="*/ 3751880 w 7546839"/>
              <a:gd name="connsiteY8" fmla="*/ 0 h 904615"/>
              <a:gd name="connsiteX9" fmla="*/ 4316729 w 7546839"/>
              <a:gd name="connsiteY9" fmla="*/ 0 h 904615"/>
              <a:gd name="connsiteX10" fmla="*/ 4881578 w 7546839"/>
              <a:gd name="connsiteY10" fmla="*/ 0 h 904615"/>
              <a:gd name="connsiteX11" fmla="*/ 5403912 w 7546839"/>
              <a:gd name="connsiteY11" fmla="*/ 0 h 904615"/>
              <a:gd name="connsiteX12" fmla="*/ 6053792 w 7546839"/>
              <a:gd name="connsiteY12" fmla="*/ 0 h 904615"/>
              <a:gd name="connsiteX13" fmla="*/ 6576125 w 7546839"/>
              <a:gd name="connsiteY13" fmla="*/ 0 h 904615"/>
              <a:gd name="connsiteX14" fmla="*/ 7396067 w 7546839"/>
              <a:gd name="connsiteY14" fmla="*/ 0 h 904615"/>
              <a:gd name="connsiteX15" fmla="*/ 7546839 w 7546839"/>
              <a:gd name="connsiteY15" fmla="*/ 150772 h 904615"/>
              <a:gd name="connsiteX16" fmla="*/ 7546839 w 7546839"/>
              <a:gd name="connsiteY16" fmla="*/ 527692 h 904615"/>
              <a:gd name="connsiteX17" fmla="*/ 7546839 w 7546839"/>
              <a:gd name="connsiteY17" fmla="*/ 527692 h 904615"/>
              <a:gd name="connsiteX18" fmla="*/ 7546839 w 7546839"/>
              <a:gd name="connsiteY18" fmla="*/ 753846 h 904615"/>
              <a:gd name="connsiteX19" fmla="*/ 7546839 w 7546839"/>
              <a:gd name="connsiteY19" fmla="*/ 753843 h 904615"/>
              <a:gd name="connsiteX20" fmla="*/ 7396067 w 7546839"/>
              <a:gd name="connsiteY20" fmla="*/ 904615 h 904615"/>
              <a:gd name="connsiteX21" fmla="*/ 6788703 w 7546839"/>
              <a:gd name="connsiteY21" fmla="*/ 904615 h 904615"/>
              <a:gd name="connsiteX22" fmla="*/ 6223854 w 7546839"/>
              <a:gd name="connsiteY22" fmla="*/ 904615 h 904615"/>
              <a:gd name="connsiteX23" fmla="*/ 5573974 w 7546839"/>
              <a:gd name="connsiteY23" fmla="*/ 904615 h 904615"/>
              <a:gd name="connsiteX24" fmla="*/ 5009125 w 7546839"/>
              <a:gd name="connsiteY24" fmla="*/ 904615 h 904615"/>
              <a:gd name="connsiteX25" fmla="*/ 4444276 w 7546839"/>
              <a:gd name="connsiteY25" fmla="*/ 904615 h 904615"/>
              <a:gd name="connsiteX26" fmla="*/ 3879427 w 7546839"/>
              <a:gd name="connsiteY26" fmla="*/ 904615 h 904615"/>
              <a:gd name="connsiteX27" fmla="*/ 3144516 w 7546839"/>
              <a:gd name="connsiteY27" fmla="*/ 904615 h 904615"/>
              <a:gd name="connsiteX28" fmla="*/ 3588673 w 7546839"/>
              <a:gd name="connsiteY28" fmla="*/ 1144338 h 904615"/>
              <a:gd name="connsiteX29" fmla="*/ 3075882 w 7546839"/>
              <a:gd name="connsiteY29" fmla="*/ 1091599 h 904615"/>
              <a:gd name="connsiteX30" fmla="*/ 2493166 w 7546839"/>
              <a:gd name="connsiteY30" fmla="*/ 1031668 h 904615"/>
              <a:gd name="connsiteX31" fmla="*/ 1957067 w 7546839"/>
              <a:gd name="connsiteY31" fmla="*/ 976532 h 904615"/>
              <a:gd name="connsiteX32" fmla="*/ 1257807 w 7546839"/>
              <a:gd name="connsiteY32" fmla="*/ 904615 h 904615"/>
              <a:gd name="connsiteX33" fmla="*/ 704290 w 7546839"/>
              <a:gd name="connsiteY33" fmla="*/ 904615 h 904615"/>
              <a:gd name="connsiteX34" fmla="*/ 150772 w 7546839"/>
              <a:gd name="connsiteY34" fmla="*/ 904615 h 904615"/>
              <a:gd name="connsiteX35" fmla="*/ 0 w 7546839"/>
              <a:gd name="connsiteY35" fmla="*/ 753843 h 904615"/>
              <a:gd name="connsiteX36" fmla="*/ 0 w 7546839"/>
              <a:gd name="connsiteY36" fmla="*/ 753846 h 904615"/>
              <a:gd name="connsiteX37" fmla="*/ 0 w 7546839"/>
              <a:gd name="connsiteY37" fmla="*/ 527692 h 904615"/>
              <a:gd name="connsiteX38" fmla="*/ 0 w 7546839"/>
              <a:gd name="connsiteY38" fmla="*/ 527692 h 904615"/>
              <a:gd name="connsiteX39" fmla="*/ 0 w 7546839"/>
              <a:gd name="connsiteY39" fmla="*/ 150772 h 90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546839" h="904615" fill="none" extrusionOk="0">
                <a:moveTo>
                  <a:pt x="0" y="150772"/>
                </a:moveTo>
                <a:cubicBezTo>
                  <a:pt x="19432" y="74415"/>
                  <a:pt x="71231" y="-4267"/>
                  <a:pt x="150772" y="0"/>
                </a:cubicBezTo>
                <a:cubicBezTo>
                  <a:pt x="373682" y="-11271"/>
                  <a:pt x="582976" y="9755"/>
                  <a:pt x="715360" y="0"/>
                </a:cubicBezTo>
                <a:cubicBezTo>
                  <a:pt x="847744" y="-9755"/>
                  <a:pt x="1057638" y="-332"/>
                  <a:pt x="1257807" y="0"/>
                </a:cubicBezTo>
                <a:lnTo>
                  <a:pt x="1257807" y="0"/>
                </a:lnTo>
                <a:cubicBezTo>
                  <a:pt x="1444317" y="-18469"/>
                  <a:pt x="1723673" y="-27777"/>
                  <a:pt x="1924444" y="0"/>
                </a:cubicBezTo>
                <a:cubicBezTo>
                  <a:pt x="2125215" y="27777"/>
                  <a:pt x="2329738" y="5659"/>
                  <a:pt x="2591081" y="0"/>
                </a:cubicBezTo>
                <a:cubicBezTo>
                  <a:pt x="2852424" y="-5659"/>
                  <a:pt x="2935947" y="-4034"/>
                  <a:pt x="3144516" y="0"/>
                </a:cubicBezTo>
                <a:cubicBezTo>
                  <a:pt x="3284826" y="-13698"/>
                  <a:pt x="3601447" y="-28603"/>
                  <a:pt x="3751880" y="0"/>
                </a:cubicBezTo>
                <a:cubicBezTo>
                  <a:pt x="3902313" y="28603"/>
                  <a:pt x="4163952" y="19180"/>
                  <a:pt x="4316729" y="0"/>
                </a:cubicBezTo>
                <a:cubicBezTo>
                  <a:pt x="4469506" y="-19180"/>
                  <a:pt x="4619162" y="-4518"/>
                  <a:pt x="4881578" y="0"/>
                </a:cubicBezTo>
                <a:cubicBezTo>
                  <a:pt x="5143994" y="4518"/>
                  <a:pt x="5158352" y="8469"/>
                  <a:pt x="5403912" y="0"/>
                </a:cubicBezTo>
                <a:cubicBezTo>
                  <a:pt x="5649472" y="-8469"/>
                  <a:pt x="5921530" y="-29763"/>
                  <a:pt x="6053792" y="0"/>
                </a:cubicBezTo>
                <a:cubicBezTo>
                  <a:pt x="6186054" y="29763"/>
                  <a:pt x="6374311" y="-19960"/>
                  <a:pt x="6576125" y="0"/>
                </a:cubicBezTo>
                <a:cubicBezTo>
                  <a:pt x="6777939" y="19960"/>
                  <a:pt x="7000313" y="25374"/>
                  <a:pt x="7396067" y="0"/>
                </a:cubicBezTo>
                <a:cubicBezTo>
                  <a:pt x="7477647" y="-1129"/>
                  <a:pt x="7561348" y="66921"/>
                  <a:pt x="7546839" y="150772"/>
                </a:cubicBezTo>
                <a:cubicBezTo>
                  <a:pt x="7536196" y="289414"/>
                  <a:pt x="7531126" y="445758"/>
                  <a:pt x="7546839" y="527692"/>
                </a:cubicBezTo>
                <a:lnTo>
                  <a:pt x="7546839" y="527692"/>
                </a:lnTo>
                <a:cubicBezTo>
                  <a:pt x="7540661" y="639372"/>
                  <a:pt x="7542328" y="701351"/>
                  <a:pt x="7546839" y="753846"/>
                </a:cubicBezTo>
                <a:lnTo>
                  <a:pt x="7546839" y="753843"/>
                </a:lnTo>
                <a:cubicBezTo>
                  <a:pt x="7544842" y="833313"/>
                  <a:pt x="7487324" y="886377"/>
                  <a:pt x="7396067" y="904615"/>
                </a:cubicBezTo>
                <a:cubicBezTo>
                  <a:pt x="7217581" y="915363"/>
                  <a:pt x="7038992" y="920384"/>
                  <a:pt x="6788703" y="904615"/>
                </a:cubicBezTo>
                <a:cubicBezTo>
                  <a:pt x="6538414" y="888846"/>
                  <a:pt x="6364440" y="892928"/>
                  <a:pt x="6223854" y="904615"/>
                </a:cubicBezTo>
                <a:cubicBezTo>
                  <a:pt x="6083268" y="916302"/>
                  <a:pt x="5722838" y="905332"/>
                  <a:pt x="5573974" y="904615"/>
                </a:cubicBezTo>
                <a:cubicBezTo>
                  <a:pt x="5425110" y="903898"/>
                  <a:pt x="5140054" y="900682"/>
                  <a:pt x="5009125" y="904615"/>
                </a:cubicBezTo>
                <a:cubicBezTo>
                  <a:pt x="4878196" y="908548"/>
                  <a:pt x="4600334" y="927600"/>
                  <a:pt x="4444276" y="904615"/>
                </a:cubicBezTo>
                <a:cubicBezTo>
                  <a:pt x="4288218" y="881630"/>
                  <a:pt x="4141997" y="886659"/>
                  <a:pt x="3879427" y="904615"/>
                </a:cubicBezTo>
                <a:cubicBezTo>
                  <a:pt x="3616857" y="922571"/>
                  <a:pt x="3332956" y="892006"/>
                  <a:pt x="3144516" y="904615"/>
                </a:cubicBezTo>
                <a:cubicBezTo>
                  <a:pt x="3357345" y="1016001"/>
                  <a:pt x="3408924" y="1062404"/>
                  <a:pt x="3588673" y="1144338"/>
                </a:cubicBezTo>
                <a:cubicBezTo>
                  <a:pt x="3463006" y="1152419"/>
                  <a:pt x="3334433" y="1095759"/>
                  <a:pt x="3075882" y="1091599"/>
                </a:cubicBezTo>
                <a:cubicBezTo>
                  <a:pt x="2817331" y="1087438"/>
                  <a:pt x="2653572" y="1070150"/>
                  <a:pt x="2493166" y="1031668"/>
                </a:cubicBezTo>
                <a:cubicBezTo>
                  <a:pt x="2332760" y="993186"/>
                  <a:pt x="2107219" y="1002283"/>
                  <a:pt x="1957067" y="976532"/>
                </a:cubicBezTo>
                <a:cubicBezTo>
                  <a:pt x="1806915" y="950781"/>
                  <a:pt x="1438973" y="913516"/>
                  <a:pt x="1257807" y="904615"/>
                </a:cubicBezTo>
                <a:cubicBezTo>
                  <a:pt x="1132992" y="927398"/>
                  <a:pt x="950517" y="928223"/>
                  <a:pt x="704290" y="904615"/>
                </a:cubicBezTo>
                <a:cubicBezTo>
                  <a:pt x="458063" y="881007"/>
                  <a:pt x="265197" y="930933"/>
                  <a:pt x="150772" y="904615"/>
                </a:cubicBezTo>
                <a:cubicBezTo>
                  <a:pt x="70209" y="911348"/>
                  <a:pt x="3425" y="837260"/>
                  <a:pt x="0" y="753843"/>
                </a:cubicBezTo>
                <a:lnTo>
                  <a:pt x="0" y="753846"/>
                </a:lnTo>
                <a:cubicBezTo>
                  <a:pt x="-250" y="696554"/>
                  <a:pt x="3574" y="613129"/>
                  <a:pt x="0" y="527692"/>
                </a:cubicBezTo>
                <a:lnTo>
                  <a:pt x="0" y="527692"/>
                </a:lnTo>
                <a:cubicBezTo>
                  <a:pt x="-6622" y="416299"/>
                  <a:pt x="-7273" y="334750"/>
                  <a:pt x="0" y="150772"/>
                </a:cubicBezTo>
                <a:close/>
              </a:path>
              <a:path w="7546839" h="904615" stroke="0" extrusionOk="0">
                <a:moveTo>
                  <a:pt x="0" y="150772"/>
                </a:moveTo>
                <a:cubicBezTo>
                  <a:pt x="-697" y="75654"/>
                  <a:pt x="73642" y="9699"/>
                  <a:pt x="150772" y="0"/>
                </a:cubicBezTo>
                <a:cubicBezTo>
                  <a:pt x="365355" y="12985"/>
                  <a:pt x="478693" y="-19193"/>
                  <a:pt x="715360" y="0"/>
                </a:cubicBezTo>
                <a:cubicBezTo>
                  <a:pt x="952027" y="19193"/>
                  <a:pt x="1087327" y="9367"/>
                  <a:pt x="1257807" y="0"/>
                </a:cubicBezTo>
                <a:lnTo>
                  <a:pt x="1257807" y="0"/>
                </a:lnTo>
                <a:cubicBezTo>
                  <a:pt x="1529924" y="-26144"/>
                  <a:pt x="1736393" y="-2222"/>
                  <a:pt x="1867843" y="0"/>
                </a:cubicBezTo>
                <a:cubicBezTo>
                  <a:pt x="1999293" y="2222"/>
                  <a:pt x="2252385" y="9013"/>
                  <a:pt x="2459012" y="0"/>
                </a:cubicBezTo>
                <a:cubicBezTo>
                  <a:pt x="2665639" y="-9013"/>
                  <a:pt x="2964264" y="-5478"/>
                  <a:pt x="3144516" y="0"/>
                </a:cubicBezTo>
                <a:cubicBezTo>
                  <a:pt x="3328488" y="31815"/>
                  <a:pt x="3500915" y="-2231"/>
                  <a:pt x="3836911" y="0"/>
                </a:cubicBezTo>
                <a:cubicBezTo>
                  <a:pt x="4172908" y="2231"/>
                  <a:pt x="4160040" y="9964"/>
                  <a:pt x="4401760" y="0"/>
                </a:cubicBezTo>
                <a:cubicBezTo>
                  <a:pt x="4643480" y="-9964"/>
                  <a:pt x="4734661" y="188"/>
                  <a:pt x="5051640" y="0"/>
                </a:cubicBezTo>
                <a:cubicBezTo>
                  <a:pt x="5368619" y="-188"/>
                  <a:pt x="5313369" y="7768"/>
                  <a:pt x="5531458" y="0"/>
                </a:cubicBezTo>
                <a:cubicBezTo>
                  <a:pt x="5749547" y="-7768"/>
                  <a:pt x="5905796" y="-10596"/>
                  <a:pt x="6053792" y="0"/>
                </a:cubicBezTo>
                <a:cubicBezTo>
                  <a:pt x="6201788" y="10596"/>
                  <a:pt x="6532378" y="24665"/>
                  <a:pt x="6703672" y="0"/>
                </a:cubicBezTo>
                <a:cubicBezTo>
                  <a:pt x="6874966" y="-24665"/>
                  <a:pt x="7092697" y="-6945"/>
                  <a:pt x="7396067" y="0"/>
                </a:cubicBezTo>
                <a:cubicBezTo>
                  <a:pt x="7476314" y="-472"/>
                  <a:pt x="7532682" y="59990"/>
                  <a:pt x="7546839" y="150772"/>
                </a:cubicBezTo>
                <a:cubicBezTo>
                  <a:pt x="7561100" y="325588"/>
                  <a:pt x="7542106" y="398804"/>
                  <a:pt x="7546839" y="527692"/>
                </a:cubicBezTo>
                <a:lnTo>
                  <a:pt x="7546839" y="527692"/>
                </a:lnTo>
                <a:cubicBezTo>
                  <a:pt x="7547230" y="572923"/>
                  <a:pt x="7542050" y="666147"/>
                  <a:pt x="7546839" y="753846"/>
                </a:cubicBezTo>
                <a:lnTo>
                  <a:pt x="7546839" y="753843"/>
                </a:lnTo>
                <a:cubicBezTo>
                  <a:pt x="7559798" y="828489"/>
                  <a:pt x="7474186" y="889089"/>
                  <a:pt x="7396067" y="904615"/>
                </a:cubicBezTo>
                <a:cubicBezTo>
                  <a:pt x="7224977" y="911126"/>
                  <a:pt x="7010934" y="898313"/>
                  <a:pt x="6873734" y="904615"/>
                </a:cubicBezTo>
                <a:cubicBezTo>
                  <a:pt x="6736534" y="910917"/>
                  <a:pt x="6553788" y="908296"/>
                  <a:pt x="6393916" y="904615"/>
                </a:cubicBezTo>
                <a:cubicBezTo>
                  <a:pt x="6234044" y="900934"/>
                  <a:pt x="5902717" y="875722"/>
                  <a:pt x="5744036" y="904615"/>
                </a:cubicBezTo>
                <a:cubicBezTo>
                  <a:pt x="5585355" y="933508"/>
                  <a:pt x="5360933" y="885736"/>
                  <a:pt x="5264218" y="904615"/>
                </a:cubicBezTo>
                <a:cubicBezTo>
                  <a:pt x="5167503" y="923494"/>
                  <a:pt x="4944200" y="908392"/>
                  <a:pt x="4699369" y="904615"/>
                </a:cubicBezTo>
                <a:cubicBezTo>
                  <a:pt x="4454538" y="900838"/>
                  <a:pt x="4180128" y="905653"/>
                  <a:pt x="4006973" y="904615"/>
                </a:cubicBezTo>
                <a:cubicBezTo>
                  <a:pt x="3833818" y="903577"/>
                  <a:pt x="3513710" y="929722"/>
                  <a:pt x="3144516" y="904615"/>
                </a:cubicBezTo>
                <a:cubicBezTo>
                  <a:pt x="3267217" y="999116"/>
                  <a:pt x="3434102" y="1045975"/>
                  <a:pt x="3588673" y="1144338"/>
                </a:cubicBezTo>
                <a:cubicBezTo>
                  <a:pt x="3430296" y="1129777"/>
                  <a:pt x="3254336" y="1127224"/>
                  <a:pt x="3005957" y="1084407"/>
                </a:cubicBezTo>
                <a:cubicBezTo>
                  <a:pt x="2757578" y="1041590"/>
                  <a:pt x="2657988" y="1041615"/>
                  <a:pt x="2469857" y="1029271"/>
                </a:cubicBezTo>
                <a:cubicBezTo>
                  <a:pt x="2281726" y="1016926"/>
                  <a:pt x="2096651" y="1006179"/>
                  <a:pt x="1957067" y="976532"/>
                </a:cubicBezTo>
                <a:cubicBezTo>
                  <a:pt x="1817483" y="946885"/>
                  <a:pt x="1500465" y="894455"/>
                  <a:pt x="1257807" y="904615"/>
                </a:cubicBezTo>
                <a:cubicBezTo>
                  <a:pt x="993235" y="878664"/>
                  <a:pt x="905212" y="931137"/>
                  <a:pt x="715360" y="904615"/>
                </a:cubicBezTo>
                <a:cubicBezTo>
                  <a:pt x="525508" y="878093"/>
                  <a:pt x="304759" y="929466"/>
                  <a:pt x="150772" y="904615"/>
                </a:cubicBezTo>
                <a:cubicBezTo>
                  <a:pt x="78691" y="899698"/>
                  <a:pt x="47" y="839193"/>
                  <a:pt x="0" y="753843"/>
                </a:cubicBezTo>
                <a:lnTo>
                  <a:pt x="0" y="753846"/>
                </a:lnTo>
                <a:cubicBezTo>
                  <a:pt x="1158" y="696684"/>
                  <a:pt x="-8936" y="573429"/>
                  <a:pt x="0" y="527692"/>
                </a:cubicBezTo>
                <a:lnTo>
                  <a:pt x="0" y="527692"/>
                </a:lnTo>
                <a:cubicBezTo>
                  <a:pt x="-6447" y="354668"/>
                  <a:pt x="-6178" y="339179"/>
                  <a:pt x="0" y="15077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822248103">
                  <a:prstGeom prst="wedgeRoundRectCallout">
                    <a:avLst>
                      <a:gd name="adj1" fmla="val -2448"/>
                      <a:gd name="adj2" fmla="val 76500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0" i="1" u="none" strike="noStrike" baseline="0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What’s</a:t>
            </a:r>
            <a:r>
              <a:rPr lang="en-US" sz="2800" b="0" i="1" u="none" strike="noStrike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your favorite month and season?</a:t>
            </a:r>
            <a:endParaRPr lang="en-US" sz="2800" dirty="0">
              <a:solidFill>
                <a:schemeClr val="accent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Speech Bubble: Rectangle with Corners Rounded 6">
            <a:extLst>
              <a:ext uri="{FF2B5EF4-FFF2-40B4-BE49-F238E27FC236}">
                <a16:creationId xmlns:a16="http://schemas.microsoft.com/office/drawing/2014/main" id="{37C5C77F-F6BF-4CCD-978C-B099602FA581}"/>
              </a:ext>
            </a:extLst>
          </p:cNvPr>
          <p:cNvSpPr/>
          <p:nvPr/>
        </p:nvSpPr>
        <p:spPr>
          <a:xfrm>
            <a:off x="239485" y="5021898"/>
            <a:ext cx="4373612" cy="904615"/>
          </a:xfrm>
          <a:custGeom>
            <a:avLst/>
            <a:gdLst>
              <a:gd name="connsiteX0" fmla="*/ 0 w 4373612"/>
              <a:gd name="connsiteY0" fmla="*/ 150772 h 904615"/>
              <a:gd name="connsiteX1" fmla="*/ 150772 w 4373612"/>
              <a:gd name="connsiteY1" fmla="*/ 0 h 904615"/>
              <a:gd name="connsiteX2" fmla="*/ 728935 w 4373612"/>
              <a:gd name="connsiteY2" fmla="*/ 0 h 904615"/>
              <a:gd name="connsiteX3" fmla="*/ 728935 w 4373612"/>
              <a:gd name="connsiteY3" fmla="*/ 0 h 904615"/>
              <a:gd name="connsiteX4" fmla="*/ 1242834 w 4373612"/>
              <a:gd name="connsiteY4" fmla="*/ 0 h 904615"/>
              <a:gd name="connsiteX5" fmla="*/ 1822338 w 4373612"/>
              <a:gd name="connsiteY5" fmla="*/ 0 h 904615"/>
              <a:gd name="connsiteX6" fmla="*/ 2446469 w 4373612"/>
              <a:gd name="connsiteY6" fmla="*/ 0 h 904615"/>
              <a:gd name="connsiteX7" fmla="*/ 2974579 w 4373612"/>
              <a:gd name="connsiteY7" fmla="*/ 0 h 904615"/>
              <a:gd name="connsiteX8" fmla="*/ 3502689 w 4373612"/>
              <a:gd name="connsiteY8" fmla="*/ 0 h 904615"/>
              <a:gd name="connsiteX9" fmla="*/ 4222840 w 4373612"/>
              <a:gd name="connsiteY9" fmla="*/ 0 h 904615"/>
              <a:gd name="connsiteX10" fmla="*/ 4373612 w 4373612"/>
              <a:gd name="connsiteY10" fmla="*/ 150772 h 904615"/>
              <a:gd name="connsiteX11" fmla="*/ 4373612 w 4373612"/>
              <a:gd name="connsiteY11" fmla="*/ 527692 h 904615"/>
              <a:gd name="connsiteX12" fmla="*/ 4373612 w 4373612"/>
              <a:gd name="connsiteY12" fmla="*/ 527692 h 904615"/>
              <a:gd name="connsiteX13" fmla="*/ 4373612 w 4373612"/>
              <a:gd name="connsiteY13" fmla="*/ 753846 h 904615"/>
              <a:gd name="connsiteX14" fmla="*/ 4373612 w 4373612"/>
              <a:gd name="connsiteY14" fmla="*/ 753843 h 904615"/>
              <a:gd name="connsiteX15" fmla="*/ 4222840 w 4373612"/>
              <a:gd name="connsiteY15" fmla="*/ 904615 h 904615"/>
              <a:gd name="connsiteX16" fmla="*/ 3694730 w 4373612"/>
              <a:gd name="connsiteY16" fmla="*/ 904615 h 904615"/>
              <a:gd name="connsiteX17" fmla="*/ 3094604 w 4373612"/>
              <a:gd name="connsiteY17" fmla="*/ 904615 h 904615"/>
              <a:gd name="connsiteX18" fmla="*/ 2566494 w 4373612"/>
              <a:gd name="connsiteY18" fmla="*/ 904615 h 904615"/>
              <a:gd name="connsiteX19" fmla="*/ 1822338 w 4373612"/>
              <a:gd name="connsiteY19" fmla="*/ 904615 h 904615"/>
              <a:gd name="connsiteX20" fmla="*/ 2079740 w 4373612"/>
              <a:gd name="connsiteY20" fmla="*/ 1144338 h 904615"/>
              <a:gd name="connsiteX21" fmla="*/ 1404338 w 4373612"/>
              <a:gd name="connsiteY21" fmla="*/ 1024477 h 904615"/>
              <a:gd name="connsiteX22" fmla="*/ 728935 w 4373612"/>
              <a:gd name="connsiteY22" fmla="*/ 904615 h 904615"/>
              <a:gd name="connsiteX23" fmla="*/ 150772 w 4373612"/>
              <a:gd name="connsiteY23" fmla="*/ 904615 h 904615"/>
              <a:gd name="connsiteX24" fmla="*/ 0 w 4373612"/>
              <a:gd name="connsiteY24" fmla="*/ 753843 h 904615"/>
              <a:gd name="connsiteX25" fmla="*/ 0 w 4373612"/>
              <a:gd name="connsiteY25" fmla="*/ 753846 h 904615"/>
              <a:gd name="connsiteX26" fmla="*/ 0 w 4373612"/>
              <a:gd name="connsiteY26" fmla="*/ 527692 h 904615"/>
              <a:gd name="connsiteX27" fmla="*/ 0 w 4373612"/>
              <a:gd name="connsiteY27" fmla="*/ 527692 h 904615"/>
              <a:gd name="connsiteX28" fmla="*/ 0 w 4373612"/>
              <a:gd name="connsiteY28" fmla="*/ 150772 h 90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373612" h="904615" fill="none" extrusionOk="0">
                <a:moveTo>
                  <a:pt x="0" y="150772"/>
                </a:moveTo>
                <a:cubicBezTo>
                  <a:pt x="-19243" y="63835"/>
                  <a:pt x="55668" y="15120"/>
                  <a:pt x="150772" y="0"/>
                </a:cubicBezTo>
                <a:cubicBezTo>
                  <a:pt x="393472" y="-7699"/>
                  <a:pt x="580277" y="8077"/>
                  <a:pt x="728935" y="0"/>
                </a:cubicBezTo>
                <a:lnTo>
                  <a:pt x="728935" y="0"/>
                </a:lnTo>
                <a:cubicBezTo>
                  <a:pt x="885957" y="470"/>
                  <a:pt x="1120764" y="-9376"/>
                  <a:pt x="1242834" y="0"/>
                </a:cubicBezTo>
                <a:cubicBezTo>
                  <a:pt x="1364904" y="9376"/>
                  <a:pt x="1669391" y="13458"/>
                  <a:pt x="1822338" y="0"/>
                </a:cubicBezTo>
                <a:cubicBezTo>
                  <a:pt x="2035519" y="26430"/>
                  <a:pt x="2310875" y="-5916"/>
                  <a:pt x="2446469" y="0"/>
                </a:cubicBezTo>
                <a:cubicBezTo>
                  <a:pt x="2582063" y="5916"/>
                  <a:pt x="2827810" y="-8723"/>
                  <a:pt x="2974579" y="0"/>
                </a:cubicBezTo>
                <a:cubicBezTo>
                  <a:pt x="3121348" y="8723"/>
                  <a:pt x="3296410" y="12774"/>
                  <a:pt x="3502689" y="0"/>
                </a:cubicBezTo>
                <a:cubicBezTo>
                  <a:pt x="3708968" y="-12774"/>
                  <a:pt x="4039664" y="34033"/>
                  <a:pt x="4222840" y="0"/>
                </a:cubicBezTo>
                <a:cubicBezTo>
                  <a:pt x="4321431" y="-5921"/>
                  <a:pt x="4393044" y="74415"/>
                  <a:pt x="4373612" y="150772"/>
                </a:cubicBezTo>
                <a:cubicBezTo>
                  <a:pt x="4364170" y="239146"/>
                  <a:pt x="4368256" y="371192"/>
                  <a:pt x="4373612" y="527692"/>
                </a:cubicBezTo>
                <a:lnTo>
                  <a:pt x="4373612" y="527692"/>
                </a:lnTo>
                <a:cubicBezTo>
                  <a:pt x="4384434" y="617600"/>
                  <a:pt x="4374277" y="649812"/>
                  <a:pt x="4373612" y="753846"/>
                </a:cubicBezTo>
                <a:lnTo>
                  <a:pt x="4373612" y="753843"/>
                </a:lnTo>
                <a:cubicBezTo>
                  <a:pt x="4372789" y="842232"/>
                  <a:pt x="4317449" y="891911"/>
                  <a:pt x="4222840" y="904615"/>
                </a:cubicBezTo>
                <a:cubicBezTo>
                  <a:pt x="4021523" y="882512"/>
                  <a:pt x="3863173" y="902151"/>
                  <a:pt x="3694730" y="904615"/>
                </a:cubicBezTo>
                <a:cubicBezTo>
                  <a:pt x="3526287" y="907080"/>
                  <a:pt x="3255467" y="916965"/>
                  <a:pt x="3094604" y="904615"/>
                </a:cubicBezTo>
                <a:cubicBezTo>
                  <a:pt x="2933741" y="892265"/>
                  <a:pt x="2682389" y="912229"/>
                  <a:pt x="2566494" y="904615"/>
                </a:cubicBezTo>
                <a:cubicBezTo>
                  <a:pt x="2450599" y="897002"/>
                  <a:pt x="2058628" y="912320"/>
                  <a:pt x="1822338" y="904615"/>
                </a:cubicBezTo>
                <a:cubicBezTo>
                  <a:pt x="1907745" y="987371"/>
                  <a:pt x="1999818" y="1080461"/>
                  <a:pt x="2079740" y="1144338"/>
                </a:cubicBezTo>
                <a:cubicBezTo>
                  <a:pt x="1828182" y="1126740"/>
                  <a:pt x="1563051" y="1040044"/>
                  <a:pt x="1404338" y="1024477"/>
                </a:cubicBezTo>
                <a:cubicBezTo>
                  <a:pt x="1245625" y="1008910"/>
                  <a:pt x="958955" y="948850"/>
                  <a:pt x="728935" y="904615"/>
                </a:cubicBezTo>
                <a:cubicBezTo>
                  <a:pt x="497044" y="888451"/>
                  <a:pt x="354762" y="918860"/>
                  <a:pt x="150772" y="904615"/>
                </a:cubicBezTo>
                <a:cubicBezTo>
                  <a:pt x="82012" y="904033"/>
                  <a:pt x="2921" y="825569"/>
                  <a:pt x="0" y="753843"/>
                </a:cubicBezTo>
                <a:lnTo>
                  <a:pt x="0" y="753846"/>
                </a:lnTo>
                <a:cubicBezTo>
                  <a:pt x="4062" y="665762"/>
                  <a:pt x="-6512" y="628927"/>
                  <a:pt x="0" y="527692"/>
                </a:cubicBezTo>
                <a:lnTo>
                  <a:pt x="0" y="527692"/>
                </a:lnTo>
                <a:cubicBezTo>
                  <a:pt x="15320" y="389706"/>
                  <a:pt x="-14021" y="278122"/>
                  <a:pt x="0" y="150772"/>
                </a:cubicBezTo>
                <a:close/>
              </a:path>
              <a:path w="4373612" h="904615" stroke="0" extrusionOk="0">
                <a:moveTo>
                  <a:pt x="0" y="150772"/>
                </a:moveTo>
                <a:cubicBezTo>
                  <a:pt x="-697" y="75654"/>
                  <a:pt x="73642" y="9699"/>
                  <a:pt x="150772" y="0"/>
                </a:cubicBezTo>
                <a:cubicBezTo>
                  <a:pt x="331665" y="19451"/>
                  <a:pt x="467350" y="3214"/>
                  <a:pt x="728935" y="0"/>
                </a:cubicBezTo>
                <a:lnTo>
                  <a:pt x="728935" y="0"/>
                </a:lnTo>
                <a:cubicBezTo>
                  <a:pt x="872350" y="-1627"/>
                  <a:pt x="1049878" y="-26221"/>
                  <a:pt x="1297505" y="0"/>
                </a:cubicBezTo>
                <a:cubicBezTo>
                  <a:pt x="1545132" y="26221"/>
                  <a:pt x="1595789" y="-16569"/>
                  <a:pt x="1822338" y="0"/>
                </a:cubicBezTo>
                <a:cubicBezTo>
                  <a:pt x="2047246" y="-7018"/>
                  <a:pt x="2219076" y="25440"/>
                  <a:pt x="2374453" y="0"/>
                </a:cubicBezTo>
                <a:cubicBezTo>
                  <a:pt x="2529830" y="-25440"/>
                  <a:pt x="2840885" y="-20252"/>
                  <a:pt x="2998584" y="0"/>
                </a:cubicBezTo>
                <a:cubicBezTo>
                  <a:pt x="3156283" y="20252"/>
                  <a:pt x="3380474" y="-22924"/>
                  <a:pt x="3598709" y="0"/>
                </a:cubicBezTo>
                <a:cubicBezTo>
                  <a:pt x="3816945" y="22924"/>
                  <a:pt x="3960732" y="-14758"/>
                  <a:pt x="4222840" y="0"/>
                </a:cubicBezTo>
                <a:cubicBezTo>
                  <a:pt x="4309961" y="5061"/>
                  <a:pt x="4382192" y="55784"/>
                  <a:pt x="4373612" y="150772"/>
                </a:cubicBezTo>
                <a:cubicBezTo>
                  <a:pt x="4373455" y="312459"/>
                  <a:pt x="4355929" y="354521"/>
                  <a:pt x="4373612" y="527692"/>
                </a:cubicBezTo>
                <a:lnTo>
                  <a:pt x="4373612" y="527692"/>
                </a:lnTo>
                <a:cubicBezTo>
                  <a:pt x="4366025" y="619549"/>
                  <a:pt x="4384089" y="694956"/>
                  <a:pt x="4373612" y="753846"/>
                </a:cubicBezTo>
                <a:lnTo>
                  <a:pt x="4373612" y="753843"/>
                </a:lnTo>
                <a:cubicBezTo>
                  <a:pt x="4370813" y="834360"/>
                  <a:pt x="4310739" y="894766"/>
                  <a:pt x="4222840" y="904615"/>
                </a:cubicBezTo>
                <a:cubicBezTo>
                  <a:pt x="4104614" y="913618"/>
                  <a:pt x="3896673" y="880145"/>
                  <a:pt x="3670725" y="904615"/>
                </a:cubicBezTo>
                <a:cubicBezTo>
                  <a:pt x="3444777" y="929085"/>
                  <a:pt x="3337499" y="929580"/>
                  <a:pt x="3022589" y="904615"/>
                </a:cubicBezTo>
                <a:cubicBezTo>
                  <a:pt x="2707679" y="879650"/>
                  <a:pt x="2650656" y="929158"/>
                  <a:pt x="2374453" y="904615"/>
                </a:cubicBezTo>
                <a:cubicBezTo>
                  <a:pt x="2098250" y="880072"/>
                  <a:pt x="1935108" y="887082"/>
                  <a:pt x="1822338" y="904615"/>
                </a:cubicBezTo>
                <a:cubicBezTo>
                  <a:pt x="1890551" y="989351"/>
                  <a:pt x="1951257" y="1032818"/>
                  <a:pt x="2079740" y="1144338"/>
                </a:cubicBezTo>
                <a:cubicBezTo>
                  <a:pt x="1795127" y="1078520"/>
                  <a:pt x="1685518" y="1091521"/>
                  <a:pt x="1377321" y="1019682"/>
                </a:cubicBezTo>
                <a:cubicBezTo>
                  <a:pt x="1069124" y="947843"/>
                  <a:pt x="896984" y="935285"/>
                  <a:pt x="728935" y="904615"/>
                </a:cubicBezTo>
                <a:cubicBezTo>
                  <a:pt x="460791" y="881471"/>
                  <a:pt x="316222" y="880400"/>
                  <a:pt x="150772" y="904615"/>
                </a:cubicBezTo>
                <a:cubicBezTo>
                  <a:pt x="72180" y="906743"/>
                  <a:pt x="-9982" y="819670"/>
                  <a:pt x="0" y="753843"/>
                </a:cubicBezTo>
                <a:lnTo>
                  <a:pt x="0" y="753846"/>
                </a:lnTo>
                <a:cubicBezTo>
                  <a:pt x="-5810" y="703119"/>
                  <a:pt x="-6808" y="591741"/>
                  <a:pt x="0" y="527692"/>
                </a:cubicBezTo>
                <a:lnTo>
                  <a:pt x="0" y="527692"/>
                </a:lnTo>
                <a:cubicBezTo>
                  <a:pt x="-8841" y="398856"/>
                  <a:pt x="-7671" y="230874"/>
                  <a:pt x="0" y="15077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822248103">
                  <a:prstGeom prst="wedgeRoundRectCallout">
                    <a:avLst>
                      <a:gd name="adj1" fmla="val -2448"/>
                      <a:gd name="adj2" fmla="val 76500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0" i="1" u="none" strike="noStrike" baseline="0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When’s your birthday</a:t>
            </a:r>
            <a:r>
              <a:rPr lang="en-US" sz="2800" b="0" i="1" u="none" strike="noStrike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?</a:t>
            </a:r>
            <a:endParaRPr lang="en-US" sz="2800" dirty="0">
              <a:solidFill>
                <a:schemeClr val="accent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30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300793"/>
              </p:ext>
            </p:extLst>
          </p:nvPr>
        </p:nvGraphicFramePr>
        <p:xfrm>
          <a:off x="370683" y="1858094"/>
          <a:ext cx="11297264" cy="292409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826494">
                  <a:extLst>
                    <a:ext uri="{9D8B030D-6E8A-4147-A177-3AD203B41FA5}">
                      <a16:colId xmlns:a16="http://schemas.microsoft.com/office/drawing/2014/main" val="647923293"/>
                    </a:ext>
                  </a:extLst>
                </a:gridCol>
                <a:gridCol w="1373827">
                  <a:extLst>
                    <a:ext uri="{9D8B030D-6E8A-4147-A177-3AD203B41FA5}">
                      <a16:colId xmlns:a16="http://schemas.microsoft.com/office/drawing/2014/main" val="2787223876"/>
                    </a:ext>
                  </a:extLst>
                </a:gridCol>
                <a:gridCol w="1430997">
                  <a:extLst>
                    <a:ext uri="{9D8B030D-6E8A-4147-A177-3AD203B41FA5}">
                      <a16:colId xmlns:a16="http://schemas.microsoft.com/office/drawing/2014/main" val="4222226410"/>
                    </a:ext>
                  </a:extLst>
                </a:gridCol>
                <a:gridCol w="1377987">
                  <a:extLst>
                    <a:ext uri="{9D8B030D-6E8A-4147-A177-3AD203B41FA5}">
                      <a16:colId xmlns:a16="http://schemas.microsoft.com/office/drawing/2014/main" val="3998346184"/>
                    </a:ext>
                  </a:extLst>
                </a:gridCol>
                <a:gridCol w="1287959">
                  <a:extLst>
                    <a:ext uri="{9D8B030D-6E8A-4147-A177-3AD203B41FA5}">
                      <a16:colId xmlns:a16="http://schemas.microsoft.com/office/drawing/2014/main" val="3250617846"/>
                    </a:ext>
                  </a:extLst>
                </a:gridCol>
              </a:tblGrid>
              <a:tr h="61333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               Name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Questions</a:t>
                      </a:r>
                      <a:endParaRPr lang="en-US" sz="2400" b="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</a:t>
                      </a:r>
                      <a:endParaRPr lang="en-US" sz="2400" b="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</a:t>
                      </a:r>
                      <a:endParaRPr lang="en-US" sz="2400" b="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</a:t>
                      </a:r>
                      <a:endParaRPr lang="en-US" sz="2400" b="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</a:t>
                      </a:r>
                      <a:endParaRPr lang="en-US" sz="2400" b="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633404"/>
                  </a:ext>
                </a:extLst>
              </a:tr>
              <a:tr h="5210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1. What's your favorite day of the week?</a:t>
                      </a:r>
                      <a:endParaRPr lang="en-US" sz="2400" b="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</a:t>
                      </a:r>
                      <a:endParaRPr lang="en-US" sz="2400" b="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</a:t>
                      </a:r>
                      <a:endParaRPr lang="en-US" sz="2400" b="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</a:t>
                      </a:r>
                      <a:endParaRPr lang="en-US" sz="2400" b="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</a:t>
                      </a:r>
                      <a:endParaRPr lang="en-US" sz="2400" b="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9106099"/>
                  </a:ext>
                </a:extLst>
              </a:tr>
              <a:tr h="49401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2. What is your favorite month and season?</a:t>
                      </a:r>
                      <a:endParaRPr lang="en-US" sz="2400" b="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</a:t>
                      </a:r>
                      <a:endParaRPr lang="en-US" sz="2400" b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</a:t>
                      </a:r>
                      <a:endParaRPr lang="en-US" sz="2400" b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</a:t>
                      </a:r>
                      <a:endParaRPr lang="en-US" sz="2400" b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</a:t>
                      </a:r>
                      <a:endParaRPr lang="en-US" sz="2400" b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7232817"/>
                  </a:ext>
                </a:extLst>
              </a:tr>
              <a:tr h="6133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3. When's your birthday?</a:t>
                      </a:r>
                      <a:endParaRPr lang="en-US" sz="2400" b="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</a:t>
                      </a:r>
                      <a:endParaRPr lang="en-US" sz="2400" b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</a:t>
                      </a:r>
                      <a:endParaRPr lang="en-US" sz="2400" b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</a:t>
                      </a:r>
                      <a:endParaRPr lang="en-US" sz="2400" b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</a:t>
                      </a:r>
                      <a:endParaRPr lang="en-US" sz="2400" b="0" dirty="0"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7672595"/>
                  </a:ext>
                </a:extLst>
              </a:tr>
            </a:tbl>
          </a:graphicData>
        </a:graphic>
      </p:graphicFrame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BCBAEC7F-4891-42CE-B403-E14E025405D4}"/>
              </a:ext>
            </a:extLst>
          </p:cNvPr>
          <p:cNvSpPr/>
          <p:nvPr/>
        </p:nvSpPr>
        <p:spPr>
          <a:xfrm>
            <a:off x="370683" y="748003"/>
            <a:ext cx="2013289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Survey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050047-75F5-4792-BF70-47F88CD39913}"/>
              </a:ext>
            </a:extLst>
          </p:cNvPr>
          <p:cNvCxnSpPr/>
          <p:nvPr/>
        </p:nvCxnSpPr>
        <p:spPr>
          <a:xfrm>
            <a:off x="370683" y="1858094"/>
            <a:ext cx="5802086" cy="70757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38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3C0C274F-5D0F-4920-84B5-1B13E1FEC608}"/>
              </a:ext>
            </a:extLst>
          </p:cNvPr>
          <p:cNvSpPr/>
          <p:nvPr/>
        </p:nvSpPr>
        <p:spPr>
          <a:xfrm>
            <a:off x="125083" y="749273"/>
            <a:ext cx="3268160" cy="592904"/>
          </a:xfrm>
          <a:prstGeom prst="wedgeRoundRectCallout">
            <a:avLst>
              <a:gd name="adj1" fmla="val 46821"/>
              <a:gd name="adj2" fmla="val 26508"/>
              <a:gd name="adj3" fmla="val 16667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Poppins" panose="00000500000000000000" pitchFamily="2" charset="0"/>
                <a:cs typeface="Poppins" panose="00000500000000000000" pitchFamily="2" charset="0"/>
              </a:rPr>
              <a:t>Season song</a:t>
            </a:r>
          </a:p>
        </p:txBody>
      </p:sp>
      <p:pic>
        <p:nvPicPr>
          <p:cNvPr id="3" name="y2mate.com - Seasons Song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9983" y="1523208"/>
            <a:ext cx="8152034" cy="45855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DC8BA0-ABC6-4677-A3A4-9CB362BAE9E9}"/>
              </a:ext>
            </a:extLst>
          </p:cNvPr>
          <p:cNvSpPr txBox="1"/>
          <p:nvPr/>
        </p:nvSpPr>
        <p:spPr>
          <a:xfrm>
            <a:off x="8447314" y="6488668"/>
            <a:ext cx="385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Source: YouTube</a:t>
            </a:r>
          </a:p>
        </p:txBody>
      </p:sp>
    </p:spTree>
    <p:extLst>
      <p:ext uri="{BB962C8B-B14F-4D97-AF65-F5344CB8AC3E}">
        <p14:creationId xmlns:p14="http://schemas.microsoft.com/office/powerpoint/2010/main" val="10122326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queen, container&#10;&#10;Description automatically generated">
            <a:extLst>
              <a:ext uri="{FF2B5EF4-FFF2-40B4-BE49-F238E27FC236}">
                <a16:creationId xmlns:a16="http://schemas.microsoft.com/office/drawing/2014/main" id="{CF06A86D-E370-48D7-B92B-FD2E8C194E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"/>
          <a:stretch/>
        </p:blipFill>
        <p:spPr>
          <a:xfrm>
            <a:off x="3789251" y="1047750"/>
            <a:ext cx="4613498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2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43DDCC-BE03-4E38-94E6-2923A65EB4C2}"/>
              </a:ext>
            </a:extLst>
          </p:cNvPr>
          <p:cNvSpPr/>
          <p:nvPr/>
        </p:nvSpPr>
        <p:spPr>
          <a:xfrm>
            <a:off x="179511" y="908720"/>
            <a:ext cx="3089206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Poppins" panose="00000500000000000000" pitchFamily="2" charset="0"/>
                <a:cs typeface="Poppins" panose="00000500000000000000" pitchFamily="2" charset="0"/>
              </a:rPr>
              <a:t>Group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95331-74CB-4E64-BCD2-EE7DA77DCB0F}"/>
              </a:ext>
            </a:extLst>
          </p:cNvPr>
          <p:cNvSpPr txBox="1"/>
          <p:nvPr/>
        </p:nvSpPr>
        <p:spPr>
          <a:xfrm>
            <a:off x="3410884" y="900009"/>
            <a:ext cx="3980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Answer questions.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614948" y="2376231"/>
            <a:ext cx="8787581" cy="157633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chemeClr val="accent6"/>
                </a:solidFill>
              </a:rPr>
              <a:t>How many seasons are there in a year?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chemeClr val="accent6"/>
                </a:solidFill>
              </a:rPr>
              <a:t>How many months are there in a year?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chemeClr val="accent6"/>
                </a:solidFill>
              </a:rPr>
              <a:t>How many days are there in a week?</a:t>
            </a:r>
          </a:p>
        </p:txBody>
      </p:sp>
    </p:spTree>
    <p:extLst>
      <p:ext uri="{BB962C8B-B14F-4D97-AF65-F5344CB8AC3E}">
        <p14:creationId xmlns:p14="http://schemas.microsoft.com/office/powerpoint/2010/main" val="56202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0"/>
          <a:stretch/>
        </p:blipFill>
        <p:spPr>
          <a:xfrm>
            <a:off x="4335872" y="3608727"/>
            <a:ext cx="2566373" cy="2600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EC6AAA-A702-4FD9-BB9D-E41F10422691}"/>
              </a:ext>
            </a:extLst>
          </p:cNvPr>
          <p:cNvSpPr txBox="1"/>
          <p:nvPr/>
        </p:nvSpPr>
        <p:spPr>
          <a:xfrm>
            <a:off x="452284" y="1811044"/>
            <a:ext cx="113955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can: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ask and answer about the days, months, and seasons.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use cardinal numbers to count things and ordinal numbers to say about dates.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374BE5-1ACD-4715-9E5C-B4CFEBAE78BE}"/>
              </a:ext>
            </a:extLst>
          </p:cNvPr>
          <p:cNvGrpSpPr/>
          <p:nvPr/>
        </p:nvGrpSpPr>
        <p:grpSpPr>
          <a:xfrm>
            <a:off x="323528" y="735724"/>
            <a:ext cx="4286104" cy="976567"/>
            <a:chOff x="323528" y="798402"/>
            <a:chExt cx="3644575" cy="830398"/>
          </a:xfrm>
        </p:grpSpPr>
        <p:sp>
          <p:nvSpPr>
            <p:cNvPr id="6" name="Flowchart: Delay 5">
              <a:extLst>
                <a:ext uri="{FF2B5EF4-FFF2-40B4-BE49-F238E27FC236}">
                  <a16:creationId xmlns:a16="http://schemas.microsoft.com/office/drawing/2014/main" id="{AA896BE3-3D42-4A4C-BEF2-91513799D5F4}"/>
                </a:ext>
              </a:extLst>
            </p:cNvPr>
            <p:cNvSpPr/>
            <p:nvPr/>
          </p:nvSpPr>
          <p:spPr>
            <a:xfrm>
              <a:off x="799751" y="882374"/>
              <a:ext cx="3168352" cy="635815"/>
            </a:xfrm>
            <a:prstGeom prst="flowChartDelay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228600" algn="ctr"/>
              <a:r>
                <a:rPr lang="en-US" sz="3600" b="1" dirty="0">
                  <a:latin typeface="Poppins" panose="00000500000000000000" pitchFamily="2" charset="0"/>
                  <a:cs typeface="Poppins" panose="00000500000000000000" pitchFamily="2" charset="0"/>
                </a:rPr>
                <a:t>Objectives</a:t>
              </a:r>
            </a:p>
          </p:txBody>
        </p:sp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DA2A7149-9F59-420A-8BCA-B4BA24582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3528" y="798402"/>
              <a:ext cx="793492" cy="830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70494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row&#10;&#10;Description automatically generated">
            <a:extLst>
              <a:ext uri="{FF2B5EF4-FFF2-40B4-BE49-F238E27FC236}">
                <a16:creationId xmlns:a16="http://schemas.microsoft.com/office/drawing/2014/main" id="{E5999470-F631-4E49-AB88-7ED91CBA8E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237" y="3818051"/>
            <a:ext cx="740988" cy="74098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778476" y="1130710"/>
            <a:ext cx="2133601" cy="9144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Time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42068" y="4650662"/>
            <a:ext cx="2133601" cy="9144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year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59374" y="4650662"/>
            <a:ext cx="2959513" cy="9144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months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86296" y="4601498"/>
            <a:ext cx="2133601" cy="9144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days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982010" y="4616246"/>
            <a:ext cx="3161319" cy="9144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E739D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seasons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2068" y="2930014"/>
            <a:ext cx="2133601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365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72329" y="2890686"/>
            <a:ext cx="2133601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95868" y="2890686"/>
            <a:ext cx="2133601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E739D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386296" y="2930014"/>
            <a:ext cx="2133601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7</a:t>
            </a:r>
          </a:p>
        </p:txBody>
      </p:sp>
      <p:pic>
        <p:nvPicPr>
          <p:cNvPr id="15" name="Picture 14" descr="Arrow&#10;&#10;Description automatically generated">
            <a:extLst>
              <a:ext uri="{FF2B5EF4-FFF2-40B4-BE49-F238E27FC236}">
                <a16:creationId xmlns:a16="http://schemas.microsoft.com/office/drawing/2014/main" id="{E5999470-F631-4E49-AB88-7ED91CBA8E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92174" y="3790340"/>
            <a:ext cx="740988" cy="740988"/>
          </a:xfrm>
          <a:prstGeom prst="rect">
            <a:avLst/>
          </a:prstGeom>
        </p:spPr>
      </p:pic>
      <p:pic>
        <p:nvPicPr>
          <p:cNvPr id="16" name="Picture 15" descr="Arrow&#10;&#10;Description automatically generated">
            <a:extLst>
              <a:ext uri="{FF2B5EF4-FFF2-40B4-BE49-F238E27FC236}">
                <a16:creationId xmlns:a16="http://schemas.microsoft.com/office/drawing/2014/main" id="{E5999470-F631-4E49-AB88-7ED91CBA8E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2602" y="3780507"/>
            <a:ext cx="740988" cy="740988"/>
          </a:xfrm>
          <a:prstGeom prst="rect">
            <a:avLst/>
          </a:prstGeom>
        </p:spPr>
      </p:pic>
      <p:pic>
        <p:nvPicPr>
          <p:cNvPr id="17" name="Picture 16" descr="Arrow&#10;&#10;Description automatically generated">
            <a:extLst>
              <a:ext uri="{FF2B5EF4-FFF2-40B4-BE49-F238E27FC236}">
                <a16:creationId xmlns:a16="http://schemas.microsoft.com/office/drawing/2014/main" id="{E5999470-F631-4E49-AB88-7ED91CBA8E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2816" y="3844414"/>
            <a:ext cx="740988" cy="74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3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3C7F623-5D2A-402F-9A41-9B438772C66A}"/>
              </a:ext>
            </a:extLst>
          </p:cNvPr>
          <p:cNvSpPr txBox="1"/>
          <p:nvPr/>
        </p:nvSpPr>
        <p:spPr>
          <a:xfrm>
            <a:off x="67221" y="1467810"/>
            <a:ext cx="70712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Write the missing days of the week. 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1EF43DC-12AA-4806-9945-7104668753F6}"/>
              </a:ext>
            </a:extLst>
          </p:cNvPr>
          <p:cNvSpPr/>
          <p:nvPr/>
        </p:nvSpPr>
        <p:spPr>
          <a:xfrm>
            <a:off x="121991" y="722848"/>
            <a:ext cx="4981768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Exercise 1 (SB page 8)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007356"/>
              </p:ext>
            </p:extLst>
          </p:nvPr>
        </p:nvGraphicFramePr>
        <p:xfrm>
          <a:off x="0" y="2500427"/>
          <a:ext cx="11965859" cy="1021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5213">
                  <a:extLst>
                    <a:ext uri="{9D8B030D-6E8A-4147-A177-3AD203B41FA5}">
                      <a16:colId xmlns:a16="http://schemas.microsoft.com/office/drawing/2014/main" val="3731653669"/>
                    </a:ext>
                  </a:extLst>
                </a:gridCol>
                <a:gridCol w="2979174">
                  <a:extLst>
                    <a:ext uri="{9D8B030D-6E8A-4147-A177-3AD203B41FA5}">
                      <a16:colId xmlns:a16="http://schemas.microsoft.com/office/drawing/2014/main" val="3097657258"/>
                    </a:ext>
                  </a:extLst>
                </a:gridCol>
                <a:gridCol w="3706761">
                  <a:extLst>
                    <a:ext uri="{9D8B030D-6E8A-4147-A177-3AD203B41FA5}">
                      <a16:colId xmlns:a16="http://schemas.microsoft.com/office/drawing/2014/main" val="3130739051"/>
                    </a:ext>
                  </a:extLst>
                </a:gridCol>
                <a:gridCol w="2654711">
                  <a:extLst>
                    <a:ext uri="{9D8B030D-6E8A-4147-A177-3AD203B41FA5}">
                      <a16:colId xmlns:a16="http://schemas.microsoft.com/office/drawing/2014/main" val="2024576766"/>
                    </a:ext>
                  </a:extLst>
                </a:gridCol>
              </a:tblGrid>
              <a:tr h="1021517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1. Monday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2. _____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3. ________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4. _____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2611343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266418"/>
              </p:ext>
            </p:extLst>
          </p:nvPr>
        </p:nvGraphicFramePr>
        <p:xfrm>
          <a:off x="265470" y="3940534"/>
          <a:ext cx="11582400" cy="1021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0800">
                  <a:extLst>
                    <a:ext uri="{9D8B030D-6E8A-4147-A177-3AD203B41FA5}">
                      <a16:colId xmlns:a16="http://schemas.microsoft.com/office/drawing/2014/main" val="3365243144"/>
                    </a:ext>
                  </a:extLst>
                </a:gridCol>
                <a:gridCol w="3860800">
                  <a:extLst>
                    <a:ext uri="{9D8B030D-6E8A-4147-A177-3AD203B41FA5}">
                      <a16:colId xmlns:a16="http://schemas.microsoft.com/office/drawing/2014/main" val="10592263"/>
                    </a:ext>
                  </a:extLst>
                </a:gridCol>
                <a:gridCol w="3860800">
                  <a:extLst>
                    <a:ext uri="{9D8B030D-6E8A-4147-A177-3AD203B41FA5}">
                      <a16:colId xmlns:a16="http://schemas.microsoft.com/office/drawing/2014/main" val="1079750442"/>
                    </a:ext>
                  </a:extLst>
                </a:gridCol>
              </a:tblGrid>
              <a:tr h="1021517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5. Friday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6. ______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7030A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7. Sunday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5815493"/>
                  </a:ext>
                </a:extLst>
              </a:tr>
            </a:tbl>
          </a:graphicData>
        </a:graphic>
      </p:graphicFrame>
      <p:sp>
        <p:nvSpPr>
          <p:cNvPr id="22" name="Rounded Rectangle 21"/>
          <p:cNvSpPr/>
          <p:nvPr/>
        </p:nvSpPr>
        <p:spPr>
          <a:xfrm>
            <a:off x="3241287" y="2359639"/>
            <a:ext cx="2372931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Tuesday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46718" y="2359639"/>
            <a:ext cx="303661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Wednesday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642868" y="2359639"/>
            <a:ext cx="2476171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Thursday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814447" y="3783436"/>
            <a:ext cx="303661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Saturday</a:t>
            </a:r>
          </a:p>
        </p:txBody>
      </p:sp>
      <p:pic>
        <p:nvPicPr>
          <p:cNvPr id="18" name="0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018" y="8460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003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89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BAEC7F-4891-42CE-B403-E14E025405D4}"/>
              </a:ext>
            </a:extLst>
          </p:cNvPr>
          <p:cNvSpPr/>
          <p:nvPr/>
        </p:nvSpPr>
        <p:spPr>
          <a:xfrm>
            <a:off x="76768" y="682689"/>
            <a:ext cx="3590663" cy="57606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Spelling game!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76513" y="2585781"/>
            <a:ext cx="2372931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Tuesday</a:t>
            </a:r>
          </a:p>
        </p:txBody>
      </p:sp>
      <p:pic>
        <p:nvPicPr>
          <p:cNvPr id="20" name="Graphic 14" descr="Line arrow: Straight with solid fill">
            <a:extLst>
              <a:ext uri="{FF2B5EF4-FFF2-40B4-BE49-F238E27FC236}">
                <a16:creationId xmlns:a16="http://schemas.microsoft.com/office/drawing/2014/main" id="{DA45772E-53BC-4945-B44F-056AEC7BA0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116466" y="2513334"/>
            <a:ext cx="639362" cy="10592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A6A9F07-23C6-4DEC-92A2-04EB2E2A15EB}"/>
              </a:ext>
            </a:extLst>
          </p:cNvPr>
          <p:cNvSpPr txBox="1"/>
          <p:nvPr/>
        </p:nvSpPr>
        <p:spPr>
          <a:xfrm>
            <a:off x="5193300" y="2750592"/>
            <a:ext cx="49781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 – U – E – S – D – A - Y</a:t>
            </a:r>
          </a:p>
        </p:txBody>
      </p:sp>
    </p:spTree>
    <p:extLst>
      <p:ext uri="{BB962C8B-B14F-4D97-AF65-F5344CB8AC3E}">
        <p14:creationId xmlns:p14="http://schemas.microsoft.com/office/powerpoint/2010/main" val="41167336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6EB54-EDEF-460B-9B7C-D12AF1A4A62B}"/>
              </a:ext>
            </a:extLst>
          </p:cNvPr>
          <p:cNvSpPr/>
          <p:nvPr/>
        </p:nvSpPr>
        <p:spPr>
          <a:xfrm>
            <a:off x="179512" y="729218"/>
            <a:ext cx="4981768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Exercise 2 (SB page 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D18CA-20B1-4C44-AD7D-CABD8622F190}"/>
              </a:ext>
            </a:extLst>
          </p:cNvPr>
          <p:cNvSpPr txBox="1"/>
          <p:nvPr/>
        </p:nvSpPr>
        <p:spPr>
          <a:xfrm>
            <a:off x="107038" y="1383065"/>
            <a:ext cx="4495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Complete the calendar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10" y="826573"/>
            <a:ext cx="3357631" cy="206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10" y="3820664"/>
            <a:ext cx="3357631" cy="209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486" y="812672"/>
            <a:ext cx="3400746" cy="2074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485" y="3820664"/>
            <a:ext cx="3400746" cy="2090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ounded Rectangle 18"/>
          <p:cNvSpPr/>
          <p:nvPr/>
        </p:nvSpPr>
        <p:spPr>
          <a:xfrm>
            <a:off x="297465" y="4791197"/>
            <a:ext cx="2748394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November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97465" y="3876797"/>
            <a:ext cx="2372931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85901" y="2962397"/>
            <a:ext cx="2372931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February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85900" y="2047997"/>
            <a:ext cx="2372931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August</a:t>
            </a:r>
          </a:p>
        </p:txBody>
      </p:sp>
      <p:pic>
        <p:nvPicPr>
          <p:cNvPr id="24" name="0.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539" y="14266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5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38138 0.455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37591 -0.113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0.65625 -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3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0.64674 0.06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31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86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/>
      <p:bldP spid="17" grpId="0"/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5AEFA99-5959-472D-8D30-03CDC2879639}"/>
              </a:ext>
            </a:extLst>
          </p:cNvPr>
          <p:cNvSpPr/>
          <p:nvPr/>
        </p:nvSpPr>
        <p:spPr>
          <a:xfrm>
            <a:off x="179512" y="692696"/>
            <a:ext cx="5530408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Super ear</a:t>
            </a:r>
            <a:r>
              <a:rPr lang="en-US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 – Super hand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8CB02-033F-4D28-92DB-2718E7DAFED9}"/>
              </a:ext>
            </a:extLst>
          </p:cNvPr>
          <p:cNvSpPr txBox="1"/>
          <p:nvPr/>
        </p:nvSpPr>
        <p:spPr>
          <a:xfrm>
            <a:off x="179512" y="1840029"/>
            <a:ext cx="63893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 Which month goes after June?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050DB1-0706-4C34-BF5B-14B6C112F3AA}"/>
              </a:ext>
            </a:extLst>
          </p:cNvPr>
          <p:cNvSpPr txBox="1"/>
          <p:nvPr/>
        </p:nvSpPr>
        <p:spPr>
          <a:xfrm>
            <a:off x="6568888" y="1840029"/>
            <a:ext cx="1088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July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78CB02-033F-4D28-92DB-2718E7DAFED9}"/>
              </a:ext>
            </a:extLst>
          </p:cNvPr>
          <p:cNvSpPr txBox="1"/>
          <p:nvPr/>
        </p:nvSpPr>
        <p:spPr>
          <a:xfrm>
            <a:off x="179512" y="3098210"/>
            <a:ext cx="9319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 Which month goes between January and March?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050DB1-0706-4C34-BF5B-14B6C112F3AA}"/>
              </a:ext>
            </a:extLst>
          </p:cNvPr>
          <p:cNvSpPr txBox="1"/>
          <p:nvPr/>
        </p:nvSpPr>
        <p:spPr>
          <a:xfrm>
            <a:off x="9811691" y="3098210"/>
            <a:ext cx="19284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February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78CB02-033F-4D28-92DB-2718E7DAFED9}"/>
              </a:ext>
            </a:extLst>
          </p:cNvPr>
          <p:cNvSpPr txBox="1"/>
          <p:nvPr/>
        </p:nvSpPr>
        <p:spPr>
          <a:xfrm>
            <a:off x="179512" y="4551623"/>
            <a:ext cx="5976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 Which month is Christmas in?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050DB1-0706-4C34-BF5B-14B6C112F3AA}"/>
              </a:ext>
            </a:extLst>
          </p:cNvPr>
          <p:cNvSpPr txBox="1"/>
          <p:nvPr/>
        </p:nvSpPr>
        <p:spPr>
          <a:xfrm>
            <a:off x="6444491" y="4551623"/>
            <a:ext cx="2425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December</a:t>
            </a:r>
          </a:p>
        </p:txBody>
      </p:sp>
      <p:pic>
        <p:nvPicPr>
          <p:cNvPr id="12" name="Picture 11" descr="A picture containing drawing, yellow, sign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FABAA138-70B8-4C9E-8E87-011195B8B6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82" y="1208745"/>
            <a:ext cx="1489809" cy="15168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 descr="A picture containing drawing, yellow, sign&#10;&#10;Description automatically generated">
            <a:extLst>
              <a:ext uri="{FF2B5EF4-FFF2-40B4-BE49-F238E27FC236}">
                <a16:creationId xmlns:a16="http://schemas.microsoft.com/office/drawing/2014/main" id="{8F44D209-95B1-49FA-9B87-1FDBFF63C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691" y="2363249"/>
            <a:ext cx="1676545" cy="1700931"/>
          </a:xfrm>
          <a:prstGeom prst="rect">
            <a:avLst/>
          </a:prstGeom>
        </p:spPr>
      </p:pic>
      <p:pic>
        <p:nvPicPr>
          <p:cNvPr id="23" name="Picture 22" descr="A picture containing drawing, yellow, sign&#10;&#10;Description automatically generated">
            <a:extLst>
              <a:ext uri="{FF2B5EF4-FFF2-40B4-BE49-F238E27FC236}">
                <a16:creationId xmlns:a16="http://schemas.microsoft.com/office/drawing/2014/main" id="{9AB0EA62-E07A-4B76-B167-DE1F1D8C97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725" y="3806488"/>
            <a:ext cx="1984623" cy="201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1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525</Words>
  <Application>Microsoft Office PowerPoint</Application>
  <PresentationFormat>Widescreen</PresentationFormat>
  <Paragraphs>153</Paragraphs>
  <Slides>20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Poppins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</dc:creator>
  <cp:lastModifiedBy>Super</cp:lastModifiedBy>
  <cp:revision>49</cp:revision>
  <dcterms:created xsi:type="dcterms:W3CDTF">2021-06-21T01:23:52Z</dcterms:created>
  <dcterms:modified xsi:type="dcterms:W3CDTF">2021-07-29T10:00:07Z</dcterms:modified>
</cp:coreProperties>
</file>