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2"/>
  </p:notesMasterIdLst>
  <p:sldIdLst>
    <p:sldId id="294"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2" d="100"/>
          <a:sy n="62" d="100"/>
        </p:scale>
        <p:origin x="140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79788-CCBF-410D-8D9F-9812D35E5D5D}" type="datetimeFigureOut">
              <a:rPr lang="en-US" smtClean="0"/>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0C993-A15A-4531-A761-2B569D6CA468}" type="slidenum">
              <a:rPr lang="en-US" smtClean="0"/>
              <a:t>‹#›</a:t>
            </a:fld>
            <a:endParaRPr lang="en-US"/>
          </a:p>
        </p:txBody>
      </p:sp>
    </p:spTree>
    <p:extLst>
      <p:ext uri="{BB962C8B-B14F-4D97-AF65-F5344CB8AC3E}">
        <p14:creationId xmlns:p14="http://schemas.microsoft.com/office/powerpoint/2010/main" val="275793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6F50F-5E46-4190-B3D3-49B7FB02B90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E480C-CA76-4128-9B51-EDAEA0E5714F}" type="slidenum">
              <a:rPr lang="en-US"/>
              <a:pPr>
                <a:defRPr/>
              </a:pPr>
              <a:t>‹#›</a:t>
            </a:fld>
            <a:endParaRPr lang="en-US"/>
          </a:p>
        </p:txBody>
      </p:sp>
    </p:spTree>
    <p:extLst>
      <p:ext uri="{BB962C8B-B14F-4D97-AF65-F5344CB8AC3E}">
        <p14:creationId xmlns:p14="http://schemas.microsoft.com/office/powerpoint/2010/main" val="91442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CC2B1-75AC-493B-96AB-19D45C768B93}" type="slidenum">
              <a:rPr lang="en-US"/>
              <a:pPr>
                <a:defRPr/>
              </a:pPr>
              <a:t>‹#›</a:t>
            </a:fld>
            <a:endParaRPr lang="en-US"/>
          </a:p>
        </p:txBody>
      </p:sp>
    </p:spTree>
    <p:extLst>
      <p:ext uri="{BB962C8B-B14F-4D97-AF65-F5344CB8AC3E}">
        <p14:creationId xmlns:p14="http://schemas.microsoft.com/office/powerpoint/2010/main" val="235973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B6E58-CC87-44C9-8772-ADDA1E7BE1D0}" type="slidenum">
              <a:rPr lang="en-US"/>
              <a:pPr>
                <a:defRPr/>
              </a:pPr>
              <a:t>‹#›</a:t>
            </a:fld>
            <a:endParaRPr lang="en-US"/>
          </a:p>
        </p:txBody>
      </p:sp>
    </p:spTree>
    <p:extLst>
      <p:ext uri="{BB962C8B-B14F-4D97-AF65-F5344CB8AC3E}">
        <p14:creationId xmlns:p14="http://schemas.microsoft.com/office/powerpoint/2010/main" val="234357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C2BE41-4B06-4A43-AC70-66FA8D51D018}" type="slidenum">
              <a:rPr lang="en-US"/>
              <a:pPr>
                <a:defRPr/>
              </a:pPr>
              <a:t>‹#›</a:t>
            </a:fld>
            <a:endParaRPr lang="en-US"/>
          </a:p>
        </p:txBody>
      </p:sp>
    </p:spTree>
    <p:extLst>
      <p:ext uri="{BB962C8B-B14F-4D97-AF65-F5344CB8AC3E}">
        <p14:creationId xmlns:p14="http://schemas.microsoft.com/office/powerpoint/2010/main" val="203401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FFCFBD-548A-49AA-9DE9-03D351D6BDDB}" type="slidenum">
              <a:rPr lang="en-US"/>
              <a:pPr>
                <a:defRPr/>
              </a:pPr>
              <a:t>‹#›</a:t>
            </a:fld>
            <a:endParaRPr lang="en-US"/>
          </a:p>
        </p:txBody>
      </p:sp>
    </p:spTree>
    <p:extLst>
      <p:ext uri="{BB962C8B-B14F-4D97-AF65-F5344CB8AC3E}">
        <p14:creationId xmlns:p14="http://schemas.microsoft.com/office/powerpoint/2010/main" val="231596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1EE94E-08CD-479A-B1D2-607D62941BA7}" type="slidenum">
              <a:rPr lang="en-US"/>
              <a:pPr>
                <a:defRPr/>
              </a:pPr>
              <a:t>‹#›</a:t>
            </a:fld>
            <a:endParaRPr lang="en-US"/>
          </a:p>
        </p:txBody>
      </p:sp>
    </p:spTree>
    <p:extLst>
      <p:ext uri="{BB962C8B-B14F-4D97-AF65-F5344CB8AC3E}">
        <p14:creationId xmlns:p14="http://schemas.microsoft.com/office/powerpoint/2010/main" val="150108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0F0A1B-2F5D-4911-BFA8-3DBCA3701959}" type="slidenum">
              <a:rPr lang="en-US"/>
              <a:pPr>
                <a:defRPr/>
              </a:pPr>
              <a:t>‹#›</a:t>
            </a:fld>
            <a:endParaRPr lang="en-US"/>
          </a:p>
        </p:txBody>
      </p:sp>
    </p:spTree>
    <p:extLst>
      <p:ext uri="{BB962C8B-B14F-4D97-AF65-F5344CB8AC3E}">
        <p14:creationId xmlns:p14="http://schemas.microsoft.com/office/powerpoint/2010/main" val="28238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E81A15-8E6F-4DD9-8F41-C9270262FF59}" type="slidenum">
              <a:rPr lang="en-US"/>
              <a:pPr>
                <a:defRPr/>
              </a:pPr>
              <a:t>‹#›</a:t>
            </a:fld>
            <a:endParaRPr lang="en-US"/>
          </a:p>
        </p:txBody>
      </p:sp>
    </p:spTree>
    <p:extLst>
      <p:ext uri="{BB962C8B-B14F-4D97-AF65-F5344CB8AC3E}">
        <p14:creationId xmlns:p14="http://schemas.microsoft.com/office/powerpoint/2010/main" val="148742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E54378-AD7D-4055-B452-E767A52B9B0F}" type="slidenum">
              <a:rPr lang="en-US"/>
              <a:pPr>
                <a:defRPr/>
              </a:pPr>
              <a:t>‹#›</a:t>
            </a:fld>
            <a:endParaRPr lang="en-US"/>
          </a:p>
        </p:txBody>
      </p:sp>
    </p:spTree>
    <p:extLst>
      <p:ext uri="{BB962C8B-B14F-4D97-AF65-F5344CB8AC3E}">
        <p14:creationId xmlns:p14="http://schemas.microsoft.com/office/powerpoint/2010/main" val="343271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6EE24-562A-4999-A881-3DA08D34F0A6}" type="slidenum">
              <a:rPr lang="en-US"/>
              <a:pPr>
                <a:defRPr/>
              </a:pPr>
              <a:t>‹#›</a:t>
            </a:fld>
            <a:endParaRPr lang="en-US"/>
          </a:p>
        </p:txBody>
      </p:sp>
    </p:spTree>
    <p:extLst>
      <p:ext uri="{BB962C8B-B14F-4D97-AF65-F5344CB8AC3E}">
        <p14:creationId xmlns:p14="http://schemas.microsoft.com/office/powerpoint/2010/main" val="4481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C4401-D83B-498B-8B75-EBFBD13AF5EF}" type="slidenum">
              <a:rPr lang="en-US"/>
              <a:pPr>
                <a:defRPr/>
              </a:pPr>
              <a:t>‹#›</a:t>
            </a:fld>
            <a:endParaRPr lang="en-US"/>
          </a:p>
        </p:txBody>
      </p:sp>
    </p:spTree>
    <p:extLst>
      <p:ext uri="{BB962C8B-B14F-4D97-AF65-F5344CB8AC3E}">
        <p14:creationId xmlns:p14="http://schemas.microsoft.com/office/powerpoint/2010/main" val="428617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521337C-4B47-4D38-AFB4-2FEB27BB5782}" type="slidenum">
              <a:rPr lang="en-US" altLang="en-US"/>
              <a:pPr>
                <a:defRPr/>
              </a:pPr>
              <a:t>‹#›</a:t>
            </a:fld>
            <a:endParaRPr lang="en-US" altLang="en-US"/>
          </a:p>
        </p:txBody>
      </p:sp>
    </p:spTree>
    <p:extLst>
      <p:ext uri="{BB962C8B-B14F-4D97-AF65-F5344CB8AC3E}">
        <p14:creationId xmlns:p14="http://schemas.microsoft.com/office/powerpoint/2010/main" val="200921383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816B5EB-1806-4A3F-AD04-2C4C0DF782BC}" type="slidenum">
              <a:rPr lang="en-US" altLang="en-US"/>
              <a:pPr>
                <a:defRPr/>
              </a:pPr>
              <a:t>‹#›</a:t>
            </a:fld>
            <a:endParaRPr lang="en-US" altLang="en-US"/>
          </a:p>
        </p:txBody>
      </p:sp>
    </p:spTree>
    <p:extLst>
      <p:ext uri="{BB962C8B-B14F-4D97-AF65-F5344CB8AC3E}">
        <p14:creationId xmlns:p14="http://schemas.microsoft.com/office/powerpoint/2010/main" val="2022754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3C75FCC-C1C8-4E83-9A41-E69B436723BA}" type="slidenum">
              <a:rPr lang="en-US" altLang="en-US"/>
              <a:pPr>
                <a:defRPr/>
              </a:pPr>
              <a:t>‹#›</a:t>
            </a:fld>
            <a:endParaRPr lang="en-US" altLang="en-US"/>
          </a:p>
        </p:txBody>
      </p:sp>
    </p:spTree>
    <p:extLst>
      <p:ext uri="{BB962C8B-B14F-4D97-AF65-F5344CB8AC3E}">
        <p14:creationId xmlns:p14="http://schemas.microsoft.com/office/powerpoint/2010/main" val="31185524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7B33EEA-974A-42AA-936F-A96F3690243A}" type="slidenum">
              <a:rPr lang="en-US" altLang="en-US"/>
              <a:pPr>
                <a:defRPr/>
              </a:pPr>
              <a:t>‹#›</a:t>
            </a:fld>
            <a:endParaRPr lang="en-US" altLang="en-US"/>
          </a:p>
        </p:txBody>
      </p:sp>
    </p:spTree>
    <p:extLst>
      <p:ext uri="{BB962C8B-B14F-4D97-AF65-F5344CB8AC3E}">
        <p14:creationId xmlns:p14="http://schemas.microsoft.com/office/powerpoint/2010/main" val="710965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200E0208-8487-46CE-B6C9-BC469F0753E3}" type="slidenum">
              <a:rPr lang="en-US" altLang="en-US"/>
              <a:pPr>
                <a:defRPr/>
              </a:pPr>
              <a:t>‹#›</a:t>
            </a:fld>
            <a:endParaRPr lang="en-US" altLang="en-US"/>
          </a:p>
        </p:txBody>
      </p:sp>
    </p:spTree>
    <p:extLst>
      <p:ext uri="{BB962C8B-B14F-4D97-AF65-F5344CB8AC3E}">
        <p14:creationId xmlns:p14="http://schemas.microsoft.com/office/powerpoint/2010/main" val="109557339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7EF7BA8D-7B51-408F-AEC6-5C2DEF0B6B0D}" type="slidenum">
              <a:rPr lang="en-US" altLang="en-US"/>
              <a:pPr>
                <a:defRPr/>
              </a:pPr>
              <a:t>‹#›</a:t>
            </a:fld>
            <a:endParaRPr lang="en-US" altLang="en-US"/>
          </a:p>
        </p:txBody>
      </p:sp>
    </p:spTree>
    <p:extLst>
      <p:ext uri="{BB962C8B-B14F-4D97-AF65-F5344CB8AC3E}">
        <p14:creationId xmlns:p14="http://schemas.microsoft.com/office/powerpoint/2010/main" val="8566567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BAB08F35-F057-4EF3-8D03-CE0F3FC096DD}" type="slidenum">
              <a:rPr lang="en-US" altLang="en-US"/>
              <a:pPr>
                <a:defRPr/>
              </a:pPr>
              <a:t>‹#›</a:t>
            </a:fld>
            <a:endParaRPr lang="en-US" altLang="en-US"/>
          </a:p>
        </p:txBody>
      </p:sp>
    </p:spTree>
    <p:extLst>
      <p:ext uri="{BB962C8B-B14F-4D97-AF65-F5344CB8AC3E}">
        <p14:creationId xmlns:p14="http://schemas.microsoft.com/office/powerpoint/2010/main" val="40509681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6F50F-5E46-4190-B3D3-49B7FB02B90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2ADDF46-C01F-476E-94A0-F5C2C325B6F7}" type="slidenum">
              <a:rPr lang="en-US" altLang="en-US"/>
              <a:pPr>
                <a:defRPr/>
              </a:pPr>
              <a:t>‹#›</a:t>
            </a:fld>
            <a:endParaRPr lang="en-US" altLang="en-US"/>
          </a:p>
        </p:txBody>
      </p:sp>
    </p:spTree>
    <p:extLst>
      <p:ext uri="{BB962C8B-B14F-4D97-AF65-F5344CB8AC3E}">
        <p14:creationId xmlns:p14="http://schemas.microsoft.com/office/powerpoint/2010/main" val="349372494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3DDACDB-2CB0-444B-9C9A-4461114688C6}" type="slidenum">
              <a:rPr lang="en-US" altLang="en-US"/>
              <a:pPr>
                <a:defRPr/>
              </a:pPr>
              <a:t>‹#›</a:t>
            </a:fld>
            <a:endParaRPr lang="en-US" altLang="en-US"/>
          </a:p>
        </p:txBody>
      </p:sp>
    </p:spTree>
    <p:extLst>
      <p:ext uri="{BB962C8B-B14F-4D97-AF65-F5344CB8AC3E}">
        <p14:creationId xmlns:p14="http://schemas.microsoft.com/office/powerpoint/2010/main" val="362909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847EDBD-CC97-4392-AA33-9CD1EC7DD0A6}" type="slidenum">
              <a:rPr lang="en-US" altLang="en-US"/>
              <a:pPr>
                <a:defRPr/>
              </a:pPr>
              <a:t>‹#›</a:t>
            </a:fld>
            <a:endParaRPr lang="en-US" altLang="en-US"/>
          </a:p>
        </p:txBody>
      </p:sp>
    </p:spTree>
    <p:extLst>
      <p:ext uri="{BB962C8B-B14F-4D97-AF65-F5344CB8AC3E}">
        <p14:creationId xmlns:p14="http://schemas.microsoft.com/office/powerpoint/2010/main" val="35945778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885C7CA-DD15-4866-96FB-8E09898661B0}" type="slidenum">
              <a:rPr lang="en-US" altLang="en-US"/>
              <a:pPr>
                <a:defRPr/>
              </a:pPr>
              <a:t>‹#›</a:t>
            </a:fld>
            <a:endParaRPr lang="en-US" altLang="en-US"/>
          </a:p>
        </p:txBody>
      </p:sp>
    </p:spTree>
    <p:extLst>
      <p:ext uri="{BB962C8B-B14F-4D97-AF65-F5344CB8AC3E}">
        <p14:creationId xmlns:p14="http://schemas.microsoft.com/office/powerpoint/2010/main" val="324509118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D03C136D-ECFC-484B-BA19-ABB3629EA649}" type="slidenum">
              <a:rPr lang="en-US" altLang="en-US"/>
              <a:pPr>
                <a:defRPr/>
              </a:pPr>
              <a:t>‹#›</a:t>
            </a:fld>
            <a:endParaRPr lang="en-US" altLang="en-US"/>
          </a:p>
        </p:txBody>
      </p:sp>
    </p:spTree>
    <p:extLst>
      <p:ext uri="{BB962C8B-B14F-4D97-AF65-F5344CB8AC3E}">
        <p14:creationId xmlns:p14="http://schemas.microsoft.com/office/powerpoint/2010/main" val="3939877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96F50F-5E46-4190-B3D3-49B7FB02B90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96F50F-5E46-4190-B3D3-49B7FB02B90F}"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96F50F-5E46-4190-B3D3-49B7FB02B90F}"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6F50F-5E46-4190-B3D3-49B7FB02B90F}"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F50F-5E46-4190-B3D3-49B7FB02B90F}" type="datetimeFigureOut">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956B-E33B-41B5-A489-4F6396F924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23FA2032-67AE-4DA4-8A98-69E1AB71C38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5294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a:defRPr>
            </a:lvl1pPr>
          </a:lstStyle>
          <a:p>
            <a:pPr fontAlgn="base">
              <a:spcBef>
                <a:spcPct val="0"/>
              </a:spcBef>
              <a:spcAft>
                <a:spcPct val="0"/>
              </a:spcAft>
              <a:defRPr/>
            </a:pPr>
            <a:fld id="{B2F7D961-77DB-46D5-90B5-BAAE5467314F}"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997530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gif"/><Relationship Id="rId1" Type="http://schemas.openxmlformats.org/officeDocument/2006/relationships/slideLayout" Target="../slideLayouts/slideLayout29.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0" y="1371600"/>
            <a:ext cx="861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sz="6000" b="1" u="sng">
              <a:solidFill>
                <a:srgbClr val="000000"/>
              </a:solidFill>
              <a:cs typeface="Arial" charset="0"/>
            </a:endParaRPr>
          </a:p>
        </p:txBody>
      </p:sp>
      <p:sp>
        <p:nvSpPr>
          <p:cNvPr id="17412" name="Text Box 8"/>
          <p:cNvSpPr txBox="1">
            <a:spLocks noChangeArrowheads="1"/>
          </p:cNvSpPr>
          <p:nvPr/>
        </p:nvSpPr>
        <p:spPr bwMode="auto">
          <a:xfrm>
            <a:off x="685800" y="152400"/>
            <a:ext cx="7467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a:solidFill>
                  <a:srgbClr val="0000CC"/>
                </a:solidFill>
                <a:cs typeface="Arial" charset="0"/>
              </a:rPr>
              <a:t>PHÒNG GD-ĐT QUẬN LONG BIÊN</a:t>
            </a:r>
            <a:endParaRPr lang="vi-VN" sz="2800" b="1">
              <a:solidFill>
                <a:srgbClr val="0000CC"/>
              </a:solidFill>
              <a:cs typeface="Arial" charset="0"/>
            </a:endParaRPr>
          </a:p>
          <a:p>
            <a:pPr algn="ctr" eaLnBrk="1" fontAlgn="base" hangingPunct="1">
              <a:spcBef>
                <a:spcPct val="0"/>
              </a:spcBef>
              <a:spcAft>
                <a:spcPct val="0"/>
              </a:spcAft>
            </a:pPr>
            <a:r>
              <a:rPr lang="vi-VN" sz="2800" b="1">
                <a:solidFill>
                  <a:srgbClr val="0000CC"/>
                </a:solidFill>
                <a:cs typeface="Arial" charset="0"/>
              </a:rPr>
              <a:t>TRƯỜNG THCS </a:t>
            </a:r>
            <a:r>
              <a:rPr lang="en-US" sz="2800" b="1">
                <a:solidFill>
                  <a:srgbClr val="0000CC"/>
                </a:solidFill>
                <a:cs typeface="Arial" charset="0"/>
              </a:rPr>
              <a:t>LÊ QUÝ ĐÔN</a:t>
            </a:r>
            <a:endParaRPr lang="vi-VN" sz="2800" b="1">
              <a:solidFill>
                <a:srgbClr val="0000CC"/>
              </a:solidFill>
              <a:cs typeface="Arial" charset="0"/>
            </a:endParaRPr>
          </a:p>
        </p:txBody>
      </p:sp>
      <p:sp>
        <p:nvSpPr>
          <p:cNvPr id="17413" name="Text Box 9"/>
          <p:cNvSpPr txBox="1">
            <a:spLocks noChangeArrowheads="1"/>
          </p:cNvSpPr>
          <p:nvPr/>
        </p:nvSpPr>
        <p:spPr bwMode="auto">
          <a:xfrm>
            <a:off x="2819400" y="1143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vi-VN" sz="2400" b="1">
                <a:solidFill>
                  <a:srgbClr val="0000CC"/>
                </a:solidFill>
                <a:cs typeface="Arial" charset="0"/>
              </a:rPr>
              <a:t>----------------------------</a:t>
            </a:r>
          </a:p>
        </p:txBody>
      </p:sp>
      <p:sp>
        <p:nvSpPr>
          <p:cNvPr id="17414" name="TextBox 1"/>
          <p:cNvSpPr txBox="1">
            <a:spLocks noChangeArrowheads="1"/>
          </p:cNvSpPr>
          <p:nvPr/>
        </p:nvSpPr>
        <p:spPr bwMode="auto">
          <a:xfrm>
            <a:off x="2328863" y="2174875"/>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b="1">
                <a:solidFill>
                  <a:srgbClr val="FF0000"/>
                </a:solidFill>
                <a:latin typeface="Times New Roman" pitchFamily="18" charset="0"/>
              </a:rPr>
              <a:t>MÔN: VẬT LÍ 8</a:t>
            </a:r>
          </a:p>
        </p:txBody>
      </p:sp>
      <p:sp>
        <p:nvSpPr>
          <p:cNvPr id="17415" name="TextBox 1"/>
          <p:cNvSpPr txBox="1">
            <a:spLocks noChangeArrowheads="1"/>
          </p:cNvSpPr>
          <p:nvPr/>
        </p:nvSpPr>
        <p:spPr bwMode="auto">
          <a:xfrm>
            <a:off x="3048000" y="4800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b="1" dirty="0">
                <a:solidFill>
                  <a:srgbClr val="FF0000"/>
                </a:solidFill>
              </a:rPr>
              <a:t>NĂM HỌC: 2022-2023</a:t>
            </a:r>
          </a:p>
          <a:p>
            <a:pPr eaLnBrk="1" fontAlgn="base" hangingPunct="1">
              <a:spcBef>
                <a:spcPct val="0"/>
              </a:spcBef>
              <a:spcAft>
                <a:spcPct val="0"/>
              </a:spcAft>
            </a:pPr>
            <a:endParaRPr lang="en-US" dirty="0">
              <a:solidFill>
                <a:srgbClr val="000000"/>
              </a:solidFill>
            </a:endParaRPr>
          </a:p>
        </p:txBody>
      </p:sp>
      <p:sp>
        <p:nvSpPr>
          <p:cNvPr id="17416" name="TextBox 2"/>
          <p:cNvSpPr txBox="1">
            <a:spLocks noChangeArrowheads="1"/>
          </p:cNvSpPr>
          <p:nvPr/>
        </p:nvSpPr>
        <p:spPr bwMode="auto">
          <a:xfrm>
            <a:off x="2476500" y="282575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a:solidFill>
                  <a:srgbClr val="7030A0"/>
                </a:solidFill>
                <a:latin typeface="Times New Roman" pitchFamily="18" charset="0"/>
                <a:cs typeface="Times New Roman" pitchFamily="18" charset="0"/>
              </a:rPr>
              <a:t>GIÁO VIÊN :  </a:t>
            </a:r>
            <a:r>
              <a:rPr lang="en-US" altLang="en-US" sz="2000" b="1" i="1">
                <a:solidFill>
                  <a:srgbClr val="7030A0"/>
                </a:solidFill>
                <a:latin typeface="Times New Roman" pitchFamily="18" charset="0"/>
                <a:cs typeface="Times New Roman" pitchFamily="18" charset="0"/>
              </a:rPr>
              <a:t>TẠ THỊ TUYẾT SƠN</a:t>
            </a:r>
          </a:p>
        </p:txBody>
      </p:sp>
    </p:spTree>
    <p:extLst>
      <p:ext uri="{BB962C8B-B14F-4D97-AF65-F5344CB8AC3E}">
        <p14:creationId xmlns:p14="http://schemas.microsoft.com/office/powerpoint/2010/main" val="23647982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DSC00350.jpg image by manhtrang_cuoirung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080513-Khi-di-xe-d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63" y="2535072"/>
            <a:ext cx="3749637"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5" y="2535072"/>
            <a:ext cx="3854535"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8865" y="1331893"/>
            <a:ext cx="8093160" cy="954107"/>
          </a:xfrm>
          <a:prstGeom prst="rect">
            <a:avLst/>
          </a:prstGeom>
          <a:solidFill>
            <a:srgbClr val="FFC000"/>
          </a:solid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219200" y="5267980"/>
            <a:ext cx="2363246" cy="523220"/>
          </a:xfrm>
          <a:prstGeom prst="rect">
            <a:avLst/>
          </a:prstGeom>
          <a:solidFill>
            <a:schemeClr val="accent1">
              <a:lumMod val="40000"/>
              <a:lumOff val="6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67400" y="5267980"/>
            <a:ext cx="1949967" cy="523220"/>
          </a:xfrm>
          <a:prstGeom prst="rect">
            <a:avLst/>
          </a:prstGeom>
          <a:solidFill>
            <a:schemeClr val="accent1">
              <a:lumMod val="40000"/>
              <a:lumOff val="6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8886" y="1309914"/>
            <a:ext cx="8077200" cy="954107"/>
          </a:xfrm>
          <a:prstGeom prst="rect">
            <a:avLst/>
          </a:prstGeom>
          <a:solidFill>
            <a:srgbClr val="FFC000"/>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p>
        </p:txBody>
      </p:sp>
      <p:sp>
        <p:nvSpPr>
          <p:cNvPr id="11" name="Text Box 29"/>
          <p:cNvSpPr txBox="1">
            <a:spLocks noChangeArrowheads="1"/>
          </p:cNvSpPr>
          <p:nvPr/>
        </p:nvSpPr>
        <p:spPr bwMode="auto">
          <a:xfrm>
            <a:off x="488865" y="5886403"/>
            <a:ext cx="8093160" cy="523220"/>
          </a:xfrm>
          <a:prstGeom prst="rect">
            <a:avLst/>
          </a:prstGeom>
          <a:solidFill>
            <a:schemeClr val="accent1">
              <a:lumMod val="40000"/>
              <a:lumOff val="60000"/>
            </a:schemeClr>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800" dirty="0" err="1">
                <a:cs typeface="Times New Roman" panose="02020603050405020304" pitchFamily="18" charset="0"/>
              </a:rPr>
              <a:t>Độ</a:t>
            </a:r>
            <a:r>
              <a:rPr lang="en-US" sz="2800" dirty="0">
                <a:cs typeface="Times New Roman" panose="02020603050405020304" pitchFamily="18" charset="0"/>
              </a:rPr>
              <a:t> </a:t>
            </a:r>
            <a:r>
              <a:rPr lang="en-US" sz="2800" dirty="0" err="1">
                <a:cs typeface="Times New Roman" panose="02020603050405020304" pitchFamily="18" charset="0"/>
              </a:rPr>
              <a:t>lớn</a:t>
            </a:r>
            <a:r>
              <a:rPr lang="en-US" sz="2800" dirty="0">
                <a:cs typeface="Times New Roman" panose="02020603050405020304" pitchFamily="18" charset="0"/>
              </a:rPr>
              <a:t> </a:t>
            </a:r>
            <a:r>
              <a:rPr lang="en-US" sz="2800" dirty="0" err="1">
                <a:cs typeface="Times New Roman" panose="02020603050405020304" pitchFamily="18" charset="0"/>
              </a:rPr>
              <a:t>của</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a:cs typeface="Times New Roman" panose="02020603050405020304" pitchFamily="18" charset="0"/>
              </a:rPr>
              <a:t>lăn</a:t>
            </a:r>
            <a:r>
              <a:rPr lang="en-US" sz="2800" dirty="0">
                <a:cs typeface="Times New Roman" panose="02020603050405020304" pitchFamily="18" charset="0"/>
              </a:rPr>
              <a:t> </a:t>
            </a:r>
            <a:r>
              <a:rPr lang="en-US" sz="2800" dirty="0" err="1">
                <a:cs typeface="Times New Roman" panose="02020603050405020304" pitchFamily="18" charset="0"/>
              </a:rPr>
              <a:t>nhỏ</a:t>
            </a:r>
            <a:r>
              <a:rPr lang="en-US" sz="2800" dirty="0">
                <a:cs typeface="Times New Roman" panose="02020603050405020304" pitchFamily="18" charset="0"/>
              </a:rPr>
              <a:t> </a:t>
            </a:r>
            <a:r>
              <a:rPr lang="en-US" sz="2800" dirty="0" err="1">
                <a:cs typeface="Times New Roman" panose="02020603050405020304" pitchFamily="18" charset="0"/>
              </a:rPr>
              <a:t>hơn</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a:cs typeface="Times New Roman" panose="02020603050405020304" pitchFamily="18" charset="0"/>
              </a:rPr>
              <a:t>trượt</a:t>
            </a:r>
            <a:endParaRPr lang="en-US" sz="2800" dirty="0">
              <a:cs typeface="Times New Roman" panose="02020603050405020304" pitchFamily="18" charset="0"/>
            </a:endParaRPr>
          </a:p>
        </p:txBody>
      </p:sp>
      <p:sp>
        <p:nvSpPr>
          <p:cNvPr id="12" name="Text Box 13"/>
          <p:cNvSpPr txBox="1">
            <a:spLocks noChangeArrowheads="1"/>
          </p:cNvSpPr>
          <p:nvPr/>
        </p:nvSpPr>
        <p:spPr bwMode="auto">
          <a:xfrm>
            <a:off x="533400" y="152400"/>
            <a:ext cx="80486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c. </a:t>
            </a:r>
            <a:r>
              <a:rPr lang="en-US" sz="3200" b="1" u="sng" dirty="0">
                <a:solidFill>
                  <a:srgbClr val="FF0000"/>
                </a:solidFill>
                <a:latin typeface="Times New Roman" panose="02020603050405020304" pitchFamily="18" charset="0"/>
              </a:rPr>
              <a:t>So </a:t>
            </a:r>
            <a:r>
              <a:rPr lang="en-US" sz="3200" b="1" u="sng" dirty="0" err="1">
                <a:solidFill>
                  <a:srgbClr val="FF0000"/>
                </a:solidFill>
                <a:latin typeface="Times New Roman" panose="02020603050405020304" pitchFamily="18" charset="0"/>
              </a:rPr>
              <a:t>sánh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độ</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lớn</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của</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trượt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và</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lăn</a:t>
            </a:r>
            <a:r>
              <a:rPr lang="en-US" sz="3200" b="1" u="sng"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amond(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14513"/>
            <a:ext cx="2203450" cy="2203450"/>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ChangeArrowheads="1"/>
          </p:cNvSpPr>
          <p:nvPr/>
        </p:nvSpPr>
        <p:spPr bwMode="auto">
          <a:xfrm>
            <a:off x="3430588" y="1814513"/>
            <a:ext cx="1524000" cy="1538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grpSp>
        <p:nvGrpSpPr>
          <p:cNvPr id="76826" name="Group 26"/>
          <p:cNvGrpSpPr/>
          <p:nvPr/>
        </p:nvGrpSpPr>
        <p:grpSpPr bwMode="auto">
          <a:xfrm>
            <a:off x="685800" y="4024313"/>
            <a:ext cx="8239125" cy="52387"/>
            <a:chOff x="432" y="2535"/>
            <a:chExt cx="5190" cy="33"/>
          </a:xfrm>
        </p:grpSpPr>
        <p:sp>
          <p:nvSpPr>
            <p:cNvPr id="76818" name="Line 18"/>
            <p:cNvSpPr>
              <a:spLocks noChangeShapeType="1"/>
            </p:cNvSpPr>
            <p:nvPr/>
          </p:nvSpPr>
          <p:spPr bwMode="auto">
            <a:xfrm>
              <a:off x="432" y="2535"/>
              <a:ext cx="51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5" name="Line 25"/>
            <p:cNvSpPr>
              <a:spLocks noChangeShapeType="1"/>
            </p:cNvSpPr>
            <p:nvPr/>
          </p:nvSpPr>
          <p:spPr bwMode="auto">
            <a:xfrm>
              <a:off x="438" y="2568"/>
              <a:ext cx="5184" cy="0"/>
            </a:xfrm>
            <a:prstGeom prst="line">
              <a:avLst/>
            </a:prstGeom>
            <a:noFill/>
            <a:ln w="76200">
              <a:pattFill prst="dkUpDiag">
                <a:fgClr>
                  <a:schemeClr val="tx1"/>
                </a:fgClr>
                <a:bgClr>
                  <a:srgbClr val="FFFFFF"/>
                </a:bgClr>
              </a:patt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4" name="Rectangle 4"/>
          <p:cNvSpPr>
            <a:spLocks noChangeArrowheads="1"/>
          </p:cNvSpPr>
          <p:nvPr/>
        </p:nvSpPr>
        <p:spPr bwMode="auto">
          <a:xfrm>
            <a:off x="58420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5" name="Rectangle 5"/>
          <p:cNvSpPr>
            <a:spLocks noChangeArrowheads="1"/>
          </p:cNvSpPr>
          <p:nvPr/>
        </p:nvSpPr>
        <p:spPr bwMode="auto">
          <a:xfrm>
            <a:off x="56896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6" name="Rectangle 6"/>
          <p:cNvSpPr>
            <a:spLocks noChangeArrowheads="1"/>
          </p:cNvSpPr>
          <p:nvPr/>
        </p:nvSpPr>
        <p:spPr bwMode="auto">
          <a:xfrm>
            <a:off x="59944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7" name="Rectangle 7"/>
          <p:cNvSpPr>
            <a:spLocks noChangeArrowheads="1"/>
          </p:cNvSpPr>
          <p:nvPr/>
        </p:nvSpPr>
        <p:spPr bwMode="auto">
          <a:xfrm>
            <a:off x="62992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8" name="Rectangle 8"/>
          <p:cNvSpPr>
            <a:spLocks noChangeArrowheads="1"/>
          </p:cNvSpPr>
          <p:nvPr/>
        </p:nvSpPr>
        <p:spPr bwMode="auto">
          <a:xfrm>
            <a:off x="61468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1" name="Rectangle 11"/>
          <p:cNvSpPr>
            <a:spLocks noChangeArrowheads="1"/>
          </p:cNvSpPr>
          <p:nvPr/>
        </p:nvSpPr>
        <p:spPr bwMode="auto">
          <a:xfrm>
            <a:off x="2439988" y="1447800"/>
            <a:ext cx="12954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2" name="Oval 12"/>
          <p:cNvSpPr>
            <a:spLocks noChangeArrowheads="1"/>
          </p:cNvSpPr>
          <p:nvPr/>
        </p:nvSpPr>
        <p:spPr bwMode="auto">
          <a:xfrm>
            <a:off x="3432175" y="3390900"/>
            <a:ext cx="593725" cy="338138"/>
          </a:xfrm>
          <a:prstGeom prst="ellipse">
            <a:avLst/>
          </a:prstGeom>
          <a:noFill/>
          <a:ln w="5715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3" name="Rectangle 13"/>
          <p:cNvSpPr>
            <a:spLocks noChangeArrowheads="1"/>
          </p:cNvSpPr>
          <p:nvPr/>
        </p:nvSpPr>
        <p:spPr bwMode="auto">
          <a:xfrm>
            <a:off x="3735388" y="3327400"/>
            <a:ext cx="2741612" cy="4572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4" name="Oval 14"/>
          <p:cNvSpPr>
            <a:spLocks noChangeArrowheads="1"/>
          </p:cNvSpPr>
          <p:nvPr/>
        </p:nvSpPr>
        <p:spPr bwMode="auto">
          <a:xfrm>
            <a:off x="6464300" y="3492500"/>
            <a:ext cx="228600" cy="152400"/>
          </a:xfrm>
          <a:prstGeom prst="ellipse">
            <a:avLst/>
          </a:prstGeom>
          <a:noFill/>
          <a:ln w="3810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5" name="AutoShape 15" descr="Papyrus"/>
          <p:cNvSpPr>
            <a:spLocks noChangeArrowheads="1"/>
          </p:cNvSpPr>
          <p:nvPr/>
        </p:nvSpPr>
        <p:spPr bwMode="auto">
          <a:xfrm>
            <a:off x="6604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6" name="AutoShape 16"/>
          <p:cNvSpPr>
            <a:spLocks noChangeArrowheads="1"/>
          </p:cNvSpPr>
          <p:nvPr/>
        </p:nvSpPr>
        <p:spPr bwMode="auto">
          <a:xfrm>
            <a:off x="7366000" y="2362200"/>
            <a:ext cx="685800" cy="990600"/>
          </a:xfrm>
          <a:prstGeom prst="can">
            <a:avLst>
              <a:gd name="adj" fmla="val 36111"/>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7" name="Oval 17"/>
          <p:cNvSpPr>
            <a:spLocks noChangeArrowheads="1"/>
          </p:cNvSpPr>
          <p:nvPr/>
        </p:nvSpPr>
        <p:spPr bwMode="auto">
          <a:xfrm>
            <a:off x="7632700" y="2260600"/>
            <a:ext cx="152400" cy="228600"/>
          </a:xfrm>
          <a:prstGeom prst="ellipse">
            <a:avLst/>
          </a:prstGeom>
          <a:noFill/>
          <a:ln w="38100">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9" name="Line 19"/>
          <p:cNvSpPr>
            <a:spLocks noChangeShapeType="1"/>
          </p:cNvSpPr>
          <p:nvPr/>
        </p:nvSpPr>
        <p:spPr bwMode="auto">
          <a:xfrm flipH="1">
            <a:off x="5410200"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0" name="Line 20"/>
          <p:cNvSpPr>
            <a:spLocks noChangeShapeType="1"/>
          </p:cNvSpPr>
          <p:nvPr/>
        </p:nvSpPr>
        <p:spPr bwMode="auto">
          <a:xfrm rot="10800000" flipH="1">
            <a:off x="7486197" y="3973284"/>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Text Box 21"/>
          <p:cNvSpPr txBox="1">
            <a:spLocks noChangeArrowheads="1"/>
          </p:cNvSpPr>
          <p:nvPr/>
        </p:nvSpPr>
        <p:spPr bwMode="auto">
          <a:xfrm>
            <a:off x="5435600" y="2971800"/>
            <a:ext cx="60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latin typeface="Times New Roman" panose="02020603050405020304" pitchFamily="18" charset="0"/>
              </a:rPr>
              <a:t>F</a:t>
            </a:r>
            <a:r>
              <a:rPr lang="en-US" sz="3200" b="1" baseline="-25000">
                <a:latin typeface="Times New Roman" panose="02020603050405020304" pitchFamily="18" charset="0"/>
              </a:rPr>
              <a:t>k</a:t>
            </a:r>
          </a:p>
        </p:txBody>
      </p:sp>
      <p:sp>
        <p:nvSpPr>
          <p:cNvPr id="76822" name="Line 22"/>
          <p:cNvSpPr>
            <a:spLocks noChangeShapeType="1"/>
          </p:cNvSpPr>
          <p:nvPr/>
        </p:nvSpPr>
        <p:spPr bwMode="auto">
          <a:xfrm>
            <a:off x="5511800" y="2971800"/>
            <a:ext cx="2286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3" name="Text Box 23"/>
          <p:cNvSpPr txBox="1">
            <a:spLocks noChangeArrowheads="1"/>
          </p:cNvSpPr>
          <p:nvPr/>
        </p:nvSpPr>
        <p:spPr bwMode="auto">
          <a:xfrm>
            <a:off x="7785100" y="4125684"/>
            <a:ext cx="948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FF0000"/>
                </a:solidFill>
                <a:latin typeface="Times New Roman" panose="02020603050405020304" pitchFamily="18" charset="0"/>
              </a:rPr>
              <a:t>F</a:t>
            </a:r>
            <a:r>
              <a:rPr lang="en-US" sz="3200" b="1" baseline="-25000">
                <a:solidFill>
                  <a:srgbClr val="FF0000"/>
                </a:solidFill>
                <a:latin typeface="Times New Roman" panose="02020603050405020304" pitchFamily="18" charset="0"/>
              </a:rPr>
              <a:t>msn</a:t>
            </a:r>
          </a:p>
        </p:txBody>
      </p:sp>
      <p:sp>
        <p:nvSpPr>
          <p:cNvPr id="76824" name="Line 24"/>
          <p:cNvSpPr>
            <a:spLocks noChangeShapeType="1"/>
          </p:cNvSpPr>
          <p:nvPr/>
        </p:nvSpPr>
        <p:spPr bwMode="auto">
          <a:xfrm>
            <a:off x="7772400" y="4189184"/>
            <a:ext cx="474436"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Text Box 15"/>
          <p:cNvSpPr txBox="1">
            <a:spLocks noChangeArrowheads="1"/>
          </p:cNvSpPr>
          <p:nvPr/>
        </p:nvSpPr>
        <p:spPr bwMode="auto">
          <a:xfrm>
            <a:off x="457200" y="1524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d.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nghỉ</a:t>
            </a:r>
            <a:r>
              <a:rPr lang="en-US" sz="3200" b="1" dirty="0">
                <a:solidFill>
                  <a:srgbClr val="FF0000"/>
                </a:solidFill>
                <a:latin typeface="Times New Roman" panose="02020603050405020304" pitchFamily="18" charset="0"/>
              </a:rPr>
              <a:t>.</a:t>
            </a:r>
          </a:p>
        </p:txBody>
      </p:sp>
      <p:sp>
        <p:nvSpPr>
          <p:cNvPr id="29" name="AutoShape 23"/>
          <p:cNvSpPr>
            <a:spLocks noChangeArrowheads="1"/>
          </p:cNvSpPr>
          <p:nvPr/>
        </p:nvSpPr>
        <p:spPr bwMode="auto">
          <a:xfrm>
            <a:off x="609600" y="737175"/>
            <a:ext cx="7848600" cy="1637725"/>
          </a:xfrm>
          <a:prstGeom prst="flowChartTerminator">
            <a:avLst/>
          </a:prstGeom>
          <a:solidFill>
            <a:srgbClr val="FFC000"/>
          </a:solidFill>
          <a:ln w="9525">
            <a:noFill/>
            <a:miter lim="800000"/>
          </a:ln>
        </p:spPr>
        <p:txBody>
          <a:bodyPr wrap="none" anchor="ctr"/>
          <a:lstStyle/>
          <a:p>
            <a:pPr algn="ct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a:t>
            </a:r>
          </a:p>
        </p:txBody>
      </p:sp>
      <p:sp>
        <p:nvSpPr>
          <p:cNvPr id="30" name="Rectangle 29"/>
          <p:cNvSpPr/>
          <p:nvPr/>
        </p:nvSpPr>
        <p:spPr>
          <a:xfrm>
            <a:off x="475343" y="762000"/>
            <a:ext cx="8211457" cy="1569660"/>
          </a:xfrm>
          <a:prstGeom prst="rect">
            <a:avLst/>
          </a:prstGeom>
          <a:solidFill>
            <a:schemeClr val="accent5">
              <a:lumMod val="60000"/>
              <a:lumOff val="40000"/>
            </a:schemeClr>
          </a:solidFill>
        </p:spPr>
        <p:txBody>
          <a:bodyPr wrap="square">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giữa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kéo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yên</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32" name="TextBox 31"/>
          <p:cNvSpPr txBox="1"/>
          <p:nvPr/>
        </p:nvSpPr>
        <p:spPr>
          <a:xfrm>
            <a:off x="475343" y="4876800"/>
            <a:ext cx="8267700" cy="1077218"/>
          </a:xfrm>
          <a:prstGeom prst="rect">
            <a:avLst/>
          </a:prstGeom>
          <a:solidFill>
            <a:srgbClr val="FFC000"/>
          </a:solid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trượt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nghỉ</a:t>
            </a:r>
            <a:r>
              <a:rPr lang="en-US" sz="3200" b="1" dirty="0">
                <a:latin typeface="Times New Roman" panose="02020603050405020304" pitchFamily="18" charset="0"/>
                <a:cs typeface="Times New Roman" panose="02020603050405020304" pitchFamily="18" charset="0"/>
              </a:rPr>
              <a:t> </a:t>
            </a:r>
          </a:p>
        </p:txBody>
      </p:sp>
      <p:sp>
        <p:nvSpPr>
          <p:cNvPr id="34" name="Text Box 33"/>
          <p:cNvSpPr txBox="1">
            <a:spLocks noChangeArrowheads="1"/>
          </p:cNvSpPr>
          <p:nvPr/>
        </p:nvSpPr>
        <p:spPr bwMode="auto">
          <a:xfrm>
            <a:off x="5152578" y="5953911"/>
            <a:ext cx="1838187" cy="584775"/>
          </a:xfrm>
          <a:prstGeom prst="rect">
            <a:avLst/>
          </a:prstGeom>
          <a:solidFill>
            <a:srgbClr val="FFC000"/>
          </a:solidFill>
          <a:ln>
            <a:noFill/>
          </a:ln>
          <a:effectLst/>
        </p:spPr>
        <p:txBody>
          <a:bodyPr wrap="square">
            <a:spAutoFit/>
          </a:bodyPr>
          <a:lstStyle/>
          <a:p>
            <a:pP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F</a:t>
            </a:r>
            <a:r>
              <a:rPr lang="en-US" sz="3200" b="1" baseline="-25000" dirty="0" err="1">
                <a:solidFill>
                  <a:srgbClr val="FF0000"/>
                </a:solidFill>
                <a:latin typeface="Times New Roman" panose="02020603050405020304" pitchFamily="18" charset="0"/>
                <a:cs typeface="Times New Roman" panose="02020603050405020304" pitchFamily="18" charset="0"/>
              </a:rPr>
              <a:t>msn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F</a:t>
            </a:r>
            <a:r>
              <a:rPr lang="en-US" sz="3200" b="1" baseline="-25000" dirty="0" err="1">
                <a:solidFill>
                  <a:srgbClr val="FF0000"/>
                </a:solidFill>
                <a:latin typeface="Times New Roman" panose="02020603050405020304" pitchFamily="18" charset="0"/>
                <a:cs typeface="Times New Roman" panose="02020603050405020304" pitchFamily="18" charset="0"/>
              </a:rPr>
              <a:t>k</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endParaRPr lang="en-US" sz="3200" b="1" baseline="-25000" dirty="0">
              <a:solidFill>
                <a:srgbClr val="FF0000"/>
              </a:solidFill>
              <a:latin typeface="Times New Roman" panose="02020603050405020304" pitchFamily="18" charset="0"/>
              <a:cs typeface="Times New Roman" panose="02020603050405020304" pitchFamily="18" charset="0"/>
            </a:endParaRPr>
          </a:p>
        </p:txBody>
      </p:sp>
      <p:sp>
        <p:nvSpPr>
          <p:cNvPr id="35" name="Text Box 36"/>
          <p:cNvSpPr txBox="1">
            <a:spLocks noChangeArrowheads="1"/>
          </p:cNvSpPr>
          <p:nvPr/>
        </p:nvSpPr>
        <p:spPr bwMode="auto">
          <a:xfrm>
            <a:off x="2260608" y="5954486"/>
            <a:ext cx="2968170" cy="584775"/>
          </a:xfrm>
          <a:prstGeom prst="rect">
            <a:avLst/>
          </a:prstGeom>
          <a:solidFill>
            <a:srgbClr val="FFC000"/>
          </a:solidFill>
          <a:ln>
            <a:noFill/>
          </a:ln>
          <a:effectLst/>
        </p:spPr>
        <p:txBody>
          <a:bodyPr wrap="square">
            <a:spAutoFit/>
          </a:bodyPr>
          <a:lstStyle/>
          <a:p>
            <a:pPr algn="just">
              <a:spcBef>
                <a:spcPct val="500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lớn</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8333 0 " pathEditMode="relative" ptsTypes="AA">
                                      <p:cBhvr>
                                        <p:cTn id="12" dur="2000" fill="hold"/>
                                        <p:tgtEl>
                                          <p:spTgt spid="768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8333 0 " pathEditMode="relative" ptsTypes="AA">
                                      <p:cBhvr>
                                        <p:cTn id="14" dur="2000" fill="hold"/>
                                        <p:tgtEl>
                                          <p:spTgt spid="768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8333 0 " pathEditMode="relative" ptsTypes="AA">
                                      <p:cBhvr>
                                        <p:cTn id="16" dur="2000" fill="hold"/>
                                        <p:tgtEl>
                                          <p:spTgt spid="7681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08333 0 " pathEditMode="relative" ptsTypes="AA">
                                      <p:cBhvr>
                                        <p:cTn id="18" dur="2000" fill="hold"/>
                                        <p:tgtEl>
                                          <p:spTgt spid="7680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8333 0 " pathEditMode="relative" ptsTypes="AA">
                                      <p:cBhvr>
                                        <p:cTn id="20" dur="2000" fill="hold"/>
                                        <p:tgtEl>
                                          <p:spTgt spid="76813"/>
                                        </p:tgtEl>
                                        <p:attrNameLst>
                                          <p:attrName>ppt_x</p:attrName>
                                          <p:attrName>ppt_y</p:attrName>
                                        </p:attrNameLst>
                                      </p:cBhvr>
                                    </p:animMotion>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76819"/>
                                        </p:tgtEl>
                                        <p:attrNameLst>
                                          <p:attrName>style.visibility</p:attrName>
                                        </p:attrNameLst>
                                      </p:cBhvr>
                                      <p:to>
                                        <p:strVal val="visible"/>
                                      </p:to>
                                    </p:set>
                                    <p:animEffect transition="in" filter="blinds(horizontal)">
                                      <p:cBhvr>
                                        <p:cTn id="24" dur="500"/>
                                        <p:tgtEl>
                                          <p:spTgt spid="7681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6821"/>
                                        </p:tgtEl>
                                        <p:attrNameLst>
                                          <p:attrName>style.visibility</p:attrName>
                                        </p:attrNameLst>
                                      </p:cBhvr>
                                      <p:to>
                                        <p:strVal val="visible"/>
                                      </p:to>
                                    </p:set>
                                    <p:animEffect transition="in" filter="blinds(horizontal)">
                                      <p:cBhvr>
                                        <p:cTn id="27" dur="500"/>
                                        <p:tgtEl>
                                          <p:spTgt spid="768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822"/>
                                        </p:tgtEl>
                                        <p:attrNameLst>
                                          <p:attrName>style.visibility</p:attrName>
                                        </p:attrNameLst>
                                      </p:cBhvr>
                                      <p:to>
                                        <p:strVal val="visible"/>
                                      </p:to>
                                    </p:set>
                                    <p:animEffect transition="in" filter="blinds(horizontal)">
                                      <p:cBhvr>
                                        <p:cTn id="30" dur="500"/>
                                        <p:tgtEl>
                                          <p:spTgt spid="768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6820"/>
                                        </p:tgtEl>
                                        <p:attrNameLst>
                                          <p:attrName>style.visibility</p:attrName>
                                        </p:attrNameLst>
                                      </p:cBhvr>
                                      <p:to>
                                        <p:strVal val="visible"/>
                                      </p:to>
                                    </p:set>
                                    <p:animEffect transition="in" filter="blinds(horizontal)">
                                      <p:cBhvr>
                                        <p:cTn id="45" dur="500"/>
                                        <p:tgtEl>
                                          <p:spTgt spid="768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6824"/>
                                        </p:tgtEl>
                                        <p:attrNameLst>
                                          <p:attrName>style.visibility</p:attrName>
                                        </p:attrNameLst>
                                      </p:cBhvr>
                                      <p:to>
                                        <p:strVal val="visible"/>
                                      </p:to>
                                    </p:set>
                                    <p:animEffect transition="in" filter="blinds(horizontal)">
                                      <p:cBhvr>
                                        <p:cTn id="48" dur="500"/>
                                        <p:tgtEl>
                                          <p:spTgt spid="768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6823"/>
                                        </p:tgtEl>
                                        <p:attrNameLst>
                                          <p:attrName>style.visibility</p:attrName>
                                        </p:attrNameLst>
                                      </p:cBhvr>
                                      <p:to>
                                        <p:strVal val="visible"/>
                                      </p:to>
                                    </p:set>
                                    <p:animEffect transition="in" filter="blinds(horizontal)">
                                      <p:cBhvr>
                                        <p:cTn id="51" dur="500"/>
                                        <p:tgtEl>
                                          <p:spTgt spid="76823"/>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80">
                                          <p:stCondLst>
                                            <p:cond delay="0"/>
                                          </p:stCondLst>
                                        </p:cTn>
                                        <p:tgtEl>
                                          <p:spTgt spid="32"/>
                                        </p:tgtEl>
                                      </p:cBhvr>
                                    </p:animEffect>
                                    <p:anim calcmode="lin" valueType="num">
                                      <p:cBhvr>
                                        <p:cTn id="5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2" dur="26">
                                          <p:stCondLst>
                                            <p:cond delay="650"/>
                                          </p:stCondLst>
                                        </p:cTn>
                                        <p:tgtEl>
                                          <p:spTgt spid="32"/>
                                        </p:tgtEl>
                                      </p:cBhvr>
                                      <p:to x="100000" y="60000"/>
                                    </p:animScale>
                                    <p:animScale>
                                      <p:cBhvr>
                                        <p:cTn id="63" dur="166" decel="50000">
                                          <p:stCondLst>
                                            <p:cond delay="676"/>
                                          </p:stCondLst>
                                        </p:cTn>
                                        <p:tgtEl>
                                          <p:spTgt spid="32"/>
                                        </p:tgtEl>
                                      </p:cBhvr>
                                      <p:to x="100000" y="100000"/>
                                    </p:animScale>
                                    <p:animScale>
                                      <p:cBhvr>
                                        <p:cTn id="64" dur="26">
                                          <p:stCondLst>
                                            <p:cond delay="1312"/>
                                          </p:stCondLst>
                                        </p:cTn>
                                        <p:tgtEl>
                                          <p:spTgt spid="32"/>
                                        </p:tgtEl>
                                      </p:cBhvr>
                                      <p:to x="100000" y="80000"/>
                                    </p:animScale>
                                    <p:animScale>
                                      <p:cBhvr>
                                        <p:cTn id="65" dur="166" decel="50000">
                                          <p:stCondLst>
                                            <p:cond delay="1338"/>
                                          </p:stCondLst>
                                        </p:cTn>
                                        <p:tgtEl>
                                          <p:spTgt spid="32"/>
                                        </p:tgtEl>
                                      </p:cBhvr>
                                      <p:to x="100000" y="100000"/>
                                    </p:animScale>
                                    <p:animScale>
                                      <p:cBhvr>
                                        <p:cTn id="66" dur="26">
                                          <p:stCondLst>
                                            <p:cond delay="1642"/>
                                          </p:stCondLst>
                                        </p:cTn>
                                        <p:tgtEl>
                                          <p:spTgt spid="32"/>
                                        </p:tgtEl>
                                      </p:cBhvr>
                                      <p:to x="100000" y="90000"/>
                                    </p:animScale>
                                    <p:animScale>
                                      <p:cBhvr>
                                        <p:cTn id="67" dur="166" decel="50000">
                                          <p:stCondLst>
                                            <p:cond delay="1668"/>
                                          </p:stCondLst>
                                        </p:cTn>
                                        <p:tgtEl>
                                          <p:spTgt spid="32"/>
                                        </p:tgtEl>
                                      </p:cBhvr>
                                      <p:to x="100000" y="100000"/>
                                    </p:animScale>
                                    <p:animScale>
                                      <p:cBhvr>
                                        <p:cTn id="68" dur="26">
                                          <p:stCondLst>
                                            <p:cond delay="1808"/>
                                          </p:stCondLst>
                                        </p:cTn>
                                        <p:tgtEl>
                                          <p:spTgt spid="32"/>
                                        </p:tgtEl>
                                      </p:cBhvr>
                                      <p:to x="100000" y="95000"/>
                                    </p:animScale>
                                    <p:animScale>
                                      <p:cBhvr>
                                        <p:cTn id="69" dur="166" decel="50000">
                                          <p:stCondLst>
                                            <p:cond delay="1834"/>
                                          </p:stCondLst>
                                        </p:cTn>
                                        <p:tgtEl>
                                          <p:spTgt spid="3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linds(horizont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1" grpId="0" animBg="1"/>
      <p:bldP spid="76812" grpId="0" animBg="1"/>
      <p:bldP spid="76813" grpId="0" animBg="1"/>
      <p:bldP spid="76819" grpId="0" animBg="1"/>
      <p:bldP spid="76820" grpId="0" animBg="1"/>
      <p:bldP spid="76821" grpId="0"/>
      <p:bldP spid="76822" grpId="0" animBg="1"/>
      <p:bldP spid="76823" grpId="0"/>
      <p:bldP spid="76824" grpId="0" animBg="1"/>
      <p:bldP spid="28" grpId="0"/>
      <p:bldP spid="29" grpId="0" animBg="1"/>
      <p:bldP spid="30" grpId="0" animBg="1"/>
      <p:bldP spid="32"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 y="0"/>
            <a:ext cx="2610621" cy="33809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9" y="0"/>
            <a:ext cx="3002507" cy="31268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50" y="3137708"/>
            <a:ext cx="4705350" cy="37202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7708"/>
            <a:ext cx="4438650" cy="379649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4358" y="-13153"/>
            <a:ext cx="3695700" cy="3153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anim calcmode="lin" valueType="num">
                                      <p:cBhvr>
                                        <p:cTn id="14" dur="3000" fill="hold"/>
                                        <p:tgtEl>
                                          <p:spTgt spid="3"/>
                                        </p:tgtEl>
                                        <p:attrNameLst>
                                          <p:attrName>ppt_x</p:attrName>
                                        </p:attrNameLst>
                                      </p:cBhvr>
                                      <p:tavLst>
                                        <p:tav tm="0">
                                          <p:val>
                                            <p:strVal val="#ppt_x"/>
                                          </p:val>
                                        </p:tav>
                                        <p:tav tm="100000">
                                          <p:val>
                                            <p:strVal val="#ppt_x"/>
                                          </p:val>
                                        </p:tav>
                                      </p:tavLst>
                                    </p:anim>
                                    <p:anim calcmode="lin" valueType="num">
                                      <p:cBhvr>
                                        <p:cTn id="15" dur="3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par>
                          <p:cTn id="20" fill="hold">
                            <p:stCondLst>
                              <p:cond delay="9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000"/>
                                        <p:tgtEl>
                                          <p:spTgt spid="6"/>
                                        </p:tgtEl>
                                      </p:cBhvr>
                                    </p:animEffect>
                                  </p:childTnLst>
                                </p:cTn>
                              </p:par>
                            </p:childTnLst>
                          </p:cTn>
                        </p:par>
                        <p:par>
                          <p:cTn id="24" fill="hold">
                            <p:stCondLst>
                              <p:cond delay="12000"/>
                            </p:stCondLst>
                            <p:childTnLst>
                              <p:par>
                                <p:cTn id="25" presetID="21"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10" descr="61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09600" y="15240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II. </a:t>
            </a:r>
            <a:r>
              <a:rPr lang="en-US" sz="3200" b="1" u="sng" dirty="0">
                <a:solidFill>
                  <a:srgbClr val="0000FF"/>
                </a:solidFill>
                <a:latin typeface="Times New Roman" panose="02020603050405020304" pitchFamily="18" charset="0"/>
              </a:rPr>
              <a:t>LỰC MA SÁT TRONG ĐỜI SỐNG VÀ KĨ THUẬT</a:t>
            </a:r>
            <a:endParaRPr lang="en-US" sz="3200" b="1" dirty="0">
              <a:solidFill>
                <a:srgbClr val="0000FF"/>
              </a:solidFill>
              <a:latin typeface="Times New Roman" panose="02020603050405020304" pitchFamily="18" charset="0"/>
            </a:endParaRPr>
          </a:p>
        </p:txBody>
      </p:sp>
      <p:sp>
        <p:nvSpPr>
          <p:cNvPr id="3" name="Text Box 32"/>
          <p:cNvSpPr txBox="1">
            <a:spLocks noChangeArrowheads="1"/>
          </p:cNvSpPr>
          <p:nvPr/>
        </p:nvSpPr>
        <p:spPr bwMode="auto">
          <a:xfrm>
            <a:off x="685800" y="12192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a:solidFill>
                  <a:srgbClr val="FF0000"/>
                </a:solidFill>
                <a:latin typeface="Times New Roman" panose="02020603050405020304" pitchFamily="18" charset="0"/>
              </a:rPr>
              <a:t>1. </a:t>
            </a: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của</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và</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giảm</a:t>
            </a:r>
            <a:r>
              <a:rPr lang="en-US" sz="3200" b="1" u="sng" dirty="0">
                <a:solidFill>
                  <a:srgbClr val="FF0000"/>
                </a:solidFill>
                <a:latin typeface="Times New Roman" panose="02020603050405020304" pitchFamily="18" charset="0"/>
              </a:rPr>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6" y="2057400"/>
            <a:ext cx="437197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4"/>
          <p:cNvSpPr txBox="1">
            <a:spLocks noChangeArrowheads="1"/>
          </p:cNvSpPr>
          <p:nvPr/>
        </p:nvSpPr>
        <p:spPr bwMode="auto">
          <a:xfrm>
            <a:off x="4953000" y="4145340"/>
            <a:ext cx="3505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Cách</a:t>
            </a:r>
            <a:r>
              <a:rPr lang="en-US" sz="3200" b="1" u="sng" dirty="0">
                <a:latin typeface="Times New Roman" panose="02020603050405020304" pitchFamily="18" charset="0"/>
              </a:rPr>
              <a:t> </a:t>
            </a:r>
            <a:r>
              <a:rPr lang="en-US" sz="3200" b="1" u="sng" dirty="0" err="1">
                <a:latin typeface="Times New Roman" panose="02020603050405020304" pitchFamily="18" charset="0"/>
              </a:rPr>
              <a:t>làm</a:t>
            </a:r>
            <a:r>
              <a:rPr lang="en-US" sz="3200" b="1" u="sng" dirty="0">
                <a:latin typeface="Times New Roman" panose="02020603050405020304" pitchFamily="18" charset="0"/>
              </a:rPr>
              <a:t> </a:t>
            </a:r>
            <a:r>
              <a:rPr lang="en-US" sz="3200" b="1" u="sng" dirty="0" err="1">
                <a:latin typeface="Times New Roman" panose="02020603050405020304" pitchFamily="18" charset="0"/>
              </a:rPr>
              <a:t>giảm</a:t>
            </a:r>
            <a:r>
              <a:rPr lang="en-US" sz="3200" b="1" u="sng" dirty="0">
                <a:latin typeface="Times New Roman" panose="02020603050405020304" pitchFamily="18" charset="0"/>
              </a:rPr>
              <a:t> ma </a:t>
            </a:r>
            <a:r>
              <a:rPr lang="en-US" sz="3200" b="1" u="sng"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Tra</a:t>
            </a:r>
            <a:r>
              <a:rPr lang="en-US" sz="3200" b="1" dirty="0">
                <a:latin typeface="Times New Roman" panose="02020603050405020304" pitchFamily="18" charset="0"/>
              </a:rPr>
              <a:t> </a:t>
            </a:r>
            <a:r>
              <a:rPr lang="en-US" sz="3200" b="1" dirty="0" err="1">
                <a:latin typeface="Times New Roman" panose="02020603050405020304" pitchFamily="18" charset="0"/>
              </a:rPr>
              <a:t>dầu</a:t>
            </a:r>
            <a:r>
              <a:rPr lang="en-US" sz="3200" b="1" dirty="0">
                <a:latin typeface="Times New Roman" panose="02020603050405020304" pitchFamily="18" charset="0"/>
              </a:rPr>
              <a:t> </a:t>
            </a:r>
            <a:r>
              <a:rPr lang="en-US" sz="3200" b="1" dirty="0" err="1">
                <a:latin typeface="Times New Roman" panose="02020603050405020304" pitchFamily="18" charset="0"/>
              </a:rPr>
              <a:t>mỡ</a:t>
            </a:r>
            <a:r>
              <a:rPr lang="en-US" sz="3200" b="1" dirty="0">
                <a:latin typeface="Times New Roman" panose="02020603050405020304" pitchFamily="18" charset="0"/>
              </a:rPr>
              <a:t> </a:t>
            </a:r>
            <a:r>
              <a:rPr lang="en-US" sz="3200" b="1" dirty="0" err="1">
                <a:latin typeface="Times New Roman" panose="02020603050405020304" pitchFamily="18" charset="0"/>
              </a:rPr>
              <a:t>thường</a:t>
            </a:r>
            <a:r>
              <a:rPr lang="en-US" sz="3200" b="1" dirty="0">
                <a:latin typeface="Times New Roman" panose="02020603050405020304" pitchFamily="18" charset="0"/>
              </a:rPr>
              <a:t> </a:t>
            </a:r>
            <a:r>
              <a:rPr lang="en-US" sz="3200" b="1" dirty="0" err="1">
                <a:latin typeface="Times New Roman" panose="02020603050405020304" pitchFamily="18" charset="0"/>
              </a:rPr>
              <a:t>xuyên</a:t>
            </a:r>
            <a:endParaRPr lang="en-US" sz="3200" b="1" dirty="0">
              <a:latin typeface="Times New Roman" panose="02020603050405020304" pitchFamily="18" charset="0"/>
            </a:endParaRPr>
          </a:p>
        </p:txBody>
      </p:sp>
      <p:sp>
        <p:nvSpPr>
          <p:cNvPr id="6" name="Text Box 17"/>
          <p:cNvSpPr txBox="1">
            <a:spLocks noChangeArrowheads="1"/>
          </p:cNvSpPr>
          <p:nvPr/>
        </p:nvSpPr>
        <p:spPr bwMode="auto">
          <a:xfrm>
            <a:off x="4876800" y="2000350"/>
            <a:ext cx="3733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xích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đĩa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đạp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thấy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nặng</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autoRev="1" fill="hold" nodeType="clickEffect">
                                  <p:stCondLst>
                                    <p:cond delay="0"/>
                                  </p:stCondLst>
                                  <p:childTnLst>
                                    <p:animScale>
                                      <p:cBhvr>
                                        <p:cTn id="21" dur="2000" fill="hold"/>
                                        <p:tgtEl>
                                          <p:spTgt spid="4"/>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linds(horizontal)">
                                      <p:cBhvr>
                                        <p:cTn id="3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441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5"/>
          <p:cNvSpPr txBox="1">
            <a:spLocks noChangeArrowheads="1"/>
          </p:cNvSpPr>
          <p:nvPr/>
        </p:nvSpPr>
        <p:spPr bwMode="auto">
          <a:xfrm>
            <a:off x="5105400" y="610612"/>
            <a:ext cx="3505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xuất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hiện</a:t>
            </a:r>
            <a:r>
              <a:rPr lang="en-US" sz="3200" b="1" dirty="0">
                <a:solidFill>
                  <a:srgbClr val="FF0000"/>
                </a:solidFill>
                <a:latin typeface="Times New Roman" panose="02020603050405020304" pitchFamily="18" charset="0"/>
              </a:rPr>
              <a:t> ở ổ bi </a:t>
            </a:r>
            <a:r>
              <a:rPr lang="en-US" sz="3200" b="1" dirty="0" err="1">
                <a:solidFill>
                  <a:srgbClr val="FF0000"/>
                </a:solidFill>
                <a:latin typeface="Times New Roman" panose="02020603050405020304" pitchFamily="18" charset="0"/>
              </a:rPr>
              <a:t>và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bị</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rỉ</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bi, </a:t>
            </a:r>
            <a:r>
              <a:rPr lang="en-US" sz="3200" b="1" dirty="0" err="1">
                <a:solidFill>
                  <a:srgbClr val="FF0000"/>
                </a:solidFill>
                <a:latin typeface="Times New Roman" panose="02020603050405020304" pitchFamily="18" charset="0"/>
              </a:rPr>
              <a:t>trục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cản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trở</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a:t>
            </a:r>
          </a:p>
        </p:txBody>
      </p:sp>
      <p:sp>
        <p:nvSpPr>
          <p:cNvPr id="6" name="Text Box 18"/>
          <p:cNvSpPr txBox="1">
            <a:spLocks noChangeArrowheads="1"/>
          </p:cNvSpPr>
          <p:nvPr/>
        </p:nvSpPr>
        <p:spPr bwMode="auto">
          <a:xfrm>
            <a:off x="5178348" y="4110097"/>
            <a:ext cx="343225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Cách</a:t>
            </a:r>
            <a:r>
              <a:rPr lang="en-US" sz="3200" b="1" u="sng" dirty="0">
                <a:latin typeface="Times New Roman" panose="02020603050405020304" pitchFamily="18" charset="0"/>
              </a:rPr>
              <a:t> </a:t>
            </a:r>
            <a:r>
              <a:rPr lang="en-US" sz="3200" b="1" u="sng" dirty="0" err="1">
                <a:latin typeface="Times New Roman" panose="02020603050405020304" pitchFamily="18" charset="0"/>
              </a:rPr>
              <a:t>làm</a:t>
            </a:r>
            <a:r>
              <a:rPr lang="en-US" sz="3200" b="1" u="sng" dirty="0">
                <a:latin typeface="Times New Roman" panose="02020603050405020304" pitchFamily="18" charset="0"/>
              </a:rPr>
              <a:t> </a:t>
            </a:r>
            <a:r>
              <a:rPr lang="en-US" sz="3200" b="1" u="sng" dirty="0" err="1">
                <a:latin typeface="Times New Roman" panose="02020603050405020304" pitchFamily="18" charset="0"/>
              </a:rPr>
              <a:t>giảm</a:t>
            </a:r>
            <a:r>
              <a:rPr lang="en-US" sz="3200" b="1" u="sng" dirty="0">
                <a:latin typeface="Times New Roman" panose="02020603050405020304" pitchFamily="18" charset="0"/>
              </a:rPr>
              <a:t> ma </a:t>
            </a:r>
            <a:r>
              <a:rPr lang="en-US" sz="3200" b="1" u="sng" dirty="0" err="1">
                <a:latin typeface="Times New Roman" panose="02020603050405020304" pitchFamily="18" charset="0"/>
              </a:rPr>
              <a:t>sát</a:t>
            </a:r>
            <a:r>
              <a:rPr lang="en-US" sz="3200" b="1" u="sng" dirty="0">
                <a:latin typeface="Times New Roman" panose="02020603050405020304" pitchFamily="18" charset="0"/>
              </a:rPr>
              <a:t> :</a:t>
            </a:r>
            <a:r>
              <a:rPr lang="en-US" sz="3200" b="1" dirty="0">
                <a:latin typeface="Times New Roman" panose="02020603050405020304" pitchFamily="18" charset="0"/>
              </a:rPr>
              <a:t> </a:t>
            </a:r>
            <a:r>
              <a:rPr lang="en-US" sz="3200" b="1" dirty="0" err="1">
                <a:latin typeface="Times New Roman" panose="02020603050405020304" pitchFamily="18" charset="0"/>
              </a:rPr>
              <a:t>Gắn</a:t>
            </a:r>
            <a:r>
              <a:rPr lang="en-US" sz="3200" b="1" dirty="0">
                <a:latin typeface="Times New Roman" panose="02020603050405020304" pitchFamily="18" charset="0"/>
              </a:rPr>
              <a:t> ổ bi </a:t>
            </a:r>
            <a:r>
              <a:rPr lang="en-US" sz="3200" b="1" dirty="0" err="1">
                <a:latin typeface="Times New Roman" panose="02020603050405020304" pitchFamily="18" charset="0"/>
              </a:rPr>
              <a:t>mới</a:t>
            </a:r>
            <a:r>
              <a:rPr lang="en-US" sz="3200" b="1" dirty="0">
                <a:latin typeface="Times New Roman" panose="02020603050405020304" pitchFamily="18" charset="0"/>
              </a:rPr>
              <a:t>, </a:t>
            </a:r>
            <a:r>
              <a:rPr lang="en-US" sz="3200" b="1" dirty="0" err="1">
                <a:latin typeface="Times New Roman" panose="02020603050405020304" pitchFamily="18" charset="0"/>
              </a:rPr>
              <a:t>tra</a:t>
            </a:r>
            <a:r>
              <a:rPr lang="en-US" sz="3200" b="1" dirty="0">
                <a:latin typeface="Times New Roman" panose="02020603050405020304" pitchFamily="18" charset="0"/>
              </a:rPr>
              <a:t> </a:t>
            </a:r>
            <a:r>
              <a:rPr lang="en-US" sz="3200" b="1" dirty="0" err="1">
                <a:latin typeface="Times New Roman" panose="02020603050405020304" pitchFamily="18" charset="0"/>
              </a:rPr>
              <a:t>dầu</a:t>
            </a:r>
            <a:r>
              <a:rPr lang="en-US" sz="3200" b="1" dirty="0">
                <a:latin typeface="Times New Roman" panose="02020603050405020304" pitchFamily="18" charset="0"/>
              </a:rPr>
              <a:t> </a:t>
            </a:r>
            <a:r>
              <a:rPr lang="en-US" sz="3200" b="1" dirty="0" err="1">
                <a:latin typeface="Times New Roman" panose="02020603050405020304" pitchFamily="18" charset="0"/>
              </a:rPr>
              <a:t>mỡ</a:t>
            </a:r>
            <a:r>
              <a:rPr lang="en-US" sz="3200" b="1" dirty="0">
                <a:latin typeface="Times New Roman" panose="02020603050405020304" pitchFamily="18" charset="0"/>
              </a:rPr>
              <a:t> </a:t>
            </a:r>
            <a:r>
              <a:rPr lang="en-US" sz="3200" b="1" dirty="0" err="1">
                <a:latin typeface="Times New Roman" panose="02020603050405020304" pitchFamily="18" charset="0"/>
              </a:rPr>
              <a:t>vào</a:t>
            </a:r>
            <a:r>
              <a:rPr lang="en-US" sz="3200" b="1" dirty="0">
                <a:latin typeface="Times New Roman" panose="02020603050405020304" pitchFamily="18" charset="0"/>
              </a:rPr>
              <a:t> ổ bi, ổ </a:t>
            </a:r>
            <a:r>
              <a:rPr lang="en-US" sz="3200" b="1" dirty="0" err="1">
                <a:latin typeface="Times New Roman" panose="02020603050405020304" pitchFamily="18" charset="0"/>
              </a:rPr>
              <a:t>trục</a:t>
            </a:r>
            <a:r>
              <a:rPr lang="en-US" sz="32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mph" presetSubtype="0" autoRev="1" fill="hold" nodeType="withEffect">
                                  <p:stCondLst>
                                    <p:cond delay="0"/>
                                  </p:stCondLst>
                                  <p:childTnLst>
                                    <p:animScale>
                                      <p:cBhvr>
                                        <p:cTn id="9" dur="2000" fill="hold"/>
                                        <p:tgtEl>
                                          <p:spTgt spid="3"/>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595086"/>
            <a:ext cx="487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6"/>
          <p:cNvSpPr txBox="1">
            <a:spLocks noChangeArrowheads="1"/>
          </p:cNvSpPr>
          <p:nvPr/>
        </p:nvSpPr>
        <p:spPr bwMode="auto">
          <a:xfrm>
            <a:off x="5562600" y="3907941"/>
            <a:ext cx="31051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Cách</a:t>
            </a:r>
            <a:r>
              <a:rPr lang="en-US" sz="3200" b="1" u="sng" dirty="0">
                <a:latin typeface="Times New Roman" panose="02020603050405020304" pitchFamily="18" charset="0"/>
              </a:rPr>
              <a:t> </a:t>
            </a:r>
            <a:r>
              <a:rPr lang="en-US" sz="3200" b="1" u="sng" dirty="0" err="1">
                <a:latin typeface="Times New Roman" panose="02020603050405020304" pitchFamily="18" charset="0"/>
              </a:rPr>
              <a:t>làm</a:t>
            </a:r>
            <a:r>
              <a:rPr lang="en-US" sz="3200" b="1" u="sng" dirty="0">
                <a:latin typeface="Times New Roman" panose="02020603050405020304" pitchFamily="18" charset="0"/>
              </a:rPr>
              <a:t> </a:t>
            </a:r>
            <a:r>
              <a:rPr lang="en-US" sz="3200" b="1" u="sng" dirty="0" err="1">
                <a:latin typeface="Times New Roman" panose="02020603050405020304" pitchFamily="18" charset="0"/>
              </a:rPr>
              <a:t>giảm</a:t>
            </a:r>
            <a:r>
              <a:rPr lang="en-US" sz="3200" b="1" u="sng" dirty="0">
                <a:latin typeface="Times New Roman" panose="02020603050405020304" pitchFamily="18" charset="0"/>
              </a:rPr>
              <a:t> ma </a:t>
            </a:r>
            <a:r>
              <a:rPr lang="en-US" sz="3200" b="1" u="sng" dirty="0" err="1">
                <a:latin typeface="Times New Roman" panose="02020603050405020304" pitchFamily="18" charset="0"/>
              </a:rPr>
              <a:t>sát</a:t>
            </a:r>
            <a:r>
              <a:rPr lang="en-US" sz="3200" b="1" u="sng" dirty="0">
                <a:latin typeface="Times New Roman" panose="02020603050405020304" pitchFamily="18" charset="0"/>
              </a:rPr>
              <a:t> :</a:t>
            </a:r>
            <a:r>
              <a:rPr lang="en-US" sz="3200" b="1" dirty="0">
                <a:latin typeface="Times New Roman" panose="02020603050405020304" pitchFamily="18" charset="0"/>
              </a:rPr>
              <a:t> </a:t>
            </a:r>
            <a:r>
              <a:rPr lang="en-US" sz="3200" b="1" dirty="0" err="1">
                <a:latin typeface="Times New Roman" panose="02020603050405020304" pitchFamily="18" charset="0"/>
              </a:rPr>
              <a:t>Thay</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trượt</a:t>
            </a:r>
            <a:r>
              <a:rPr lang="en-US" sz="3200" b="1" dirty="0">
                <a:latin typeface="Times New Roman" panose="02020603050405020304" pitchFamily="18" charset="0"/>
              </a:rPr>
              <a:t> </a:t>
            </a:r>
            <a:r>
              <a:rPr lang="en-US" sz="3200" b="1" dirty="0" err="1">
                <a:latin typeface="Times New Roman" panose="02020603050405020304" pitchFamily="18" charset="0"/>
              </a:rPr>
              <a:t>bằng</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lăn</a:t>
            </a:r>
            <a:endParaRPr lang="en-US" sz="3200" b="1" dirty="0">
              <a:latin typeface="Times New Roman" panose="02020603050405020304" pitchFamily="18" charset="0"/>
            </a:endParaRPr>
          </a:p>
        </p:txBody>
      </p:sp>
      <p:sp>
        <p:nvSpPr>
          <p:cNvPr id="4" name="Text Box 19"/>
          <p:cNvSpPr txBox="1">
            <a:spLocks noChangeArrowheads="1"/>
          </p:cNvSpPr>
          <p:nvPr/>
        </p:nvSpPr>
        <p:spPr bwMode="auto">
          <a:xfrm>
            <a:off x="5562600" y="442686"/>
            <a:ext cx="31051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xuất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hiện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cản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trở</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của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mph" presetSubtype="0" autoRev="1" fill="hold" nodeType="withEffect">
                                  <p:stCondLst>
                                    <p:cond delay="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1981200" y="381000"/>
            <a:ext cx="5334000" cy="707886"/>
          </a:xfrm>
          <a:prstGeom prst="rect">
            <a:avLst/>
          </a:prstGeom>
          <a:noFill/>
          <a:ln>
            <a:noFill/>
          </a:ln>
          <a:effectLst/>
          <a:extLst>
            <a:ext uri="{909E8E84-426E-40DD-AFC4-6F175D3DCCD1}">
              <a14:hiddenFill xmlns:a14="http://schemas.microsoft.com/office/drawing/2010/main">
                <a:gradFill rotWithShape="1">
                  <a:gsLst>
                    <a:gs pos="0">
                      <a:srgbClr val="66FF33"/>
                    </a:gs>
                    <a:gs pos="50000">
                      <a:schemeClr val="bg1"/>
                    </a:gs>
                    <a:gs pos="100000">
                      <a:srgbClr val="66FF33"/>
                    </a:gs>
                  </a:gsLst>
                  <a:lin ang="5400000" scaled="1"/>
                </a:gradFill>
              </a14:hiddenFill>
            </a:ext>
            <a:ext uri="{91240B29-F687-4F45-9708-019B960494DF}">
              <a14:hiddenLine xmlns:a14="http://schemas.microsoft.com/office/drawing/2010/main" w="12700">
                <a:solidFill>
                  <a:srgbClr val="FF00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b="1" dirty="0">
                <a:solidFill>
                  <a:srgbClr val="0000FF"/>
                </a:solidFill>
                <a:latin typeface="Times New Roman" panose="02020603050405020304" pitchFamily="18" charset="0"/>
              </a:rPr>
              <a:t>KIỂM TRA BÀI CŨ</a:t>
            </a:r>
          </a:p>
        </p:txBody>
      </p:sp>
      <p:grpSp>
        <p:nvGrpSpPr>
          <p:cNvPr id="55347" name="Group 51"/>
          <p:cNvGrpSpPr/>
          <p:nvPr/>
        </p:nvGrpSpPr>
        <p:grpSpPr bwMode="auto">
          <a:xfrm>
            <a:off x="609600" y="1173161"/>
            <a:ext cx="7896225" cy="5151438"/>
            <a:chOff x="240" y="609"/>
            <a:chExt cx="5118" cy="3245"/>
          </a:xfrm>
        </p:grpSpPr>
        <p:sp>
          <p:nvSpPr>
            <p:cNvPr id="55319" name="Text Box 23"/>
            <p:cNvSpPr txBox="1">
              <a:spLocks noChangeArrowheads="1"/>
            </p:cNvSpPr>
            <p:nvPr/>
          </p:nvSpPr>
          <p:spPr bwMode="auto">
            <a:xfrm>
              <a:off x="270" y="609"/>
              <a:ext cx="508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b="1" u="sng" dirty="0" err="1">
                  <a:solidFill>
                    <a:srgbClr val="0000FF"/>
                  </a:solidFill>
                  <a:latin typeface="Times New Roman" panose="02020603050405020304" pitchFamily="18" charset="0"/>
                </a:rPr>
                <a:t>Câu</a:t>
              </a:r>
              <a:r>
                <a:rPr lang="en-US" sz="3200" b="1" u="sng" dirty="0">
                  <a:solidFill>
                    <a:srgbClr val="0000FF"/>
                  </a:solidFill>
                  <a:latin typeface="Times New Roman" panose="02020603050405020304" pitchFamily="18" charset="0"/>
                </a:rPr>
                <a:t> 1:</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Cặp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đây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dụng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một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đang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đứng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yên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tiếp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đứng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yên</a:t>
              </a:r>
              <a:r>
                <a:rPr lang="en-US" sz="3200" b="1" dirty="0">
                  <a:solidFill>
                    <a:srgbClr val="FF0000"/>
                  </a:solidFill>
                  <a:latin typeface="Times New Roman" panose="02020603050405020304" pitchFamily="18" charset="0"/>
                </a:rPr>
                <a:t>?</a:t>
              </a:r>
            </a:p>
          </p:txBody>
        </p:sp>
        <p:sp>
          <p:nvSpPr>
            <p:cNvPr id="55338" name="Text Box 42"/>
            <p:cNvSpPr txBox="1">
              <a:spLocks noChangeArrowheads="1"/>
            </p:cNvSpPr>
            <p:nvPr/>
          </p:nvSpPr>
          <p:spPr bwMode="auto">
            <a:xfrm>
              <a:off x="240" y="1518"/>
              <a:ext cx="50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cường</a:t>
              </a:r>
              <a:r>
                <a:rPr lang="en-US" sz="3200" b="1" dirty="0">
                  <a:latin typeface="Times New Roman" panose="02020603050405020304" pitchFamily="18" charset="0"/>
                </a:rPr>
                <a:t> </a:t>
              </a:r>
              <a:r>
                <a:rPr lang="en-US" sz="3200" b="1" dirty="0" err="1">
                  <a:latin typeface="Times New Roman" panose="02020603050405020304" pitchFamily="18" charset="0"/>
                </a:rPr>
                <a:t>độ</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phương</a:t>
              </a:r>
              <a:r>
                <a:rPr lang="en-US" sz="3200" b="1" dirty="0">
                  <a:latin typeface="Times New Roman" panose="02020603050405020304" pitchFamily="18" charset="0"/>
                </a:rPr>
                <a:t>.</a:t>
              </a:r>
            </a:p>
          </p:txBody>
        </p:sp>
        <p:sp>
          <p:nvSpPr>
            <p:cNvPr id="55339" name="Text Box 43"/>
            <p:cNvSpPr txBox="1">
              <a:spLocks noChangeArrowheads="1"/>
            </p:cNvSpPr>
            <p:nvPr/>
          </p:nvSpPr>
          <p:spPr bwMode="auto">
            <a:xfrm>
              <a:off x="240" y="1854"/>
              <a:ext cx="50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phương</a:t>
              </a:r>
              <a:r>
                <a:rPr lang="en-US" sz="3200" b="1" dirty="0">
                  <a:latin typeface="Times New Roman" panose="02020603050405020304" pitchFamily="18" charset="0"/>
                </a:rPr>
                <a:t>, </a:t>
              </a:r>
              <a:r>
                <a:rPr lang="en-US" sz="3200" b="1" dirty="0" err="1">
                  <a:latin typeface="Times New Roman" panose="02020603050405020304" pitchFamily="18" charset="0"/>
                </a:rPr>
                <a:t>ngược</a:t>
              </a:r>
              <a:r>
                <a:rPr lang="en-US" sz="3200" b="1" dirty="0">
                  <a:latin typeface="Times New Roman" panose="02020603050405020304" pitchFamily="18" charset="0"/>
                </a:rPr>
                <a:t> </a:t>
              </a:r>
              <a:r>
                <a:rPr lang="en-US" sz="3200" b="1" dirty="0" err="1">
                  <a:latin typeface="Times New Roman" panose="02020603050405020304" pitchFamily="18" charset="0"/>
                </a:rPr>
                <a:t>chiều</a:t>
              </a:r>
              <a:r>
                <a:rPr lang="en-US" sz="3200" b="1" dirty="0">
                  <a:latin typeface="Times New Roman" panose="02020603050405020304" pitchFamily="18" charset="0"/>
                </a:rPr>
                <a:t>.</a:t>
              </a:r>
            </a:p>
          </p:txBody>
        </p:sp>
        <p:sp>
          <p:nvSpPr>
            <p:cNvPr id="55340" name="Text Box 44"/>
            <p:cNvSpPr txBox="1">
              <a:spLocks noChangeArrowheads="1"/>
            </p:cNvSpPr>
            <p:nvPr/>
          </p:nvSpPr>
          <p:spPr bwMode="auto">
            <a:xfrm>
              <a:off x="240" y="2222"/>
              <a:ext cx="508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b="1" dirty="0">
                  <a:latin typeface="Times New Roman" panose="02020603050405020304" pitchFamily="18" charset="0"/>
                </a:rPr>
                <a:t>C.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phương</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cường</a:t>
              </a:r>
              <a:r>
                <a:rPr lang="en-US" sz="3200" b="1" dirty="0">
                  <a:latin typeface="Times New Roman" panose="02020603050405020304" pitchFamily="18" charset="0"/>
                </a:rPr>
                <a:t> </a:t>
              </a:r>
              <a:r>
                <a:rPr lang="en-US" sz="3200" b="1" dirty="0" err="1">
                  <a:latin typeface="Times New Roman" panose="02020603050405020304" pitchFamily="18" charset="0"/>
                </a:rPr>
                <a:t>độ</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chiều</a:t>
              </a:r>
              <a:r>
                <a:rPr lang="en-US" sz="3200" b="1" dirty="0">
                  <a:latin typeface="Times New Roman" panose="02020603050405020304" pitchFamily="18" charset="0"/>
                </a:rPr>
                <a:t>.</a:t>
              </a:r>
            </a:p>
          </p:txBody>
        </p:sp>
        <p:sp>
          <p:nvSpPr>
            <p:cNvPr id="55341" name="Text Box 45"/>
            <p:cNvSpPr txBox="1">
              <a:spLocks noChangeArrowheads="1"/>
            </p:cNvSpPr>
            <p:nvPr/>
          </p:nvSpPr>
          <p:spPr bwMode="auto">
            <a:xfrm>
              <a:off x="240" y="2865"/>
              <a:ext cx="508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200" b="1" dirty="0">
                  <a:latin typeface="Times New Roman" panose="02020603050405020304" pitchFamily="18" charset="0"/>
                </a:rPr>
                <a:t>D.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đặt</a:t>
              </a:r>
              <a:r>
                <a:rPr lang="en-US" sz="3200" b="1" dirty="0">
                  <a:latin typeface="Times New Roman" panose="02020603050405020304" pitchFamily="18" charset="0"/>
                </a:rPr>
                <a:t> </a:t>
              </a:r>
              <a:r>
                <a:rPr lang="en-US" sz="3200" b="1" dirty="0" err="1">
                  <a:latin typeface="Times New Roman" panose="02020603050405020304" pitchFamily="18" charset="0"/>
                </a:rPr>
                <a:t>vào</a:t>
              </a:r>
              <a:r>
                <a:rPr lang="en-US" sz="3200" b="1" dirty="0">
                  <a:latin typeface="Times New Roman" panose="02020603050405020304" pitchFamily="18" charset="0"/>
                </a:rPr>
                <a:t> </a:t>
              </a:r>
              <a:r>
                <a:rPr lang="en-US" sz="3200" b="1" dirty="0" err="1">
                  <a:latin typeface="Times New Roman" panose="02020603050405020304" pitchFamily="18" charset="0"/>
                </a:rPr>
                <a:t>một</a:t>
              </a:r>
              <a:r>
                <a:rPr lang="en-US" sz="3200" b="1" dirty="0">
                  <a:latin typeface="Times New Roman" panose="02020603050405020304" pitchFamily="18" charset="0"/>
                </a:rPr>
                <a:t> </a:t>
              </a:r>
              <a:r>
                <a:rPr lang="en-US" sz="3200" b="1" dirty="0" err="1">
                  <a:latin typeface="Times New Roman" panose="02020603050405020304" pitchFamily="18" charset="0"/>
                </a:rPr>
                <a:t>vật</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cùng</a:t>
              </a:r>
              <a:r>
                <a:rPr lang="en-US" sz="3200" b="1" dirty="0">
                  <a:latin typeface="Times New Roman" panose="02020603050405020304" pitchFamily="18" charset="0"/>
                </a:rPr>
                <a:t> </a:t>
              </a:r>
              <a:r>
                <a:rPr lang="en-US" sz="3200" b="1" dirty="0" err="1">
                  <a:latin typeface="Times New Roman" panose="02020603050405020304" pitchFamily="18" charset="0"/>
                </a:rPr>
                <a:t>cường</a:t>
              </a:r>
              <a:r>
                <a:rPr lang="en-US" sz="3200" b="1" dirty="0">
                  <a:latin typeface="Times New Roman" panose="02020603050405020304" pitchFamily="18" charset="0"/>
                </a:rPr>
                <a:t> </a:t>
              </a:r>
              <a:r>
                <a:rPr lang="en-US" sz="3200" b="1" dirty="0" err="1">
                  <a:latin typeface="Times New Roman" panose="02020603050405020304" pitchFamily="18" charset="0"/>
                </a:rPr>
                <a:t>độ</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phương</a:t>
              </a:r>
              <a:r>
                <a:rPr lang="en-US" sz="3200" b="1" dirty="0">
                  <a:latin typeface="Times New Roman" panose="02020603050405020304" pitchFamily="18" charset="0"/>
                </a:rPr>
                <a:t>  </a:t>
              </a:r>
              <a:r>
                <a:rPr lang="en-US" sz="3200" b="1" dirty="0" err="1">
                  <a:latin typeface="Times New Roman" panose="02020603050405020304" pitchFamily="18" charset="0"/>
                </a:rPr>
                <a:t>nằm</a:t>
              </a:r>
              <a:r>
                <a:rPr lang="en-US" sz="3200" b="1" dirty="0">
                  <a:latin typeface="Times New Roman" panose="02020603050405020304" pitchFamily="18" charset="0"/>
                </a:rPr>
                <a:t> </a:t>
              </a:r>
              <a:r>
                <a:rPr lang="en-US" sz="3200" b="1" dirty="0" err="1">
                  <a:latin typeface="Times New Roman" panose="02020603050405020304" pitchFamily="18" charset="0"/>
                </a:rPr>
                <a:t>trên</a:t>
              </a:r>
              <a:r>
                <a:rPr lang="en-US" sz="3200" b="1" dirty="0">
                  <a:latin typeface="Times New Roman" panose="02020603050405020304" pitchFamily="18" charset="0"/>
                </a:rPr>
                <a:t> </a:t>
              </a:r>
              <a:r>
                <a:rPr lang="en-US" sz="3200" b="1" dirty="0" err="1">
                  <a:latin typeface="Times New Roman" panose="02020603050405020304" pitchFamily="18" charset="0"/>
                </a:rPr>
                <a:t>một</a:t>
              </a:r>
              <a:r>
                <a:rPr lang="en-US" sz="3200" b="1" dirty="0">
                  <a:latin typeface="Times New Roman" panose="02020603050405020304" pitchFamily="18" charset="0"/>
                </a:rPr>
                <a:t> </a:t>
              </a:r>
              <a:r>
                <a:rPr lang="en-US" sz="3200" b="1" dirty="0" err="1">
                  <a:latin typeface="Times New Roman" panose="02020603050405020304" pitchFamily="18" charset="0"/>
                </a:rPr>
                <a:t>đường</a:t>
              </a:r>
              <a:r>
                <a:rPr lang="en-US" sz="3200" b="1" dirty="0">
                  <a:latin typeface="Times New Roman" panose="02020603050405020304" pitchFamily="18" charset="0"/>
                </a:rPr>
                <a:t> </a:t>
              </a:r>
              <a:r>
                <a:rPr lang="en-US" sz="3200" b="1" dirty="0" err="1">
                  <a:latin typeface="Times New Roman" panose="02020603050405020304" pitchFamily="18" charset="0"/>
                </a:rPr>
                <a:t>thẳng</a:t>
              </a:r>
              <a:r>
                <a:rPr lang="en-US" sz="3200" b="1" dirty="0">
                  <a:latin typeface="Times New Roman" panose="02020603050405020304" pitchFamily="18" charset="0"/>
                </a:rPr>
                <a:t>, </a:t>
              </a:r>
              <a:r>
                <a:rPr lang="en-US" sz="3200" b="1" dirty="0" err="1">
                  <a:latin typeface="Times New Roman" panose="02020603050405020304" pitchFamily="18" charset="0"/>
                </a:rPr>
                <a:t>ngược</a:t>
              </a:r>
              <a:r>
                <a:rPr lang="en-US" sz="3200" b="1" dirty="0">
                  <a:latin typeface="Times New Roman" panose="02020603050405020304" pitchFamily="18" charset="0"/>
                </a:rPr>
                <a:t> </a:t>
              </a:r>
              <a:r>
                <a:rPr lang="en-US" sz="3200" b="1" dirty="0" err="1">
                  <a:latin typeface="Times New Roman" panose="02020603050405020304" pitchFamily="18" charset="0"/>
                </a:rPr>
                <a:t>chiều</a:t>
              </a:r>
              <a:r>
                <a:rPr lang="en-US" sz="3200" b="1" dirty="0">
                  <a:latin typeface="Times New Roman" panose="02020603050405020304" pitchFamily="18" charset="0"/>
                </a:rPr>
                <a:t>.</a:t>
              </a:r>
            </a:p>
          </p:txBody>
        </p:sp>
      </p:grpSp>
      <p:sp>
        <p:nvSpPr>
          <p:cNvPr id="55351" name="Oval 55"/>
          <p:cNvSpPr>
            <a:spLocks noChangeArrowheads="1"/>
          </p:cNvSpPr>
          <p:nvPr/>
        </p:nvSpPr>
        <p:spPr bwMode="auto">
          <a:xfrm>
            <a:off x="609600" y="4800600"/>
            <a:ext cx="533400" cy="508001"/>
          </a:xfrm>
          <a:prstGeom prst="ellipse">
            <a:avLst/>
          </a:prstGeom>
          <a:noFill/>
          <a:ln w="28575">
            <a:solidFill>
              <a:srgbClr val="000099"/>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347"/>
                                        </p:tgtEl>
                                        <p:attrNameLst>
                                          <p:attrName>style.visibility</p:attrName>
                                        </p:attrNameLst>
                                      </p:cBhvr>
                                      <p:to>
                                        <p:strVal val="visible"/>
                                      </p:to>
                                    </p:set>
                                    <p:animEffect transition="in" filter="blinds(horizontal)">
                                      <p:cBhvr>
                                        <p:cTn id="7" dur="500"/>
                                        <p:tgtEl>
                                          <p:spTgt spid="5534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5351"/>
                                        </p:tgtEl>
                                        <p:attrNameLst>
                                          <p:attrName>style.visibility</p:attrName>
                                        </p:attrNameLst>
                                      </p:cBhvr>
                                      <p:to>
                                        <p:strVal val="visible"/>
                                      </p:to>
                                    </p:set>
                                    <p:animEffect transition="in" filter="diamond(in)">
                                      <p:cBhvr>
                                        <p:cTn id="12" dur="2000"/>
                                        <p:tgtEl>
                                          <p:spTgt spid="5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0811201505394361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4572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dichoi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572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533400" y="228600"/>
            <a:ext cx="754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a:solidFill>
                  <a:srgbClr val="FF0000"/>
                </a:solidFill>
                <a:latin typeface="Times New Roman" panose="02020603050405020304" pitchFamily="18" charset="0"/>
              </a:rPr>
              <a:t>2. </a:t>
            </a:r>
            <a:r>
              <a:rPr lang="en-US" sz="3200" b="1" u="sng" dirty="0" err="1">
                <a:solidFill>
                  <a:srgbClr val="FF0000"/>
                </a:solidFill>
                <a:latin typeface="Times New Roman" panose="02020603050405020304" pitchFamily="18" charset="0"/>
              </a:rPr>
              <a:t>Lợi</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ích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của</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và</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tăng</a:t>
            </a:r>
            <a:r>
              <a:rPr lang="en-US" sz="3200" b="1" u="sng" dirty="0">
                <a:solidFill>
                  <a:srgbClr val="FF0000"/>
                </a:solidFill>
                <a:latin typeface="Times New Roman" panose="02020603050405020304" pitchFamily="18" charset="0"/>
              </a:rPr>
              <a:t>.</a:t>
            </a:r>
          </a:p>
        </p:txBody>
      </p:sp>
      <p:pic>
        <p:nvPicPr>
          <p:cNvPr id="3" name="Picture 10" descr="NVSP08%20Viet%20bang%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480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5319486" y="762000"/>
            <a:ext cx="329111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Lợi</a:t>
            </a:r>
            <a:r>
              <a:rPr lang="en-US" sz="3200" b="1" u="sng" dirty="0">
                <a:latin typeface="Times New Roman" panose="02020603050405020304" pitchFamily="18" charset="0"/>
              </a:rPr>
              <a:t> </a:t>
            </a:r>
            <a:r>
              <a:rPr lang="en-US" sz="3200" b="1" u="sng" dirty="0" err="1">
                <a:latin typeface="Times New Roman" panose="02020603050405020304" pitchFamily="18" charset="0"/>
              </a:rPr>
              <a:t>ích</a:t>
            </a:r>
            <a:r>
              <a:rPr lang="en-US" sz="3200" b="1" u="sng" dirty="0">
                <a:latin typeface="Times New Roman" panose="02020603050405020304" pitchFamily="18" charset="0"/>
              </a:rPr>
              <a:t>:</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trượt</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phấn</a:t>
            </a:r>
            <a:r>
              <a:rPr lang="en-US" sz="3200" b="1" dirty="0">
                <a:latin typeface="Times New Roman" panose="02020603050405020304" pitchFamily="18" charset="0"/>
              </a:rPr>
              <a:t> </a:t>
            </a:r>
            <a:r>
              <a:rPr lang="en-US" sz="3200" b="1" dirty="0" err="1">
                <a:latin typeface="Times New Roman" panose="02020603050405020304" pitchFamily="18" charset="0"/>
              </a:rPr>
              <a:t>bám</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lên</a:t>
            </a:r>
            <a:r>
              <a:rPr lang="en-US" sz="3200" b="1" dirty="0">
                <a:latin typeface="Times New Roman" panose="02020603050405020304" pitchFamily="18" charset="0"/>
              </a:rPr>
              <a:t> </a:t>
            </a:r>
            <a:r>
              <a:rPr lang="en-US" sz="3200" b="1" dirty="0" err="1">
                <a:latin typeface="Times New Roman" panose="02020603050405020304" pitchFamily="18" charset="0"/>
              </a:rPr>
              <a:t>bảng</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mòn</a:t>
            </a:r>
            <a:r>
              <a:rPr lang="en-US" sz="3200" b="1" dirty="0">
                <a:latin typeface="Times New Roman" panose="02020603050405020304" pitchFamily="18" charset="0"/>
              </a:rPr>
              <a:t> </a:t>
            </a:r>
            <a:r>
              <a:rPr lang="en-US" sz="3200" b="1" dirty="0" err="1">
                <a:latin typeface="Times New Roman" panose="02020603050405020304" pitchFamily="18" charset="0"/>
              </a:rPr>
              <a:t>phấn</a:t>
            </a:r>
            <a:r>
              <a:rPr lang="en-US" sz="3200" b="1" dirty="0">
                <a:latin typeface="Times New Roman" panose="02020603050405020304" pitchFamily="18" charset="0"/>
              </a:rPr>
              <a:t>, </a:t>
            </a:r>
            <a:r>
              <a:rPr lang="en-US" sz="3200" b="1" dirty="0" err="1">
                <a:latin typeface="Times New Roman" panose="02020603050405020304" pitchFamily="18" charset="0"/>
              </a:rPr>
              <a:t>giúp</a:t>
            </a:r>
            <a:r>
              <a:rPr lang="en-US" sz="3200" b="1" dirty="0">
                <a:latin typeface="Times New Roman" panose="02020603050405020304" pitchFamily="18" charset="0"/>
              </a:rPr>
              <a:t> con </a:t>
            </a:r>
            <a:r>
              <a:rPr lang="en-US" sz="3200" b="1" dirty="0" err="1">
                <a:latin typeface="Times New Roman" panose="02020603050405020304" pitchFamily="18" charset="0"/>
              </a:rPr>
              <a:t>người</a:t>
            </a:r>
            <a:r>
              <a:rPr lang="en-US" sz="3200" b="1" dirty="0">
                <a:latin typeface="Times New Roman" panose="02020603050405020304" pitchFamily="18" charset="0"/>
              </a:rPr>
              <a:t> </a:t>
            </a:r>
            <a:r>
              <a:rPr lang="en-US" sz="3200" b="1" dirty="0" err="1">
                <a:latin typeface="Times New Roman" panose="02020603050405020304" pitchFamily="18" charset="0"/>
              </a:rPr>
              <a:t>cầm</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các</a:t>
            </a:r>
            <a:r>
              <a:rPr lang="en-US" sz="3200" b="1" dirty="0">
                <a:latin typeface="Times New Roman" panose="02020603050405020304" pitchFamily="18" charset="0"/>
              </a:rPr>
              <a:t> </a:t>
            </a:r>
            <a:r>
              <a:rPr lang="en-US" sz="3200" b="1" dirty="0" err="1">
                <a:latin typeface="Times New Roman" panose="02020603050405020304" pitchFamily="18" charset="0"/>
              </a:rPr>
              <a:t>vật</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đi</a:t>
            </a:r>
            <a:r>
              <a:rPr lang="en-US" sz="3200" b="1" dirty="0">
                <a:latin typeface="Times New Roman" panose="02020603050405020304" pitchFamily="18" charset="0"/>
              </a:rPr>
              <a:t> </a:t>
            </a:r>
            <a:r>
              <a:rPr lang="en-US" sz="3200" b="1" dirty="0" err="1">
                <a:latin typeface="Times New Roman" panose="02020603050405020304" pitchFamily="18" charset="0"/>
              </a:rPr>
              <a:t>lại</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a:t>
            </a:r>
          </a:p>
        </p:txBody>
      </p:sp>
      <p:sp>
        <p:nvSpPr>
          <p:cNvPr id="5" name="Text Box 10"/>
          <p:cNvSpPr txBox="1">
            <a:spLocks noChangeArrowheads="1"/>
          </p:cNvSpPr>
          <p:nvPr/>
        </p:nvSpPr>
        <p:spPr bwMode="auto">
          <a:xfrm>
            <a:off x="5334000" y="4643497"/>
            <a:ext cx="3276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tăng</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Tăng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nhám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mặt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tiếp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xúc</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4564358"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28" y="508721"/>
            <a:ext cx="4587572" cy="284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5196114" y="508721"/>
            <a:ext cx="33382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Lợi</a:t>
            </a:r>
            <a:r>
              <a:rPr lang="en-US" sz="3200" b="1" u="sng" dirty="0">
                <a:latin typeface="Times New Roman" panose="02020603050405020304" pitchFamily="18" charset="0"/>
              </a:rPr>
              <a:t> </a:t>
            </a:r>
            <a:r>
              <a:rPr lang="en-US" sz="3200" b="1" u="sng" dirty="0" err="1">
                <a:latin typeface="Times New Roman" panose="02020603050405020304" pitchFamily="18" charset="0"/>
              </a:rPr>
              <a:t>ích</a:t>
            </a:r>
            <a:r>
              <a:rPr lang="en-US" sz="3200" b="1" u="sng" dirty="0">
                <a:latin typeface="Times New Roman" panose="02020603050405020304" pitchFamily="18" charset="0"/>
              </a:rPr>
              <a:t> :</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trượt</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vít</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ốc</a:t>
            </a:r>
            <a:r>
              <a:rPr lang="en-US" sz="3200" b="1" dirty="0">
                <a:latin typeface="Times New Roman" panose="02020603050405020304" pitchFamily="18" charset="0"/>
              </a:rPr>
              <a:t> </a:t>
            </a:r>
            <a:r>
              <a:rPr lang="en-US" sz="3200" b="1" dirty="0" err="1">
                <a:latin typeface="Times New Roman" panose="02020603050405020304" pitchFamily="18" charset="0"/>
              </a:rPr>
              <a:t>giữ</a:t>
            </a:r>
            <a:r>
              <a:rPr lang="en-US" sz="3200" b="1" dirty="0">
                <a:latin typeface="Times New Roman" panose="02020603050405020304" pitchFamily="18" charset="0"/>
              </a:rPr>
              <a:t> </a:t>
            </a:r>
            <a:r>
              <a:rPr lang="en-US" sz="3200" b="1" dirty="0" err="1">
                <a:latin typeface="Times New Roman" panose="02020603050405020304" pitchFamily="18" charset="0"/>
              </a:rPr>
              <a:t>chặt</a:t>
            </a:r>
            <a:r>
              <a:rPr lang="en-US" sz="3200" b="1" dirty="0">
                <a:latin typeface="Times New Roman" panose="02020603050405020304" pitchFamily="18" charset="0"/>
              </a:rPr>
              <a:t> </a:t>
            </a:r>
            <a:r>
              <a:rPr lang="en-US" sz="3200" b="1" dirty="0" err="1">
                <a:latin typeface="Times New Roman" panose="02020603050405020304" pitchFamily="18" charset="0"/>
              </a:rPr>
              <a:t>vào</a:t>
            </a:r>
            <a:r>
              <a:rPr lang="en-US" sz="3200" b="1" dirty="0">
                <a:latin typeface="Times New Roman" panose="02020603050405020304" pitchFamily="18" charset="0"/>
              </a:rPr>
              <a:t> </a:t>
            </a:r>
            <a:r>
              <a:rPr lang="en-US" sz="3200" b="1" dirty="0" err="1">
                <a:latin typeface="Times New Roman" panose="02020603050405020304" pitchFamily="18" charset="0"/>
              </a:rPr>
              <a:t>nhau</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nóng</a:t>
            </a:r>
            <a:r>
              <a:rPr lang="en-US" sz="3200" b="1" dirty="0">
                <a:latin typeface="Times New Roman" panose="02020603050405020304" pitchFamily="18" charset="0"/>
              </a:rPr>
              <a:t> </a:t>
            </a:r>
            <a:r>
              <a:rPr lang="en-US" sz="3200" b="1" dirty="0" err="1">
                <a:latin typeface="Times New Roman" panose="02020603050405020304" pitchFamily="18" charset="0"/>
              </a:rPr>
              <a:t>chỗ</a:t>
            </a:r>
            <a:r>
              <a:rPr lang="en-US" sz="3200" b="1" dirty="0">
                <a:latin typeface="Times New Roman" panose="02020603050405020304" pitchFamily="18" charset="0"/>
              </a:rPr>
              <a:t> </a:t>
            </a:r>
            <a:r>
              <a:rPr lang="en-US" sz="3200" b="1" dirty="0" err="1">
                <a:latin typeface="Times New Roman" panose="02020603050405020304" pitchFamily="18" charset="0"/>
              </a:rPr>
              <a:t>tiếp</a:t>
            </a:r>
            <a:r>
              <a:rPr lang="en-US" sz="3200" b="1" dirty="0">
                <a:latin typeface="Times New Roman" panose="02020603050405020304" pitchFamily="18" charset="0"/>
              </a:rPr>
              <a:t> </a:t>
            </a:r>
            <a:r>
              <a:rPr lang="en-US" sz="3200" b="1" dirty="0" err="1">
                <a:latin typeface="Times New Roman" panose="02020603050405020304" pitchFamily="18" charset="0"/>
              </a:rPr>
              <a:t>xúc</a:t>
            </a:r>
            <a:r>
              <a:rPr lang="en-US" sz="3200" b="1" dirty="0">
                <a:latin typeface="Times New Roman" panose="02020603050405020304" pitchFamily="18" charset="0"/>
              </a:rPr>
              <a:t> </a:t>
            </a:r>
            <a:r>
              <a:rPr lang="en-US" sz="3200" b="1" dirty="0" err="1">
                <a:latin typeface="Times New Roman" panose="02020603050405020304" pitchFamily="18" charset="0"/>
              </a:rPr>
              <a:t>để</a:t>
            </a:r>
            <a:r>
              <a:rPr lang="en-US" sz="3200" b="1" dirty="0">
                <a:latin typeface="Times New Roman" panose="02020603050405020304" pitchFamily="18" charset="0"/>
              </a:rPr>
              <a:t> </a:t>
            </a:r>
            <a:r>
              <a:rPr lang="en-US" sz="3200" b="1" dirty="0" err="1">
                <a:latin typeface="Times New Roman" panose="02020603050405020304" pitchFamily="18" charset="0"/>
              </a:rPr>
              <a:t>đốt</a:t>
            </a:r>
            <a:r>
              <a:rPr lang="en-US" sz="3200" b="1" dirty="0">
                <a:latin typeface="Times New Roman" panose="02020603050405020304" pitchFamily="18" charset="0"/>
              </a:rPr>
              <a:t> </a:t>
            </a:r>
            <a:r>
              <a:rPr lang="en-US" sz="3200" b="1" dirty="0" err="1">
                <a:latin typeface="Times New Roman" panose="02020603050405020304" pitchFamily="18" charset="0"/>
              </a:rPr>
              <a:t>diêm</a:t>
            </a:r>
            <a:r>
              <a:rPr lang="en-US" sz="3200" b="1" dirty="0">
                <a:latin typeface="Times New Roman" panose="02020603050405020304" pitchFamily="18" charset="0"/>
              </a:rPr>
              <a:t>.</a:t>
            </a:r>
          </a:p>
        </p:txBody>
      </p:sp>
      <p:sp>
        <p:nvSpPr>
          <p:cNvPr id="8" name="Text Box 12"/>
          <p:cNvSpPr txBox="1">
            <a:spLocks noChangeArrowheads="1"/>
          </p:cNvSpPr>
          <p:nvPr/>
        </p:nvSpPr>
        <p:spPr bwMode="auto">
          <a:xfrm>
            <a:off x="5257800" y="3465255"/>
            <a:ext cx="3200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tăng</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Tạo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ren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ốc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nhám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mặt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vỏ</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diêm</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854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685800" y="4124740"/>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latin typeface="Times New Roman" panose="02020603050405020304" pitchFamily="18" charset="0"/>
              </a:rPr>
              <a:t>Lợi</a:t>
            </a:r>
            <a:r>
              <a:rPr lang="en-US" sz="3200" b="1" u="sng" dirty="0">
                <a:latin typeface="Times New Roman" panose="02020603050405020304" pitchFamily="18" charset="0"/>
              </a:rPr>
              <a:t> </a:t>
            </a:r>
            <a:r>
              <a:rPr lang="en-US" sz="3200" b="1" u="sng" dirty="0" err="1">
                <a:latin typeface="Times New Roman" panose="02020603050405020304" pitchFamily="18" charset="0"/>
              </a:rPr>
              <a:t>ích</a:t>
            </a:r>
            <a:r>
              <a:rPr lang="en-US" sz="3200" b="1" u="sng" dirty="0">
                <a:latin typeface="Times New Roman" panose="02020603050405020304" pitchFamily="18" charset="0"/>
              </a:rPr>
              <a:t> :</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nghỉ</a:t>
            </a:r>
            <a:r>
              <a:rPr lang="en-US" sz="3200" b="1" dirty="0">
                <a:latin typeface="Times New Roman" panose="02020603050405020304" pitchFamily="18" charset="0"/>
              </a:rPr>
              <a:t> </a:t>
            </a:r>
            <a:r>
              <a:rPr lang="en-US" sz="3200" b="1" dirty="0" err="1">
                <a:latin typeface="Times New Roman" panose="02020603050405020304" pitchFamily="18" charset="0"/>
              </a:rPr>
              <a:t>giúp</a:t>
            </a:r>
            <a:r>
              <a:rPr lang="en-US" sz="3200" b="1" dirty="0">
                <a:latin typeface="Times New Roman" panose="02020603050405020304" pitchFamily="18" charset="0"/>
              </a:rPr>
              <a:t>  ô </a:t>
            </a:r>
            <a:r>
              <a:rPr lang="en-US" sz="3200" b="1" dirty="0" err="1">
                <a:latin typeface="Times New Roman" panose="02020603050405020304" pitchFamily="18" charset="0"/>
              </a:rPr>
              <a:t>tô</a:t>
            </a:r>
            <a:r>
              <a:rPr lang="en-US" sz="3200" b="1" dirty="0">
                <a:latin typeface="Times New Roman" panose="02020603050405020304" pitchFamily="18" charset="0"/>
              </a:rPr>
              <a:t> </a:t>
            </a:r>
            <a:r>
              <a:rPr lang="en-US" sz="3200" b="1" dirty="0" err="1">
                <a:latin typeface="Times New Roman" panose="02020603050405020304" pitchFamily="18" charset="0"/>
              </a:rPr>
              <a:t>đứng</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di </a:t>
            </a:r>
            <a:r>
              <a:rPr lang="en-US" sz="3200" b="1" dirty="0" err="1">
                <a:latin typeface="Times New Roman" panose="02020603050405020304" pitchFamily="18" charset="0"/>
              </a:rPr>
              <a:t>chuyển</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ở </a:t>
            </a:r>
            <a:r>
              <a:rPr lang="en-US" sz="3200" b="1" dirty="0" err="1">
                <a:latin typeface="Times New Roman" panose="02020603050405020304" pitchFamily="18" charset="0"/>
              </a:rPr>
              <a:t>trên</a:t>
            </a:r>
            <a:r>
              <a:rPr lang="en-US" sz="3200" b="1" dirty="0">
                <a:latin typeface="Times New Roman" panose="02020603050405020304" pitchFamily="18" charset="0"/>
              </a:rPr>
              <a:t> </a:t>
            </a:r>
            <a:r>
              <a:rPr lang="en-US" sz="3200" b="1" dirty="0" err="1">
                <a:latin typeface="Times New Roman" panose="02020603050405020304" pitchFamily="18" charset="0"/>
              </a:rPr>
              <a:t>đường</a:t>
            </a:r>
            <a:r>
              <a:rPr lang="en-US" sz="3200" b="1" dirty="0">
                <a:latin typeface="Times New Roman" panose="02020603050405020304" pitchFamily="18" charset="0"/>
              </a:rPr>
              <a:t> </a:t>
            </a:r>
            <a:r>
              <a:rPr lang="en-US" sz="3200" b="1" dirty="0" err="1">
                <a:latin typeface="Times New Roman" panose="02020603050405020304" pitchFamily="18" charset="0"/>
              </a:rPr>
              <a:t>một</a:t>
            </a:r>
            <a:r>
              <a:rPr lang="en-US" sz="3200" b="1" dirty="0">
                <a:latin typeface="Times New Roman" panose="02020603050405020304" pitchFamily="18" charset="0"/>
              </a:rPr>
              <a:t> </a:t>
            </a:r>
            <a:r>
              <a:rPr lang="en-US" sz="3200" b="1" dirty="0" err="1">
                <a:latin typeface="Times New Roman" panose="02020603050405020304" pitchFamily="18" charset="0"/>
              </a:rPr>
              <a:t>cách</a:t>
            </a:r>
            <a:r>
              <a:rPr lang="en-US" sz="3200" b="1" dirty="0">
                <a:latin typeface="Times New Roman" panose="02020603050405020304" pitchFamily="18" charset="0"/>
              </a:rPr>
              <a:t> an </a:t>
            </a:r>
            <a:r>
              <a:rPr lang="en-US" sz="3200" b="1" dirty="0" err="1">
                <a:latin typeface="Times New Roman" panose="02020603050405020304" pitchFamily="18" charset="0"/>
              </a:rPr>
              <a:t>toàn</a:t>
            </a:r>
            <a:r>
              <a:rPr lang="en-US" sz="3200" b="1" dirty="0">
                <a:latin typeface="Times New Roman" panose="02020603050405020304" pitchFamily="18" charset="0"/>
              </a:rPr>
              <a:t>.</a:t>
            </a:r>
          </a:p>
        </p:txBody>
      </p:sp>
      <p:sp>
        <p:nvSpPr>
          <p:cNvPr id="6" name="Text Box 14"/>
          <p:cNvSpPr txBox="1">
            <a:spLocks noChangeArrowheads="1"/>
          </p:cNvSpPr>
          <p:nvPr/>
        </p:nvSpPr>
        <p:spPr bwMode="auto">
          <a:xfrm>
            <a:off x="685800" y="5562122"/>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tăng</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Tạo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rãnh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lốp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phanh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circle(in)">
                                      <p:cBhvr>
                                        <p:cTn id="7" dur="2000"/>
                                        <p:tgtEl>
                                          <p:spTgt spid="20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20529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ppt_x</p:attrName>
                                        </p:attrNameLst>
                                      </p:cBhvr>
                                      <p:tavLst>
                                        <p:tav tm="0">
                                          <p:val>
                                            <p:strVal val="#ppt_x-.2"/>
                                          </p:val>
                                        </p:tav>
                                        <p:tav tm="100000">
                                          <p:val>
                                            <p:strVal val="#ppt_x"/>
                                          </p:val>
                                        </p:tav>
                                      </p:tavLst>
                                    </p:anim>
                                    <p:anim calcmode="lin" valueType="num">
                                      <p:cBhvr>
                                        <p:cTn id="8"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6"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2" imgW="7606030" imgH="5205730" progId="Word.Document.8">
                  <p:embed/>
                </p:oleObj>
              </mc:Choice>
              <mc:Fallback>
                <p:oleObj name="Document" r:id="rId2" imgW="7606030" imgH="5205730" progId="Word.Document.8">
                  <p:embed/>
                  <p:pic>
                    <p:nvPicPr>
                      <p:cNvPr id="0" name="Picture 3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613833" y="152400"/>
            <a:ext cx="40301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III. VẬN DỤNG</a:t>
            </a:r>
          </a:p>
        </p:txBody>
      </p:sp>
      <p:sp>
        <p:nvSpPr>
          <p:cNvPr id="3" name="Text Box 6"/>
          <p:cNvSpPr txBox="1">
            <a:spLocks noChangeArrowheads="1"/>
          </p:cNvSpPr>
          <p:nvPr/>
        </p:nvSpPr>
        <p:spPr bwMode="auto">
          <a:xfrm>
            <a:off x="304800" y="6096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hại</a:t>
            </a:r>
            <a:r>
              <a:rPr lang="en-US" sz="3200" b="1" dirty="0">
                <a:latin typeface="Times New Roman" panose="02020603050405020304" pitchFamily="18" charset="0"/>
                <a:cs typeface="Times New Roman" panose="02020603050405020304" pitchFamily="18" charset="0"/>
              </a:rPr>
              <a:t>:</a:t>
            </a:r>
          </a:p>
        </p:txBody>
      </p:sp>
      <p:pic>
        <p:nvPicPr>
          <p:cNvPr id="5" name="Picture 6" descr="sàn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2104571"/>
            <a:ext cx="408214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l="50659" b="25040"/>
          <a:stretch>
            <a:fillRect/>
          </a:stretch>
        </p:blipFill>
        <p:spPr bwMode="auto">
          <a:xfrm>
            <a:off x="4572000" y="2090057"/>
            <a:ext cx="4007198"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856" y="5628382"/>
            <a:ext cx="8120743" cy="1077218"/>
          </a:xfrm>
          <a:prstGeom prst="rect">
            <a:avLst/>
          </a:prstGeom>
        </p:spPr>
        <p:txBody>
          <a:bodyPr wrap="square">
            <a:spAutoFit/>
          </a:bodyPr>
          <a:lstStyle/>
          <a:p>
            <a:pPr algn="just" eaLnBrk="1" hangingPunct="1">
              <a:spcBef>
                <a:spcPct val="50000"/>
              </a:spcBef>
            </a:pPr>
            <a:r>
              <a:rPr lang="en-US" sz="3200" b="1" dirty="0">
                <a:solidFill>
                  <a:srgbClr val="0000FF"/>
                </a:solidFill>
              </a:rPr>
              <a:t>a) </a:t>
            </a:r>
            <a:r>
              <a:rPr lang="en-US" sz="3200" b="1" dirty="0" err="1">
                <a:solidFill>
                  <a:srgbClr val="0000FF"/>
                </a:solidFill>
              </a:rPr>
              <a:t>Khi</a:t>
            </a:r>
            <a:r>
              <a:rPr lang="en-US" sz="3200" b="1" dirty="0">
                <a:solidFill>
                  <a:srgbClr val="0000FF"/>
                </a:solidFill>
              </a:rPr>
              <a:t> </a:t>
            </a:r>
            <a:r>
              <a:rPr lang="en-US" sz="3200" b="1" dirty="0" err="1">
                <a:solidFill>
                  <a:srgbClr val="0000FF"/>
                </a:solidFill>
              </a:rPr>
              <a:t>đi</a:t>
            </a:r>
            <a:r>
              <a:rPr lang="en-US" sz="3200" b="1" dirty="0">
                <a:solidFill>
                  <a:srgbClr val="0000FF"/>
                </a:solidFill>
              </a:rPr>
              <a:t> </a:t>
            </a:r>
            <a:r>
              <a:rPr lang="en-US" sz="3200" b="1" dirty="0" err="1">
                <a:solidFill>
                  <a:srgbClr val="0000FF"/>
                </a:solidFill>
              </a:rPr>
              <a:t>trên</a:t>
            </a:r>
            <a:r>
              <a:rPr lang="en-US" sz="3200" b="1" dirty="0">
                <a:solidFill>
                  <a:srgbClr val="0000FF"/>
                </a:solidFill>
              </a:rPr>
              <a:t> </a:t>
            </a:r>
            <a:r>
              <a:rPr lang="en-US" sz="3200" b="1" dirty="0" err="1">
                <a:solidFill>
                  <a:srgbClr val="0000FF"/>
                </a:solidFill>
              </a:rPr>
              <a:t>sàn</a:t>
            </a:r>
            <a:r>
              <a:rPr lang="en-US" sz="3200" b="1" dirty="0">
                <a:solidFill>
                  <a:srgbClr val="0000FF"/>
                </a:solidFill>
              </a:rPr>
              <a:t> </a:t>
            </a:r>
            <a:r>
              <a:rPr lang="en-US" sz="3200" b="1" dirty="0" err="1">
                <a:solidFill>
                  <a:srgbClr val="0000FF"/>
                </a:solidFill>
              </a:rPr>
              <a:t>đá</a:t>
            </a:r>
            <a:r>
              <a:rPr lang="en-US" sz="3200" b="1" dirty="0">
                <a:solidFill>
                  <a:srgbClr val="0000FF"/>
                </a:solidFill>
              </a:rPr>
              <a:t> </a:t>
            </a:r>
            <a:r>
              <a:rPr lang="en-US" sz="3200" b="1" dirty="0" err="1">
                <a:solidFill>
                  <a:srgbClr val="0000FF"/>
                </a:solidFill>
              </a:rPr>
              <a:t>hoa</a:t>
            </a:r>
            <a:r>
              <a:rPr lang="en-US" sz="3200" b="1" dirty="0">
                <a:solidFill>
                  <a:srgbClr val="0000FF"/>
                </a:solidFill>
              </a:rPr>
              <a:t> </a:t>
            </a:r>
            <a:r>
              <a:rPr lang="en-US" sz="3200" b="1" dirty="0" err="1">
                <a:solidFill>
                  <a:srgbClr val="0000FF"/>
                </a:solidFill>
              </a:rPr>
              <a:t>mới</a:t>
            </a:r>
            <a:r>
              <a:rPr lang="en-US" sz="3200" b="1" dirty="0">
                <a:solidFill>
                  <a:srgbClr val="0000FF"/>
                </a:solidFill>
              </a:rPr>
              <a:t> </a:t>
            </a:r>
            <a:r>
              <a:rPr lang="en-US" sz="3200" b="1" dirty="0" err="1">
                <a:solidFill>
                  <a:srgbClr val="0000FF"/>
                </a:solidFill>
              </a:rPr>
              <a:t>lau</a:t>
            </a:r>
            <a:r>
              <a:rPr lang="en-US" sz="3200" b="1" dirty="0">
                <a:solidFill>
                  <a:srgbClr val="0000FF"/>
                </a:solidFill>
              </a:rPr>
              <a:t> </a:t>
            </a:r>
            <a:r>
              <a:rPr lang="en-US" sz="3200" b="1" dirty="0" err="1">
                <a:solidFill>
                  <a:srgbClr val="0000FF"/>
                </a:solidFill>
              </a:rPr>
              <a:t>dễ</a:t>
            </a:r>
            <a:r>
              <a:rPr lang="en-US" sz="3200" b="1" dirty="0">
                <a:solidFill>
                  <a:srgbClr val="0000FF"/>
                </a:solidFill>
              </a:rPr>
              <a:t> </a:t>
            </a:r>
            <a:r>
              <a:rPr lang="en-US" sz="3200" b="1" dirty="0" err="1">
                <a:solidFill>
                  <a:srgbClr val="0000FF"/>
                </a:solidFill>
              </a:rPr>
              <a:t>bị</a:t>
            </a:r>
            <a:r>
              <a:rPr lang="en-US" sz="3200" b="1" dirty="0">
                <a:solidFill>
                  <a:srgbClr val="0000FF"/>
                </a:solidFill>
              </a:rPr>
              <a:t> </a:t>
            </a:r>
            <a:r>
              <a:rPr lang="en-US" sz="3200" b="1" dirty="0" err="1">
                <a:solidFill>
                  <a:srgbClr val="0000FF"/>
                </a:solidFill>
              </a:rPr>
              <a:t>ngã</a:t>
            </a:r>
            <a:r>
              <a:rPr lang="en-US" sz="3200" b="1" dirty="0">
                <a:solidFill>
                  <a:srgbClr val="0000FF"/>
                </a:solidFill>
              </a:rPr>
              <a:t>.</a:t>
            </a:r>
          </a:p>
        </p:txBody>
      </p:sp>
      <p:sp>
        <p:nvSpPr>
          <p:cNvPr id="8" name="Text Box 68"/>
          <p:cNvSpPr txBox="1">
            <a:spLocks noChangeArrowheads="1"/>
          </p:cNvSpPr>
          <p:nvPr/>
        </p:nvSpPr>
        <p:spPr bwMode="auto">
          <a:xfrm>
            <a:off x="3948113" y="6096000"/>
            <a:ext cx="3671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6"/>
          <p:cNvSpPr txBox="1">
            <a:spLocks noChangeArrowheads="1"/>
          </p:cNvSpPr>
          <p:nvPr/>
        </p:nvSpPr>
        <p:spPr bwMode="auto">
          <a:xfrm>
            <a:off x="609600" y="5061858"/>
            <a:ext cx="80009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b. Ô </a:t>
            </a:r>
            <a:r>
              <a:rPr lang="en-US" sz="3200" b="1" dirty="0" err="1">
                <a:solidFill>
                  <a:srgbClr val="0000FF"/>
                </a:solidFill>
                <a:latin typeface="Times New Roman" panose="02020603050405020304" pitchFamily="18" charset="0"/>
              </a:rPr>
              <a:t>tô</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chỗ</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bùn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lầy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bánh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quay </a:t>
            </a:r>
            <a:r>
              <a:rPr lang="en-US" sz="3200" b="1" dirty="0" err="1">
                <a:solidFill>
                  <a:srgbClr val="0000FF"/>
                </a:solidFill>
                <a:latin typeface="Times New Roman" panose="02020603050405020304" pitchFamily="18" charset="0"/>
              </a:rPr>
              <a:t>tít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mà</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được</a:t>
            </a:r>
            <a:endParaRPr lang="en-US" sz="3200" b="1" dirty="0">
              <a:solidFill>
                <a:srgbClr val="0000FF"/>
              </a:solidFill>
              <a:latin typeface="Times New Roman" panose="02020603050405020304" pitchFamily="18" charset="0"/>
            </a:endParaRPr>
          </a:p>
        </p:txBody>
      </p:sp>
      <p:sp>
        <p:nvSpPr>
          <p:cNvPr id="3" name="Text Box 67"/>
          <p:cNvSpPr txBox="1">
            <a:spLocks noChangeArrowheads="1"/>
          </p:cNvSpPr>
          <p:nvPr/>
        </p:nvSpPr>
        <p:spPr bwMode="auto">
          <a:xfrm>
            <a:off x="4038600" y="6062876"/>
            <a:ext cx="350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pic>
        <p:nvPicPr>
          <p:cNvPr id="4" name="Picture 4" descr="_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8001000" cy="457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600074" y="5105400"/>
            <a:ext cx="63540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latin typeface="Times New Roman" panose="02020603050405020304" pitchFamily="18" charset="0"/>
              </a:rPr>
              <a:t>c. </a:t>
            </a:r>
            <a:r>
              <a:rPr lang="en-US" sz="3200" b="1" dirty="0" err="1">
                <a:solidFill>
                  <a:srgbClr val="0000FF"/>
                </a:solidFill>
                <a:latin typeface="Times New Roman" panose="02020603050405020304" pitchFamily="18" charset="0"/>
              </a:rPr>
              <a:t>Giày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mòn</a:t>
            </a:r>
            <a:r>
              <a:rPr lang="en-US" sz="3200" b="1" dirty="0">
                <a:solidFill>
                  <a:srgbClr val="0000FF"/>
                </a:solidFill>
                <a:latin typeface="Times New Roman" panose="02020603050405020304" pitchFamily="18" charset="0"/>
              </a:rPr>
              <a:t>.</a:t>
            </a:r>
            <a:endParaRPr lang="en-US" sz="3200" dirty="0">
              <a:latin typeface="Times New Roman" panose="02020603050405020304" pitchFamily="18" charset="0"/>
            </a:endParaRPr>
          </a:p>
        </p:txBody>
      </p:sp>
      <p:sp>
        <p:nvSpPr>
          <p:cNvPr id="3" name="Text Box 69"/>
          <p:cNvSpPr txBox="1">
            <a:spLocks noChangeArrowheads="1"/>
          </p:cNvSpPr>
          <p:nvPr/>
        </p:nvSpPr>
        <p:spPr bwMode="auto">
          <a:xfrm>
            <a:off x="5181600" y="5105400"/>
            <a:ext cx="4529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hại</a:t>
            </a:r>
            <a:endParaRPr lang="en-US" sz="3200" b="1" dirty="0">
              <a:solidFill>
                <a:srgbClr val="FF0000"/>
              </a:solidFill>
              <a:latin typeface="Times New Roman" panose="02020603050405020304" pitchFamily="18" charset="0"/>
            </a:endParaRPr>
          </a:p>
        </p:txBody>
      </p:sp>
      <p:pic>
        <p:nvPicPr>
          <p:cNvPr id="4" name="Picture 7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048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40261238672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5"/>
          <p:cNvSpPr txBox="1">
            <a:spLocks noChangeArrowheads="1"/>
          </p:cNvSpPr>
          <p:nvPr/>
        </p:nvSpPr>
        <p:spPr bwMode="auto">
          <a:xfrm>
            <a:off x="381000" y="4876800"/>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d. </a:t>
            </a: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lốp</a:t>
            </a:r>
            <a:r>
              <a:rPr lang="en-US" sz="3200" b="1" dirty="0">
                <a:solidFill>
                  <a:srgbClr val="0000FF"/>
                </a:solidFill>
                <a:latin typeface="Times New Roman" panose="02020603050405020304" pitchFamily="18" charset="0"/>
              </a:rPr>
              <a:t> ô </a:t>
            </a:r>
            <a:r>
              <a:rPr lang="en-US" sz="3200" b="1" dirty="0" err="1">
                <a:solidFill>
                  <a:srgbClr val="0000FF"/>
                </a:solidFill>
                <a:latin typeface="Times New Roman" panose="02020603050405020304" pitchFamily="18" charset="0"/>
              </a:rPr>
              <a:t>tô</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vận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phải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khía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sâu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hơn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lốp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đạp</a:t>
            </a:r>
            <a:r>
              <a:rPr lang="en-US" sz="3200" b="1" dirty="0">
                <a:solidFill>
                  <a:srgbClr val="0000FF"/>
                </a:solidFill>
                <a:latin typeface="Times New Roman" panose="02020603050405020304" pitchFamily="18" charset="0"/>
              </a:rPr>
              <a:t>.</a:t>
            </a:r>
          </a:p>
        </p:txBody>
      </p:sp>
      <p:sp>
        <p:nvSpPr>
          <p:cNvPr id="3" name="Text Box 70"/>
          <p:cNvSpPr txBox="1">
            <a:spLocks noChangeArrowheads="1"/>
          </p:cNvSpPr>
          <p:nvPr/>
        </p:nvSpPr>
        <p:spPr bwMode="auto">
          <a:xfrm>
            <a:off x="3810000" y="5334000"/>
            <a:ext cx="502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graphicFrame>
        <p:nvGraphicFramePr>
          <p:cNvPr id="5" name="Object 79"/>
          <p:cNvGraphicFramePr>
            <a:graphicFrameLocks noChangeAspect="1"/>
          </p:cNvGraphicFramePr>
          <p:nvPr/>
        </p:nvGraphicFramePr>
        <p:xfrm>
          <a:off x="419099" y="440750"/>
          <a:ext cx="3924300" cy="4283650"/>
        </p:xfrm>
        <a:graphic>
          <a:graphicData uri="http://schemas.openxmlformats.org/presentationml/2006/ole">
            <mc:AlternateContent xmlns:mc="http://schemas.openxmlformats.org/markup-compatibility/2006">
              <mc:Choice xmlns:v="urn:schemas-microsoft-com:vml" Requires="v">
                <p:oleObj name="Document" r:id="rId2" imgW="7606030" imgH="5205730" progId="Word.Document.8">
                  <p:embed/>
                </p:oleObj>
              </mc:Choice>
              <mc:Fallback>
                <p:oleObj name="Document" r:id="rId2" imgW="7606030" imgH="5205730" progId="Word.Document.8">
                  <p:embed/>
                  <p:pic>
                    <p:nvPicPr>
                      <p:cNvPr id="0" name="Picture 4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 y="440750"/>
                        <a:ext cx="3924300" cy="4283650"/>
                      </a:xfrm>
                      <a:prstGeom prst="rect">
                        <a:avLst/>
                      </a:prstGeom>
                      <a:noFill/>
                      <a:ln>
                        <a:noFill/>
                      </a:ln>
                      <a:effectLst/>
                    </p:spPr>
                  </p:pic>
                </p:oleObj>
              </mc:Fallback>
            </mc:AlternateContent>
          </a:graphicData>
        </a:graphic>
      </p:graphicFrame>
      <p:pic>
        <p:nvPicPr>
          <p:cNvPr id="6" name="Picture 7" descr="205295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57200"/>
            <a:ext cx="4343400" cy="423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381000" y="634425"/>
            <a:ext cx="8310563" cy="221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50000"/>
              </a:lnSpc>
              <a:spcBef>
                <a:spcPct val="50000"/>
              </a:spcBef>
            </a:pPr>
            <a:r>
              <a:rPr lang="en-US" sz="3200" b="1" u="sng" dirty="0" err="1">
                <a:solidFill>
                  <a:srgbClr val="0000FF"/>
                </a:solidFill>
                <a:latin typeface="Times New Roman" panose="02020603050405020304" pitchFamily="18" charset="0"/>
              </a:rPr>
              <a:t>Câu</a:t>
            </a:r>
            <a:r>
              <a:rPr lang="en-US" sz="3200" b="1" u="sng" dirty="0">
                <a:solidFill>
                  <a:srgbClr val="0000FF"/>
                </a:solidFill>
                <a:latin typeface="Times New Roman" panose="02020603050405020304" pitchFamily="18" charset="0"/>
              </a:rPr>
              <a:t> 2:</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Hành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khách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ngồi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ô </a:t>
            </a:r>
            <a:r>
              <a:rPr lang="en-US" sz="3200" b="1" dirty="0" err="1">
                <a:solidFill>
                  <a:srgbClr val="FF0000"/>
                </a:solidFill>
                <a:latin typeface="Times New Roman" panose="02020603050405020304" pitchFamily="18" charset="0"/>
              </a:rPr>
              <a:t>tô</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đang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bỗng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thấy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mình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bị</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nghiêng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người</a:t>
            </a:r>
            <a:r>
              <a:rPr lang="en-US" sz="3200" b="1" dirty="0">
                <a:solidFill>
                  <a:srgbClr val="FF0000"/>
                </a:solidFill>
                <a:latin typeface="Times New Roman" panose="02020603050405020304" pitchFamily="18" charset="0"/>
              </a:rPr>
              <a:t> sang </a:t>
            </a:r>
            <a:r>
              <a:rPr lang="en-US" sz="3200" b="1" dirty="0" err="1">
                <a:solidFill>
                  <a:srgbClr val="FF0000"/>
                </a:solidFill>
                <a:latin typeface="Times New Roman" panose="02020603050405020304" pitchFamily="18" charset="0"/>
              </a:rPr>
              <a:t>trái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chứng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tỏ</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a:t>
            </a:r>
          </a:p>
        </p:txBody>
      </p:sp>
      <p:sp>
        <p:nvSpPr>
          <p:cNvPr id="3" name="Text Box 31"/>
          <p:cNvSpPr txBox="1">
            <a:spLocks noChangeArrowheads="1"/>
          </p:cNvSpPr>
          <p:nvPr/>
        </p:nvSpPr>
        <p:spPr bwMode="auto">
          <a:xfrm>
            <a:off x="457200" y="2674203"/>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50000"/>
              </a:lnSpc>
              <a:spcBef>
                <a:spcPct val="50000"/>
              </a:spcBef>
            </a:pPr>
            <a:r>
              <a:rPr lang="en-US" sz="3200" b="1" dirty="0">
                <a:latin typeface="Times New Roman" panose="02020603050405020304" pitchFamily="18" charset="0"/>
              </a:rPr>
              <a:t>A. </a:t>
            </a:r>
            <a:r>
              <a:rPr lang="en-US" sz="3200" b="1" dirty="0" err="1">
                <a:latin typeface="Times New Roman" panose="02020603050405020304" pitchFamily="18" charset="0"/>
              </a:rPr>
              <a:t>Đột</a:t>
            </a:r>
            <a:r>
              <a:rPr lang="en-US" sz="3200" b="1" dirty="0">
                <a:latin typeface="Times New Roman" panose="02020603050405020304" pitchFamily="18" charset="0"/>
              </a:rPr>
              <a:t> </a:t>
            </a:r>
            <a:r>
              <a:rPr lang="en-US" sz="3200" b="1" dirty="0" err="1">
                <a:latin typeface="Times New Roman" panose="02020603050405020304" pitchFamily="18" charset="0"/>
              </a:rPr>
              <a:t>ngột</a:t>
            </a:r>
            <a:r>
              <a:rPr lang="en-US" sz="3200" b="1" dirty="0">
                <a:latin typeface="Times New Roman" panose="02020603050405020304" pitchFamily="18" charset="0"/>
              </a:rPr>
              <a:t> </a:t>
            </a:r>
            <a:r>
              <a:rPr lang="en-US" sz="3200" b="1" dirty="0" err="1">
                <a:latin typeface="Times New Roman" panose="02020603050405020304" pitchFamily="18" charset="0"/>
              </a:rPr>
              <a:t>giảm</a:t>
            </a:r>
            <a:r>
              <a:rPr lang="en-US" sz="3200" b="1" dirty="0">
                <a:latin typeface="Times New Roman" panose="02020603050405020304" pitchFamily="18" charset="0"/>
              </a:rPr>
              <a:t> </a:t>
            </a:r>
            <a:r>
              <a:rPr lang="en-US" sz="3200" b="1" dirty="0" err="1">
                <a:latin typeface="Times New Roman" panose="02020603050405020304" pitchFamily="18" charset="0"/>
              </a:rPr>
              <a:t>vận</a:t>
            </a:r>
            <a:r>
              <a:rPr lang="en-US" sz="3200" b="1" dirty="0">
                <a:latin typeface="Times New Roman" panose="02020603050405020304" pitchFamily="18" charset="0"/>
              </a:rPr>
              <a:t> </a:t>
            </a:r>
            <a:r>
              <a:rPr lang="en-US" sz="3200" b="1" dirty="0" err="1">
                <a:latin typeface="Times New Roman" panose="02020603050405020304" pitchFamily="18" charset="0"/>
              </a:rPr>
              <a:t>tốc</a:t>
            </a:r>
            <a:r>
              <a:rPr lang="en-US" sz="3200" b="1" dirty="0">
                <a:latin typeface="Times New Roman" panose="02020603050405020304" pitchFamily="18" charset="0"/>
              </a:rPr>
              <a:t>.</a:t>
            </a:r>
          </a:p>
        </p:txBody>
      </p:sp>
      <p:sp>
        <p:nvSpPr>
          <p:cNvPr id="4" name="Text Box 46"/>
          <p:cNvSpPr txBox="1">
            <a:spLocks noChangeArrowheads="1"/>
          </p:cNvSpPr>
          <p:nvPr/>
        </p:nvSpPr>
        <p:spPr bwMode="auto">
          <a:xfrm>
            <a:off x="457200" y="3360003"/>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50000"/>
              </a:lnSpc>
              <a:spcBef>
                <a:spcPct val="50000"/>
              </a:spcBef>
            </a:pPr>
            <a:r>
              <a:rPr lang="en-US" sz="3200" b="1" dirty="0">
                <a:latin typeface="Times New Roman" panose="02020603050405020304" pitchFamily="18" charset="0"/>
              </a:rPr>
              <a:t>B. </a:t>
            </a:r>
            <a:r>
              <a:rPr lang="en-US" sz="3200" b="1" dirty="0" err="1">
                <a:latin typeface="Times New Roman" panose="02020603050405020304" pitchFamily="18" charset="0"/>
              </a:rPr>
              <a:t>Đột</a:t>
            </a:r>
            <a:r>
              <a:rPr lang="en-US" sz="3200" b="1" dirty="0">
                <a:latin typeface="Times New Roman" panose="02020603050405020304" pitchFamily="18" charset="0"/>
              </a:rPr>
              <a:t> </a:t>
            </a:r>
            <a:r>
              <a:rPr lang="en-US" sz="3200" b="1" dirty="0" err="1">
                <a:latin typeface="Times New Roman" panose="02020603050405020304" pitchFamily="18" charset="0"/>
              </a:rPr>
              <a:t>ngột</a:t>
            </a:r>
            <a:r>
              <a:rPr lang="en-US" sz="3200" b="1" dirty="0">
                <a:latin typeface="Times New Roman" panose="02020603050405020304" pitchFamily="18" charset="0"/>
              </a:rPr>
              <a:t> </a:t>
            </a:r>
            <a:r>
              <a:rPr lang="en-US" sz="3200" b="1" dirty="0" err="1">
                <a:latin typeface="Times New Roman" panose="02020603050405020304" pitchFamily="18" charset="0"/>
              </a:rPr>
              <a:t>tăng</a:t>
            </a:r>
            <a:r>
              <a:rPr lang="en-US" sz="3200" b="1" dirty="0">
                <a:latin typeface="Times New Roman" panose="02020603050405020304" pitchFamily="18" charset="0"/>
              </a:rPr>
              <a:t> </a:t>
            </a:r>
            <a:r>
              <a:rPr lang="en-US" sz="3200" b="1" dirty="0" err="1">
                <a:latin typeface="Times New Roman" panose="02020603050405020304" pitchFamily="18" charset="0"/>
              </a:rPr>
              <a:t>vận</a:t>
            </a:r>
            <a:r>
              <a:rPr lang="en-US" sz="3200" b="1" dirty="0">
                <a:latin typeface="Times New Roman" panose="02020603050405020304" pitchFamily="18" charset="0"/>
              </a:rPr>
              <a:t> </a:t>
            </a:r>
            <a:r>
              <a:rPr lang="en-US" sz="3200" b="1" dirty="0" err="1">
                <a:latin typeface="Times New Roman" panose="02020603050405020304" pitchFamily="18" charset="0"/>
              </a:rPr>
              <a:t>tốc</a:t>
            </a:r>
            <a:r>
              <a:rPr lang="en-US" sz="3200" b="1" dirty="0">
                <a:latin typeface="Times New Roman" panose="02020603050405020304" pitchFamily="18" charset="0"/>
              </a:rPr>
              <a:t>.</a:t>
            </a:r>
          </a:p>
        </p:txBody>
      </p:sp>
      <p:sp>
        <p:nvSpPr>
          <p:cNvPr id="5" name="Text Box 47"/>
          <p:cNvSpPr txBox="1">
            <a:spLocks noChangeArrowheads="1"/>
          </p:cNvSpPr>
          <p:nvPr/>
        </p:nvSpPr>
        <p:spPr bwMode="auto">
          <a:xfrm>
            <a:off x="457200" y="3969603"/>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50000"/>
              </a:lnSpc>
              <a:spcBef>
                <a:spcPct val="50000"/>
              </a:spcBef>
            </a:pPr>
            <a:r>
              <a:rPr lang="en-US" sz="3200" b="1" dirty="0">
                <a:latin typeface="Times New Roman" panose="02020603050405020304" pitchFamily="18" charset="0"/>
              </a:rPr>
              <a:t>C. </a:t>
            </a:r>
            <a:r>
              <a:rPr lang="en-US" sz="3200" b="1" dirty="0" err="1">
                <a:latin typeface="Times New Roman" panose="02020603050405020304" pitchFamily="18" charset="0"/>
              </a:rPr>
              <a:t>Đột</a:t>
            </a:r>
            <a:r>
              <a:rPr lang="en-US" sz="3200" b="1" dirty="0">
                <a:latin typeface="Times New Roman" panose="02020603050405020304" pitchFamily="18" charset="0"/>
              </a:rPr>
              <a:t> </a:t>
            </a:r>
            <a:r>
              <a:rPr lang="en-US" sz="3200" b="1" dirty="0" err="1">
                <a:latin typeface="Times New Roman" panose="02020603050405020304" pitchFamily="18" charset="0"/>
              </a:rPr>
              <a:t>ngột</a:t>
            </a:r>
            <a:r>
              <a:rPr lang="en-US" sz="3200" b="1" dirty="0">
                <a:latin typeface="Times New Roman" panose="02020603050405020304" pitchFamily="18" charset="0"/>
              </a:rPr>
              <a:t> </a:t>
            </a:r>
            <a:r>
              <a:rPr lang="en-US" sz="3200" b="1" dirty="0" err="1">
                <a:latin typeface="Times New Roman" panose="02020603050405020304" pitchFamily="18" charset="0"/>
              </a:rPr>
              <a:t>rẽ</a:t>
            </a:r>
            <a:r>
              <a:rPr lang="en-US" sz="3200" b="1" dirty="0">
                <a:latin typeface="Times New Roman" panose="02020603050405020304" pitchFamily="18" charset="0"/>
              </a:rPr>
              <a:t> sang </a:t>
            </a:r>
            <a:r>
              <a:rPr lang="en-US" sz="3200" b="1" dirty="0" err="1">
                <a:latin typeface="Times New Roman" panose="02020603050405020304" pitchFamily="18" charset="0"/>
              </a:rPr>
              <a:t>phải</a:t>
            </a:r>
            <a:r>
              <a:rPr lang="en-US" sz="3200" b="1" dirty="0">
                <a:latin typeface="Times New Roman" panose="02020603050405020304" pitchFamily="18" charset="0"/>
              </a:rPr>
              <a:t>.</a:t>
            </a:r>
          </a:p>
        </p:txBody>
      </p:sp>
      <p:sp>
        <p:nvSpPr>
          <p:cNvPr id="6" name="Text Box 48"/>
          <p:cNvSpPr txBox="1">
            <a:spLocks noChangeArrowheads="1"/>
          </p:cNvSpPr>
          <p:nvPr/>
        </p:nvSpPr>
        <p:spPr bwMode="auto">
          <a:xfrm>
            <a:off x="457200" y="4655403"/>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50000"/>
              </a:lnSpc>
              <a:spcBef>
                <a:spcPct val="50000"/>
              </a:spcBef>
            </a:pPr>
            <a:r>
              <a:rPr lang="en-US" sz="3200" b="1" dirty="0">
                <a:latin typeface="Times New Roman" panose="02020603050405020304" pitchFamily="18" charset="0"/>
              </a:rPr>
              <a:t>D. </a:t>
            </a:r>
            <a:r>
              <a:rPr lang="en-US" sz="3200" b="1" dirty="0" err="1">
                <a:latin typeface="Times New Roman" panose="02020603050405020304" pitchFamily="18" charset="0"/>
              </a:rPr>
              <a:t>Đột</a:t>
            </a:r>
            <a:r>
              <a:rPr lang="en-US" sz="3200" b="1" dirty="0">
                <a:latin typeface="Times New Roman" panose="02020603050405020304" pitchFamily="18" charset="0"/>
              </a:rPr>
              <a:t> </a:t>
            </a:r>
            <a:r>
              <a:rPr lang="en-US" sz="3200" b="1" dirty="0" err="1">
                <a:latin typeface="Times New Roman" panose="02020603050405020304" pitchFamily="18" charset="0"/>
              </a:rPr>
              <a:t>ngột</a:t>
            </a:r>
            <a:r>
              <a:rPr lang="en-US" sz="3200" b="1" dirty="0">
                <a:latin typeface="Times New Roman" panose="02020603050405020304" pitchFamily="18" charset="0"/>
              </a:rPr>
              <a:t> </a:t>
            </a:r>
            <a:r>
              <a:rPr lang="en-US" sz="3200" b="1" dirty="0" err="1">
                <a:latin typeface="Times New Roman" panose="02020603050405020304" pitchFamily="18" charset="0"/>
              </a:rPr>
              <a:t>rẽ</a:t>
            </a:r>
            <a:r>
              <a:rPr lang="en-US" sz="3200" b="1" dirty="0">
                <a:latin typeface="Times New Roman" panose="02020603050405020304" pitchFamily="18" charset="0"/>
              </a:rPr>
              <a:t> sang </a:t>
            </a:r>
            <a:r>
              <a:rPr lang="en-US" sz="3200" b="1" dirty="0" err="1">
                <a:latin typeface="Times New Roman" panose="02020603050405020304" pitchFamily="18" charset="0"/>
              </a:rPr>
              <a:t>trái</a:t>
            </a:r>
            <a:r>
              <a:rPr lang="en-US" sz="3200" b="1" dirty="0">
                <a:latin typeface="Times New Roman" panose="02020603050405020304" pitchFamily="18" charset="0"/>
              </a:rPr>
              <a:t>.</a:t>
            </a:r>
          </a:p>
        </p:txBody>
      </p:sp>
      <p:sp>
        <p:nvSpPr>
          <p:cNvPr id="7" name="Oval 53"/>
          <p:cNvSpPr>
            <a:spLocks noChangeArrowheads="1"/>
          </p:cNvSpPr>
          <p:nvPr/>
        </p:nvSpPr>
        <p:spPr bwMode="auto">
          <a:xfrm>
            <a:off x="489858" y="4191000"/>
            <a:ext cx="533400" cy="533400"/>
          </a:xfrm>
          <a:prstGeom prst="ellipse">
            <a:avLst/>
          </a:prstGeom>
          <a:noFill/>
          <a:ln w="28575">
            <a:solidFill>
              <a:srgbClr val="000099"/>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n-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92849"/>
            <a:ext cx="4114799" cy="423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13627" y="551224"/>
            <a:ext cx="42315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6"/>
          <p:cNvSpPr txBox="1">
            <a:spLocks noChangeArrowheads="1"/>
          </p:cNvSpPr>
          <p:nvPr/>
        </p:nvSpPr>
        <p:spPr bwMode="auto">
          <a:xfrm>
            <a:off x="457201" y="4800599"/>
            <a:ext cx="82295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e. </a:t>
            </a:r>
            <a:r>
              <a:rPr lang="en-US" sz="3200" b="1" dirty="0" err="1">
                <a:solidFill>
                  <a:srgbClr val="0000FF"/>
                </a:solidFill>
                <a:latin typeface="Times New Roman" panose="02020603050405020304" pitchFamily="18" charset="0"/>
              </a:rPr>
              <a:t>Phải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bôi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nhựa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dây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cung</a:t>
            </a:r>
            <a:r>
              <a:rPr lang="en-US" sz="3200" b="1" dirty="0">
                <a:solidFill>
                  <a:srgbClr val="0000FF"/>
                </a:solidFill>
                <a:latin typeface="Times New Roman" panose="02020603050405020304" pitchFamily="18" charset="0"/>
              </a:rPr>
              <a:t> ở </a:t>
            </a:r>
            <a:r>
              <a:rPr lang="en-US" sz="3200" b="1" dirty="0" err="1">
                <a:solidFill>
                  <a:srgbClr val="0000FF"/>
                </a:solidFill>
                <a:latin typeface="Times New Roman" panose="02020603050405020304" pitchFamily="18" charset="0"/>
              </a:rPr>
              <a:t>cần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kéo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đàn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cò</a:t>
            </a:r>
            <a:r>
              <a:rPr lang="en-US" sz="3200" b="1" dirty="0">
                <a:solidFill>
                  <a:srgbClr val="0000FF"/>
                </a:solidFill>
                <a:latin typeface="Times New Roman" panose="02020603050405020304" pitchFamily="18" charset="0"/>
              </a:rPr>
              <a:t>).</a:t>
            </a:r>
          </a:p>
          <a:p>
            <a:pPr algn="just">
              <a:spcBef>
                <a:spcPct val="50000"/>
              </a:spcBef>
            </a:pPr>
            <a:endParaRPr lang="en-US" sz="3200" dirty="0">
              <a:latin typeface="Times New Roman" panose="02020603050405020304" pitchFamily="18" charset="0"/>
            </a:endParaRPr>
          </a:p>
        </p:txBody>
      </p:sp>
      <p:sp>
        <p:nvSpPr>
          <p:cNvPr id="5" name="Text Box 71"/>
          <p:cNvSpPr txBox="1">
            <a:spLocks noChangeArrowheads="1"/>
          </p:cNvSpPr>
          <p:nvPr/>
        </p:nvSpPr>
        <p:spPr bwMode="auto">
          <a:xfrm>
            <a:off x="3657600" y="5334000"/>
            <a:ext cx="46529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81675" cy="4332402"/>
          </a:xfrm>
          <a:prstGeom prst="rect">
            <a:avLst/>
          </a:prstGeom>
        </p:spPr>
      </p:pic>
      <p:pic>
        <p:nvPicPr>
          <p:cNvPr id="17" name="Picture 2" descr="OBJEC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1000" y="3070693"/>
            <a:ext cx="4953000" cy="32766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196" y="1496370"/>
            <a:ext cx="4673208" cy="3575407"/>
          </a:xfrm>
          <a:prstGeom prst="rect">
            <a:avLst/>
          </a:prstGeom>
        </p:spPr>
      </p:pic>
      <p:grpSp>
        <p:nvGrpSpPr>
          <p:cNvPr id="16" name="Group 15"/>
          <p:cNvGrpSpPr/>
          <p:nvPr/>
        </p:nvGrpSpPr>
        <p:grpSpPr>
          <a:xfrm>
            <a:off x="3352800" y="105231"/>
            <a:ext cx="5638800" cy="2689172"/>
            <a:chOff x="5029200" y="380999"/>
            <a:chExt cx="3962400" cy="2362201"/>
          </a:xfrm>
        </p:grpSpPr>
        <p:sp>
          <p:nvSpPr>
            <p:cNvPr id="9" name="Rounded Rectangular Callout 8"/>
            <p:cNvSpPr/>
            <p:nvPr/>
          </p:nvSpPr>
          <p:spPr>
            <a:xfrm>
              <a:off x="5029200" y="380999"/>
              <a:ext cx="3962400" cy="2362201"/>
            </a:xfrm>
            <a:prstGeom prst="wedgeRoundRectCallout">
              <a:avLst>
                <a:gd name="adj1" fmla="val 9745"/>
                <a:gd name="adj2" fmla="val 51204"/>
                <a:gd name="adj3" fmla="val 16667"/>
              </a:avLst>
            </a:prstGeom>
            <a:gradFill flip="none" rotWithShape="1">
              <a:gsLst>
                <a:gs pos="0">
                  <a:srgbClr val="FFFF00"/>
                </a:gs>
                <a:gs pos="50000">
                  <a:srgbClr val="FFFF00">
                    <a:tint val="44500"/>
                    <a:satMod val="160000"/>
                    <a:lumMod val="50000"/>
                    <a:alpha val="7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44310" y="581804"/>
              <a:ext cx="3809999" cy="2108766"/>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giữa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xưa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đạp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ô </a:t>
              </a:r>
              <a:r>
                <a:rPr lang="en-US" sz="3000" b="1" dirty="0" err="1">
                  <a:latin typeface="Times New Roman" panose="02020603050405020304" pitchFamily="18" charset="0"/>
                  <a:cs typeface="Times New Roman" panose="02020603050405020304" pitchFamily="18" charset="0"/>
                </a:rPr>
                <a:t>tô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còn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p>
          </p:txBody>
        </p:sp>
      </p:grpSp>
      <p:grpSp>
        <p:nvGrpSpPr>
          <p:cNvPr id="11" name="Group 10"/>
          <p:cNvGrpSpPr/>
          <p:nvPr/>
        </p:nvGrpSpPr>
        <p:grpSpPr>
          <a:xfrm>
            <a:off x="152400" y="3229430"/>
            <a:ext cx="5181600" cy="1508592"/>
            <a:chOff x="-2590800" y="3710028"/>
            <a:chExt cx="3641125" cy="1641430"/>
          </a:xfrm>
        </p:grpSpPr>
        <p:sp>
          <p:nvSpPr>
            <p:cNvPr id="10" name="Rounded Rectangular Callout 9"/>
            <p:cNvSpPr/>
            <p:nvPr/>
          </p:nvSpPr>
          <p:spPr>
            <a:xfrm>
              <a:off x="-2590800" y="3733799"/>
              <a:ext cx="3641125" cy="1617659"/>
            </a:xfrm>
            <a:prstGeom prst="wedgeRoundRectCallout">
              <a:avLst>
                <a:gd name="adj1" fmla="val -30392"/>
                <a:gd name="adj2" fmla="val 50165"/>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37254" y="3710028"/>
              <a:ext cx="3435178" cy="1607413"/>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kỉ</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tạo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a:t>
              </a:r>
              <a:r>
                <a:rPr lang="en-US" sz="3000" b="1" dirty="0">
                  <a:latin typeface="Times New Roman" panose="02020603050405020304" pitchFamily="18" charset="0"/>
                  <a:cs typeface="Times New Roman" panose="02020603050405020304" pitchFamily="18" charset="0"/>
                </a:rPr>
                <a:t>.</a:t>
              </a:r>
            </a:p>
          </p:txBody>
        </p:sp>
      </p:grpSp>
      <p:grpSp>
        <p:nvGrpSpPr>
          <p:cNvPr id="15" name="Group 14"/>
          <p:cNvGrpSpPr/>
          <p:nvPr/>
        </p:nvGrpSpPr>
        <p:grpSpPr>
          <a:xfrm>
            <a:off x="241230" y="4876800"/>
            <a:ext cx="4662854" cy="1952352"/>
            <a:chOff x="-2438400" y="5105400"/>
            <a:chExt cx="3276600" cy="1952352"/>
          </a:xfrm>
        </p:grpSpPr>
        <p:sp>
          <p:nvSpPr>
            <p:cNvPr id="13" name="Rounded Rectangular Callout 12"/>
            <p:cNvSpPr/>
            <p:nvPr/>
          </p:nvSpPr>
          <p:spPr>
            <a:xfrm>
              <a:off x="-2438400" y="5105400"/>
              <a:ext cx="3276600" cy="1558636"/>
            </a:xfrm>
            <a:prstGeom prst="wedgeRoundRectCallout">
              <a:avLst>
                <a:gd name="adj1" fmla="val 36658"/>
                <a:gd name="adj2" fmla="val 50716"/>
                <a:gd name="adj3" fmla="val 16667"/>
              </a:avLst>
            </a:prstGeom>
            <a:gradFill>
              <a:gsLst>
                <a:gs pos="0">
                  <a:schemeClr val="accent1"/>
                </a:gs>
                <a:gs pos="50000">
                  <a:schemeClr val="tx2">
                    <a:lumMod val="40000"/>
                    <a:lumOff val="60000"/>
                  </a:schemeClr>
                </a:gs>
                <a:gs pos="100000">
                  <a:srgbClr val="FFFF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5118760"/>
              <a:ext cx="3276600" cy="1938992"/>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Việc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nghĩa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như</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khoa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nghệ</a:t>
              </a:r>
              <a:r>
                <a:rPr lang="en-US" sz="3000" b="1" dirty="0">
                  <a:latin typeface="Times New Roman" panose="02020603050405020304" pitchFamily="18" charset="0"/>
                  <a:cs typeface="Times New Roman" panose="02020603050405020304" pitchFamily="18" charset="0"/>
                </a:rPr>
                <a:t>?  </a:t>
              </a:r>
            </a:p>
            <a:p>
              <a:pPr algn="just"/>
              <a:endParaRPr lang="en-US" sz="30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6" presetClass="entr" presetSubtype="2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2000"/>
                                        <p:tgtEl>
                                          <p:spTgt spid="17"/>
                                        </p:tgtEl>
                                      </p:cBhvr>
                                    </p:animEffect>
                                  </p:childTnLst>
                                </p:cTn>
                              </p:par>
                              <p:par>
                                <p:cTn id="11" presetID="22" presetClass="entr" presetSubtype="4"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000"/>
                            </p:stCondLst>
                            <p:childTnLst>
                              <p:par>
                                <p:cTn id="15" presetID="6"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5000"/>
                            </p:stCondLst>
                            <p:childTnLst>
                              <p:par>
                                <p:cTn id="19" presetID="42" presetClass="entr" presetSubtype="0" fill="hold" nodeType="after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ppt_x</p:attrName>
                                        </p:attrNameLst>
                                      </p:cBhvr>
                                      <p:tavLst>
                                        <p:tav tm="0">
                                          <p:val>
                                            <p:strVal val="#ppt_x"/>
                                          </p:val>
                                        </p:tav>
                                        <p:tav tm="100000">
                                          <p:val>
                                            <p:strVal val="#ppt_x"/>
                                          </p:val>
                                        </p:tav>
                                      </p:tavLst>
                                    </p:anim>
                                    <p:anim calcmode="lin" valueType="num">
                                      <p:cBhvr>
                                        <p:cTn id="23" dur="2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8500"/>
                            </p:stCondLst>
                            <p:childTnLst>
                              <p:par>
                                <p:cTn id="25" presetID="22" presetClass="entr" presetSubtype="4"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608" y="1"/>
            <a:ext cx="361239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0" y="3582412"/>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Ổ bi có tác dụng làm giảm ma sát do thay ma sát trượt bằng ma sát lăn của các viên</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bi.</a:t>
            </a:r>
          </a:p>
          <a:p>
            <a:pPr algn="just"/>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Nhờ sử dụng ổ bi đã giảm lực cản lên các vật chuyển động làm cho máy móc hoạt động dể dàng, hiệu quả cao góp phần thúc đẩy sự phát triển của các ngành như động lực học,</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cơ khí,</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chế tạo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down)">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500"/>
                                        <p:tgtEl>
                                          <p:spTgt spid="30724"/>
                                        </p:tgtEl>
                                      </p:cBhvr>
                                    </p:animEffect>
                                    <p:anim calcmode="lin" valueType="num">
                                      <p:cBhvr>
                                        <p:cTn id="13" dur="500" fill="hold"/>
                                        <p:tgtEl>
                                          <p:spTgt spid="30724"/>
                                        </p:tgtEl>
                                        <p:attrNameLst>
                                          <p:attrName>style.rotation</p:attrName>
                                        </p:attrNameLst>
                                      </p:cBhvr>
                                      <p:tavLst>
                                        <p:tav tm="0">
                                          <p:val>
                                            <p:fltVal val="720"/>
                                          </p:val>
                                        </p:tav>
                                        <p:tav tm="100000">
                                          <p:val>
                                            <p:fltVal val="0"/>
                                          </p:val>
                                        </p:tav>
                                      </p:tavLst>
                                    </p:anim>
                                    <p:anim calcmode="lin" valueType="num">
                                      <p:cBhvr>
                                        <p:cTn id="14" dur="500" fill="hold"/>
                                        <p:tgtEl>
                                          <p:spTgt spid="30724"/>
                                        </p:tgtEl>
                                        <p:attrNameLst>
                                          <p:attrName>ppt_h</p:attrName>
                                        </p:attrNameLst>
                                      </p:cBhvr>
                                      <p:tavLst>
                                        <p:tav tm="0">
                                          <p:val>
                                            <p:fltVal val="0"/>
                                          </p:val>
                                        </p:tav>
                                        <p:tav tm="100000">
                                          <p:val>
                                            <p:strVal val="#ppt_h"/>
                                          </p:val>
                                        </p:tav>
                                      </p:tavLst>
                                    </p:anim>
                                    <p:anim calcmode="lin" valueType="num">
                                      <p:cBhvr>
                                        <p:cTn id="15" dur="500" fill="hold"/>
                                        <p:tgtEl>
                                          <p:spTgt spid="30724"/>
                                        </p:tgtEl>
                                        <p:attrNameLst>
                                          <p:attrName>ppt_w</p:attrName>
                                        </p:attrNameLst>
                                      </p:cBhvr>
                                      <p:tavLst>
                                        <p:tav tm="0">
                                          <p:val>
                                            <p:fltVal val="0"/>
                                          </p:val>
                                        </p:tav>
                                        <p:tav tm="100000">
                                          <p:val>
                                            <p:strVal val="#ppt_w"/>
                                          </p:val>
                                        </p:tav>
                                      </p:tavLst>
                                    </p:anim>
                                  </p:childTnLst>
                                </p:cTn>
                              </p:par>
                              <p:par>
                                <p:cTn id="16" presetID="22" presetClass="entr" presetSubtype="4" fill="hold" nodeType="with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wipe(down)">
                                      <p:cBhvr>
                                        <p:cTn id="18"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39" name="Picture 2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3430588"/>
            <a:ext cx="1317625" cy="554037"/>
          </a:xfrm>
          <a:prstGeom prst="rect">
            <a:avLst/>
          </a:prstGeom>
          <a:noFill/>
          <a:extLst>
            <a:ext uri="{909E8E84-426E-40DD-AFC4-6F175D3DCCD1}">
              <a14:hiddenFill xmlns:a14="http://schemas.microsoft.com/office/drawing/2010/main">
                <a:solidFill>
                  <a:srgbClr val="FFFFFF"/>
                </a:solidFill>
              </a14:hiddenFill>
            </a:ext>
          </a:extLst>
        </p:spPr>
      </p:pic>
      <p:pic>
        <p:nvPicPr>
          <p:cNvPr id="111640" name="Picture 2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8" y="3160713"/>
            <a:ext cx="671512" cy="358775"/>
          </a:xfrm>
          <a:prstGeom prst="rect">
            <a:avLst/>
          </a:prstGeom>
          <a:noFill/>
          <a:extLst>
            <a:ext uri="{909E8E84-426E-40DD-AFC4-6F175D3DCCD1}">
              <a14:hiddenFill xmlns:a14="http://schemas.microsoft.com/office/drawing/2010/main">
                <a:solidFill>
                  <a:srgbClr val="FFFFFF"/>
                </a:solidFill>
              </a14:hiddenFill>
            </a:ext>
          </a:extLst>
        </p:spPr>
      </p:pic>
      <p:pic>
        <p:nvPicPr>
          <p:cNvPr id="111641" name="Picture 2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938" y="2489200"/>
            <a:ext cx="1792287"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1642" name="Picture 2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65300"/>
            <a:ext cx="1441450" cy="320675"/>
          </a:xfrm>
          <a:prstGeom prst="rect">
            <a:avLst/>
          </a:prstGeom>
          <a:noFill/>
          <a:extLst>
            <a:ext uri="{909E8E84-426E-40DD-AFC4-6F175D3DCCD1}">
              <a14:hiddenFill xmlns:a14="http://schemas.microsoft.com/office/drawing/2010/main">
                <a:solidFill>
                  <a:srgbClr val="FFFFFF"/>
                </a:solidFill>
              </a14:hiddenFill>
            </a:ext>
          </a:extLst>
        </p:spPr>
      </p:pic>
      <p:pic>
        <p:nvPicPr>
          <p:cNvPr id="111643" name="Picture 2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375" y="1471613"/>
            <a:ext cx="563563"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1644" name="Picture 28"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4138" y="1735138"/>
            <a:ext cx="184308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1645" name="Picture 29"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7963" y="4565650"/>
            <a:ext cx="892175" cy="1398588"/>
          </a:xfrm>
          <a:prstGeom prst="rect">
            <a:avLst/>
          </a:prstGeom>
          <a:noFill/>
          <a:extLst>
            <a:ext uri="{909E8E84-426E-40DD-AFC4-6F175D3DCCD1}">
              <a14:hiddenFill xmlns:a14="http://schemas.microsoft.com/office/drawing/2010/main">
                <a:solidFill>
                  <a:srgbClr val="FFFFFF"/>
                </a:solidFill>
              </a14:hiddenFill>
            </a:ext>
          </a:extLst>
        </p:spPr>
      </p:pic>
      <p:pic>
        <p:nvPicPr>
          <p:cNvPr id="111646" name="Picture 30"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0200" y="4565650"/>
            <a:ext cx="2298700" cy="871538"/>
          </a:xfrm>
          <a:prstGeom prst="rect">
            <a:avLst/>
          </a:prstGeom>
          <a:noFill/>
          <a:extLst>
            <a:ext uri="{909E8E84-426E-40DD-AFC4-6F175D3DCCD1}">
              <a14:hiddenFill xmlns:a14="http://schemas.microsoft.com/office/drawing/2010/main">
                <a:solidFill>
                  <a:srgbClr val="FFFFFF"/>
                </a:solidFill>
              </a14:hiddenFill>
            </a:ext>
          </a:extLst>
        </p:spPr>
      </p:pic>
      <p:pic>
        <p:nvPicPr>
          <p:cNvPr id="111647" name="Picture 31"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1225" y="3460750"/>
            <a:ext cx="793750"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11648" name="Picture 32"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025" y="4481513"/>
            <a:ext cx="2262188" cy="550862"/>
          </a:xfrm>
          <a:prstGeom prst="rect">
            <a:avLst/>
          </a:prstGeom>
          <a:noFill/>
          <a:extLst>
            <a:ext uri="{909E8E84-426E-40DD-AFC4-6F175D3DCCD1}">
              <a14:hiddenFill xmlns:a14="http://schemas.microsoft.com/office/drawing/2010/main">
                <a:solidFill>
                  <a:srgbClr val="FFFFFF"/>
                </a:solidFill>
              </a14:hiddenFill>
            </a:ext>
          </a:extLst>
        </p:spPr>
      </p:pic>
      <p:pic>
        <p:nvPicPr>
          <p:cNvPr id="111649" name="Picture 33"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7575" y="3441700"/>
            <a:ext cx="3460750" cy="1374775"/>
          </a:xfrm>
          <a:prstGeom prst="rect">
            <a:avLst/>
          </a:prstGeom>
          <a:noFill/>
          <a:extLst>
            <a:ext uri="{909E8E84-426E-40DD-AFC4-6F175D3DCCD1}">
              <a14:hiddenFill xmlns:a14="http://schemas.microsoft.com/office/drawing/2010/main">
                <a:solidFill>
                  <a:srgbClr val="FFFFFF"/>
                </a:solidFill>
              </a14:hiddenFill>
            </a:ext>
          </a:extLst>
        </p:spPr>
      </p:pic>
      <p:pic>
        <p:nvPicPr>
          <p:cNvPr id="111650" name="Picture 34"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1838" y="3019425"/>
            <a:ext cx="2147887" cy="712788"/>
          </a:xfrm>
          <a:prstGeom prst="rect">
            <a:avLst/>
          </a:prstGeom>
          <a:noFill/>
          <a:extLst>
            <a:ext uri="{909E8E84-426E-40DD-AFC4-6F175D3DCCD1}">
              <a14:hiddenFill xmlns:a14="http://schemas.microsoft.com/office/drawing/2010/main">
                <a:solidFill>
                  <a:srgbClr val="FFFFFF"/>
                </a:solidFill>
              </a14:hiddenFill>
            </a:ext>
          </a:extLst>
        </p:spPr>
      </p:pic>
      <p:pic>
        <p:nvPicPr>
          <p:cNvPr id="111651" name="Picture 3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51225" y="3244850"/>
            <a:ext cx="11303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11652" name="Picture 36"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41813" y="1998663"/>
            <a:ext cx="2208212" cy="817562"/>
          </a:xfrm>
          <a:prstGeom prst="rect">
            <a:avLst/>
          </a:prstGeom>
          <a:noFill/>
          <a:extLst>
            <a:ext uri="{909E8E84-426E-40DD-AFC4-6F175D3DCCD1}">
              <a14:hiddenFill xmlns:a14="http://schemas.microsoft.com/office/drawing/2010/main">
                <a:solidFill>
                  <a:srgbClr val="FFFFFF"/>
                </a:solidFill>
              </a14:hiddenFill>
            </a:ext>
          </a:extLst>
        </p:spPr>
      </p:pic>
      <p:pic>
        <p:nvPicPr>
          <p:cNvPr id="111653" name="Picture 37"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70263" y="2654300"/>
            <a:ext cx="1033462" cy="850900"/>
          </a:xfrm>
          <a:prstGeom prst="rect">
            <a:avLst/>
          </a:prstGeom>
          <a:noFill/>
          <a:extLst>
            <a:ext uri="{909E8E84-426E-40DD-AFC4-6F175D3DCCD1}">
              <a14:hiddenFill xmlns:a14="http://schemas.microsoft.com/office/drawing/2010/main">
                <a:solidFill>
                  <a:srgbClr val="FFFFFF"/>
                </a:solidFill>
              </a14:hiddenFill>
            </a:ext>
          </a:extLst>
        </p:spPr>
      </p:pic>
      <p:pic>
        <p:nvPicPr>
          <p:cNvPr id="111654" name="Picture 38"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60688" y="2516188"/>
            <a:ext cx="584200" cy="1033462"/>
          </a:xfrm>
          <a:prstGeom prst="rect">
            <a:avLst/>
          </a:prstGeom>
          <a:noFill/>
          <a:extLst>
            <a:ext uri="{909E8E84-426E-40DD-AFC4-6F175D3DCCD1}">
              <a14:hiddenFill xmlns:a14="http://schemas.microsoft.com/office/drawing/2010/main">
                <a:solidFill>
                  <a:srgbClr val="FFFFFF"/>
                </a:solidFill>
              </a14:hiddenFill>
            </a:ext>
          </a:extLst>
        </p:spPr>
      </p:pic>
      <p:pic>
        <p:nvPicPr>
          <p:cNvPr id="111655" name="Picture 39"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0" y="887413"/>
            <a:ext cx="211455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11656" name="Picture 40"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52763" y="1192213"/>
            <a:ext cx="1049337" cy="1455737"/>
          </a:xfrm>
          <a:prstGeom prst="rect">
            <a:avLst/>
          </a:prstGeom>
          <a:noFill/>
          <a:extLst>
            <a:ext uri="{909E8E84-426E-40DD-AFC4-6F175D3DCCD1}">
              <a14:hiddenFill xmlns:a14="http://schemas.microsoft.com/office/drawing/2010/main">
                <a:solidFill>
                  <a:srgbClr val="FFFFFF"/>
                </a:solidFill>
              </a14:hiddenFill>
            </a:ext>
          </a:extLst>
        </p:spPr>
      </p:pic>
      <p:pic>
        <p:nvPicPr>
          <p:cNvPr id="111637" name="Picture 21" descr="image0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70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6"/>
                                        </p:tgtEl>
                                        <p:attrNameLst>
                                          <p:attrName>style.visibility</p:attrName>
                                        </p:attrNameLst>
                                      </p:cBhvr>
                                      <p:to>
                                        <p:strVal val="visible"/>
                                      </p:to>
                                    </p:set>
                                    <p:animEffect transition="in" filter="wipe(left)">
                                      <p:cBhvr>
                                        <p:cTn id="12" dur="500"/>
                                        <p:tgtEl>
                                          <p:spTgt spid="1116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5"/>
                                        </p:tgtEl>
                                        <p:attrNameLst>
                                          <p:attrName>style.visibility</p:attrName>
                                        </p:attrNameLst>
                                      </p:cBhvr>
                                      <p:to>
                                        <p:strVal val="visible"/>
                                      </p:to>
                                    </p:set>
                                    <p:animEffect transition="in" filter="wipe(left)">
                                      <p:cBhvr>
                                        <p:cTn id="17" dur="500"/>
                                        <p:tgtEl>
                                          <p:spTgt spid="1116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54"/>
                                        </p:tgtEl>
                                        <p:attrNameLst>
                                          <p:attrName>style.visibility</p:attrName>
                                        </p:attrNameLst>
                                      </p:cBhvr>
                                      <p:to>
                                        <p:strVal val="visible"/>
                                      </p:to>
                                    </p:set>
                                    <p:animEffect transition="in" filter="wipe(left)">
                                      <p:cBhvr>
                                        <p:cTn id="22" dur="500"/>
                                        <p:tgtEl>
                                          <p:spTgt spid="1116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53"/>
                                        </p:tgtEl>
                                        <p:attrNameLst>
                                          <p:attrName>style.visibility</p:attrName>
                                        </p:attrNameLst>
                                      </p:cBhvr>
                                      <p:to>
                                        <p:strVal val="visible"/>
                                      </p:to>
                                    </p:set>
                                    <p:animEffect transition="in" filter="wipe(left)">
                                      <p:cBhvr>
                                        <p:cTn id="27" dur="500"/>
                                        <p:tgtEl>
                                          <p:spTgt spid="1116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52"/>
                                        </p:tgtEl>
                                        <p:attrNameLst>
                                          <p:attrName>style.visibility</p:attrName>
                                        </p:attrNameLst>
                                      </p:cBhvr>
                                      <p:to>
                                        <p:strVal val="visible"/>
                                      </p:to>
                                    </p:set>
                                    <p:animEffect transition="in" filter="wipe(left)">
                                      <p:cBhvr>
                                        <p:cTn id="32" dur="500"/>
                                        <p:tgtEl>
                                          <p:spTgt spid="1116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51"/>
                                        </p:tgtEl>
                                        <p:attrNameLst>
                                          <p:attrName>style.visibility</p:attrName>
                                        </p:attrNameLst>
                                      </p:cBhvr>
                                      <p:to>
                                        <p:strVal val="visible"/>
                                      </p:to>
                                    </p:set>
                                    <p:animEffect transition="in" filter="wipe(left)">
                                      <p:cBhvr>
                                        <p:cTn id="37" dur="500"/>
                                        <p:tgtEl>
                                          <p:spTgt spid="1116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50"/>
                                        </p:tgtEl>
                                        <p:attrNameLst>
                                          <p:attrName>style.visibility</p:attrName>
                                        </p:attrNameLst>
                                      </p:cBhvr>
                                      <p:to>
                                        <p:strVal val="visible"/>
                                      </p:to>
                                    </p:set>
                                    <p:animEffect transition="in" filter="wipe(left)">
                                      <p:cBhvr>
                                        <p:cTn id="42" dur="500"/>
                                        <p:tgtEl>
                                          <p:spTgt spid="1116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49"/>
                                        </p:tgtEl>
                                        <p:attrNameLst>
                                          <p:attrName>style.visibility</p:attrName>
                                        </p:attrNameLst>
                                      </p:cBhvr>
                                      <p:to>
                                        <p:strVal val="visible"/>
                                      </p:to>
                                    </p:set>
                                    <p:animEffect transition="in" filter="wipe(left)">
                                      <p:cBhvr>
                                        <p:cTn id="47" dur="500"/>
                                        <p:tgtEl>
                                          <p:spTgt spid="1116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48"/>
                                        </p:tgtEl>
                                        <p:attrNameLst>
                                          <p:attrName>style.visibility</p:attrName>
                                        </p:attrNameLst>
                                      </p:cBhvr>
                                      <p:to>
                                        <p:strVal val="visible"/>
                                      </p:to>
                                    </p:set>
                                    <p:animEffect transition="in" filter="wipe(left)">
                                      <p:cBhvr>
                                        <p:cTn id="52" dur="500"/>
                                        <p:tgtEl>
                                          <p:spTgt spid="1116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47"/>
                                        </p:tgtEl>
                                        <p:attrNameLst>
                                          <p:attrName>style.visibility</p:attrName>
                                        </p:attrNameLst>
                                      </p:cBhvr>
                                      <p:to>
                                        <p:strVal val="visible"/>
                                      </p:to>
                                    </p:set>
                                    <p:animEffect transition="in" filter="wipe(left)">
                                      <p:cBhvr>
                                        <p:cTn id="57" dur="500"/>
                                        <p:tgtEl>
                                          <p:spTgt spid="1116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46"/>
                                        </p:tgtEl>
                                        <p:attrNameLst>
                                          <p:attrName>style.visibility</p:attrName>
                                        </p:attrNameLst>
                                      </p:cBhvr>
                                      <p:to>
                                        <p:strVal val="visible"/>
                                      </p:to>
                                    </p:set>
                                    <p:animEffect transition="in" filter="wipe(left)">
                                      <p:cBhvr>
                                        <p:cTn id="62" dur="500"/>
                                        <p:tgtEl>
                                          <p:spTgt spid="1116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45"/>
                                        </p:tgtEl>
                                        <p:attrNameLst>
                                          <p:attrName>style.visibility</p:attrName>
                                        </p:attrNameLst>
                                      </p:cBhvr>
                                      <p:to>
                                        <p:strVal val="visible"/>
                                      </p:to>
                                    </p:set>
                                    <p:animEffect transition="in" filter="wipe(left)">
                                      <p:cBhvr>
                                        <p:cTn id="67" dur="500"/>
                                        <p:tgtEl>
                                          <p:spTgt spid="1116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11644"/>
                                        </p:tgtEl>
                                        <p:attrNameLst>
                                          <p:attrName>style.visibility</p:attrName>
                                        </p:attrNameLst>
                                      </p:cBhvr>
                                      <p:to>
                                        <p:strVal val="visible"/>
                                      </p:to>
                                    </p:set>
                                    <p:animEffect transition="in" filter="wipe(right)">
                                      <p:cBhvr>
                                        <p:cTn id="72" dur="500"/>
                                        <p:tgtEl>
                                          <p:spTgt spid="1116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11643"/>
                                        </p:tgtEl>
                                        <p:attrNameLst>
                                          <p:attrName>style.visibility</p:attrName>
                                        </p:attrNameLst>
                                      </p:cBhvr>
                                      <p:to>
                                        <p:strVal val="visible"/>
                                      </p:to>
                                    </p:set>
                                    <p:animEffect transition="in" filter="wipe(right)">
                                      <p:cBhvr>
                                        <p:cTn id="77" dur="500"/>
                                        <p:tgtEl>
                                          <p:spTgt spid="11164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111642"/>
                                        </p:tgtEl>
                                        <p:attrNameLst>
                                          <p:attrName>style.visibility</p:attrName>
                                        </p:attrNameLst>
                                      </p:cBhvr>
                                      <p:to>
                                        <p:strVal val="visible"/>
                                      </p:to>
                                    </p:set>
                                    <p:animEffect transition="in" filter="wipe(right)">
                                      <p:cBhvr>
                                        <p:cTn id="82" dur="500"/>
                                        <p:tgtEl>
                                          <p:spTgt spid="1116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11641"/>
                                        </p:tgtEl>
                                        <p:attrNameLst>
                                          <p:attrName>style.visibility</p:attrName>
                                        </p:attrNameLst>
                                      </p:cBhvr>
                                      <p:to>
                                        <p:strVal val="visible"/>
                                      </p:to>
                                    </p:set>
                                    <p:animEffect transition="in" filter="wipe(right)">
                                      <p:cBhvr>
                                        <p:cTn id="87" dur="500"/>
                                        <p:tgtEl>
                                          <p:spTgt spid="11164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11640"/>
                                        </p:tgtEl>
                                        <p:attrNameLst>
                                          <p:attrName>style.visibility</p:attrName>
                                        </p:attrNameLst>
                                      </p:cBhvr>
                                      <p:to>
                                        <p:strVal val="visible"/>
                                      </p:to>
                                    </p:set>
                                    <p:animEffect transition="in" filter="wipe(right)">
                                      <p:cBhvr>
                                        <p:cTn id="92" dur="500"/>
                                        <p:tgtEl>
                                          <p:spTgt spid="1116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11639"/>
                                        </p:tgtEl>
                                        <p:attrNameLst>
                                          <p:attrName>style.visibility</p:attrName>
                                        </p:attrNameLst>
                                      </p:cBhvr>
                                      <p:to>
                                        <p:strVal val="visible"/>
                                      </p:to>
                                    </p:set>
                                    <p:animEffect transition="in" filter="wipe(right)">
                                      <p:cBhvr>
                                        <p:cTn id="97" dur="5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92138" y="1589782"/>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Câu</a:t>
            </a:r>
            <a:r>
              <a:rPr lang="en-US" sz="3200" b="1" u="sng">
                <a:solidFill>
                  <a:srgbClr val="FF0000"/>
                </a:solidFill>
                <a:latin typeface="Times New Roman" panose="02020603050405020304" pitchFamily="18" charset="0"/>
              </a:rPr>
              <a:t> 1</a:t>
            </a:r>
            <a:r>
              <a:rPr lang="en-US" sz="3200" b="1">
                <a:solidFill>
                  <a:srgbClr val="FF0000"/>
                </a:solidFill>
                <a:latin typeface="Times New Roman" panose="02020603050405020304" pitchFamily="18" charset="0"/>
              </a:rPr>
              <a:t>:</a:t>
            </a:r>
            <a:r>
              <a:rPr lang="en-US" sz="3200" b="1">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FF0000"/>
                </a:solidFill>
                <a:latin typeface="Times New Roman" panose="02020603050405020304" pitchFamily="18" charset="0"/>
              </a:rPr>
              <a:t>không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phải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6"/>
          <p:cNvSpPr txBox="1">
            <a:spLocks noChangeArrowheads="1"/>
          </p:cNvSpPr>
          <p:nvPr/>
        </p:nvSpPr>
        <p:spPr bwMode="auto">
          <a:xfrm>
            <a:off x="664710" y="28194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a:t>
            </a:r>
          </a:p>
        </p:txBody>
      </p:sp>
      <p:sp>
        <p:nvSpPr>
          <p:cNvPr id="4" name="Text Box 7"/>
          <p:cNvSpPr txBox="1">
            <a:spLocks noChangeArrowheads="1"/>
          </p:cNvSpPr>
          <p:nvPr/>
        </p:nvSpPr>
        <p:spPr bwMode="auto">
          <a:xfrm>
            <a:off x="621167" y="38862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mòn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đế</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giầy</a:t>
            </a:r>
            <a:r>
              <a:rPr lang="en-US" sz="3200" b="1" dirty="0">
                <a:solidFill>
                  <a:srgbClr val="000066"/>
                </a:solidFill>
                <a:latin typeface="Times New Roman" panose="02020603050405020304" pitchFamily="18" charset="0"/>
              </a:rPr>
              <a:t>.</a:t>
            </a:r>
          </a:p>
        </p:txBody>
      </p:sp>
      <p:sp>
        <p:nvSpPr>
          <p:cNvPr id="5" name="Text Box 8"/>
          <p:cNvSpPr txBox="1">
            <a:spLocks noChangeArrowheads="1"/>
          </p:cNvSpPr>
          <p:nvPr/>
        </p:nvSpPr>
        <p:spPr bwMode="auto">
          <a:xfrm>
            <a:off x="621167" y="4596825"/>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lò</a:t>
            </a:r>
            <a:r>
              <a:rPr lang="en-US" sz="3200" b="1" dirty="0">
                <a:solidFill>
                  <a:srgbClr val="000066"/>
                </a:solidFill>
                <a:latin typeface="Times New Roman" panose="02020603050405020304" pitchFamily="18" charset="0"/>
              </a:rPr>
              <a:t> xo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nén</a:t>
            </a:r>
            <a:r>
              <a:rPr lang="en-US" sz="3200" b="1" dirty="0">
                <a:solidFill>
                  <a:srgbClr val="000066"/>
                </a:solidFill>
                <a:latin typeface="Times New Roman" panose="02020603050405020304" pitchFamily="18" charset="0"/>
              </a:rPr>
              <a:t> hay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dãn</a:t>
            </a:r>
            <a:r>
              <a:rPr lang="en-US" sz="3200" b="1" dirty="0">
                <a:solidFill>
                  <a:srgbClr val="000066"/>
                </a:solidFill>
                <a:latin typeface="Times New Roman" panose="02020603050405020304" pitchFamily="18" charset="0"/>
              </a:rPr>
              <a:t>.</a:t>
            </a:r>
          </a:p>
        </p:txBody>
      </p:sp>
      <p:sp>
        <p:nvSpPr>
          <p:cNvPr id="6" name="Text Box 9"/>
          <p:cNvSpPr txBox="1">
            <a:spLocks noChangeArrowheads="1"/>
          </p:cNvSpPr>
          <p:nvPr/>
        </p:nvSpPr>
        <p:spPr bwMode="auto">
          <a:xfrm>
            <a:off x="628424" y="5247382"/>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cuaroa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bánh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truyền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7" name="Text Box 21"/>
          <p:cNvSpPr txBox="1">
            <a:spLocks noChangeArrowheads="1"/>
          </p:cNvSpPr>
          <p:nvPr/>
        </p:nvSpPr>
        <p:spPr bwMode="auto">
          <a:xfrm>
            <a:off x="592138" y="294382"/>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Khoanh</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tròn</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chữ</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cái</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đứng</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trước</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câu</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trả</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lời</a:t>
            </a:r>
            <a:r>
              <a:rPr lang="en-US" sz="3600" b="1" dirty="0">
                <a:solidFill>
                  <a:srgbClr val="0000FF"/>
                </a:solidFill>
                <a:latin typeface="Times New Roman" panose="02020603050405020304" pitchFamily="18" charset="0"/>
              </a:rPr>
              <a:t> ma </a:t>
            </a:r>
            <a:r>
              <a:rPr lang="en-US" sz="3600" b="1" dirty="0" err="1">
                <a:solidFill>
                  <a:srgbClr val="0000FF"/>
                </a:solidFill>
                <a:latin typeface="Times New Roman" panose="02020603050405020304" pitchFamily="18" charset="0"/>
              </a:rPr>
              <a:t>em</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chọn</a:t>
            </a:r>
            <a:r>
              <a:rPr lang="en-US" sz="3600" b="1" dirty="0">
                <a:solidFill>
                  <a:srgbClr val="0000FF"/>
                </a:solidFill>
                <a:latin typeface="Times New Roman" panose="02020603050405020304" pitchFamily="18" charset="0"/>
              </a:rPr>
              <a:t>.</a:t>
            </a:r>
          </a:p>
        </p:txBody>
      </p:sp>
      <p:sp>
        <p:nvSpPr>
          <p:cNvPr id="8" name="Oval 23"/>
          <p:cNvSpPr>
            <a:spLocks noChangeArrowheads="1"/>
          </p:cNvSpPr>
          <p:nvPr/>
        </p:nvSpPr>
        <p:spPr bwMode="auto">
          <a:xfrm>
            <a:off x="533400" y="4648200"/>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762000" y="533400"/>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Câu</a:t>
            </a:r>
            <a:r>
              <a:rPr lang="en-US" sz="3200" b="1" u="sng" dirty="0">
                <a:solidFill>
                  <a:srgbClr val="FF0000"/>
                </a:solidFill>
                <a:latin typeface="Times New Roman" panose="02020603050405020304" pitchFamily="18" charset="0"/>
              </a:rPr>
              <a:t> 2:</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Cách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giảm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được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11"/>
          <p:cNvSpPr txBox="1">
            <a:spLocks noChangeArrowheads="1"/>
          </p:cNvSpPr>
          <p:nvPr/>
        </p:nvSpPr>
        <p:spPr bwMode="auto">
          <a:xfrm>
            <a:off x="762000" y="198120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nhám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của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4" name="Text Box 12"/>
          <p:cNvSpPr txBox="1">
            <a:spLocks noChangeArrowheads="1"/>
          </p:cNvSpPr>
          <p:nvPr/>
        </p:nvSpPr>
        <p:spPr bwMode="auto">
          <a:xfrm>
            <a:off x="762000" y="396240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ép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5" name="Text Box 13"/>
          <p:cNvSpPr txBox="1">
            <a:spLocks noChangeArrowheads="1"/>
          </p:cNvSpPr>
          <p:nvPr/>
        </p:nvSpPr>
        <p:spPr bwMode="auto">
          <a:xfrm>
            <a:off x="762000" y="2996625"/>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nhẵn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6" name="Text Box 14"/>
          <p:cNvSpPr txBox="1">
            <a:spLocks noChangeArrowheads="1"/>
          </p:cNvSpPr>
          <p:nvPr/>
        </p:nvSpPr>
        <p:spPr bwMode="auto">
          <a:xfrm>
            <a:off x="762000" y="4901625"/>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tích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12" name="Oval 23"/>
          <p:cNvSpPr>
            <a:spLocks noChangeArrowheads="1"/>
          </p:cNvSpPr>
          <p:nvPr/>
        </p:nvSpPr>
        <p:spPr bwMode="auto">
          <a:xfrm>
            <a:off x="762000" y="2996625"/>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5"/>
          <p:cNvSpPr txBox="1">
            <a:spLocks noChangeArrowheads="1"/>
          </p:cNvSpPr>
          <p:nvPr/>
        </p:nvSpPr>
        <p:spPr bwMode="auto">
          <a:xfrm>
            <a:off x="542471" y="3810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Câu</a:t>
            </a:r>
            <a:r>
              <a:rPr lang="en-US" sz="3200" b="1" u="sng" dirty="0">
                <a:solidFill>
                  <a:srgbClr val="FF0000"/>
                </a:solidFill>
                <a:latin typeface="Times New Roman" panose="02020603050405020304" pitchFamily="18" charset="0"/>
              </a:rPr>
              <a:t> 3:</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trong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a:t>
            </a:r>
          </a:p>
        </p:txBody>
      </p:sp>
      <p:sp>
        <p:nvSpPr>
          <p:cNvPr id="26" name="Text Box 16"/>
          <p:cNvSpPr txBox="1">
            <a:spLocks noChangeArrowheads="1"/>
          </p:cNvSpPr>
          <p:nvPr/>
        </p:nvSpPr>
        <p:spPr bwMode="auto">
          <a:xfrm>
            <a:off x="524328" y="1524000"/>
            <a:ext cx="81624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viên</a:t>
            </a:r>
            <a:r>
              <a:rPr lang="en-US" sz="3200" b="1" dirty="0">
                <a:solidFill>
                  <a:srgbClr val="000066"/>
                </a:solidFill>
                <a:latin typeface="Times New Roman" panose="02020603050405020304" pitchFamily="18" charset="0"/>
              </a:rPr>
              <a:t> bi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ổ </a:t>
            </a:r>
            <a:r>
              <a:rPr lang="en-US" sz="3200" b="1" dirty="0" err="1">
                <a:solidFill>
                  <a:srgbClr val="000066"/>
                </a:solidFill>
                <a:latin typeface="Times New Roman" panose="02020603050405020304" pitchFamily="18" charset="0"/>
              </a:rPr>
              <a:t>trục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đạp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máy</a:t>
            </a:r>
            <a:r>
              <a:rPr lang="en-US" sz="3200" b="1" dirty="0">
                <a:solidFill>
                  <a:srgbClr val="000066"/>
                </a:solidFill>
                <a:latin typeface="Times New Roman" panose="02020603050405020304" pitchFamily="18" charset="0"/>
              </a:rPr>
              <a:t>.</a:t>
            </a:r>
          </a:p>
        </p:txBody>
      </p:sp>
      <p:sp>
        <p:nvSpPr>
          <p:cNvPr id="27" name="Text Box 18"/>
          <p:cNvSpPr txBox="1">
            <a:spLocks noChangeArrowheads="1"/>
          </p:cNvSpPr>
          <p:nvPr/>
        </p:nvSpPr>
        <p:spPr bwMode="auto">
          <a:xfrm>
            <a:off x="448129" y="3875782"/>
            <a:ext cx="8238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28" name="Text Box 19"/>
          <p:cNvSpPr txBox="1">
            <a:spLocks noChangeArrowheads="1"/>
          </p:cNvSpPr>
          <p:nvPr/>
        </p:nvSpPr>
        <p:spPr bwMode="auto">
          <a:xfrm>
            <a:off x="468767" y="5094982"/>
            <a:ext cx="8218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vành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bóp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nhẹ</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a:t>
            </a:r>
          </a:p>
        </p:txBody>
      </p:sp>
      <p:sp>
        <p:nvSpPr>
          <p:cNvPr id="29" name="Text Box 17"/>
          <p:cNvSpPr txBox="1">
            <a:spLocks noChangeArrowheads="1"/>
          </p:cNvSpPr>
          <p:nvPr/>
        </p:nvSpPr>
        <p:spPr bwMode="auto">
          <a:xfrm>
            <a:off x="468767" y="2667000"/>
            <a:ext cx="82180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cốc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nước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đăt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a:t>
            </a:r>
          </a:p>
        </p:txBody>
      </p:sp>
      <p:sp>
        <p:nvSpPr>
          <p:cNvPr id="30" name="Oval 23"/>
          <p:cNvSpPr>
            <a:spLocks noChangeArrowheads="1"/>
          </p:cNvSpPr>
          <p:nvPr/>
        </p:nvSpPr>
        <p:spPr bwMode="auto">
          <a:xfrm>
            <a:off x="395514" y="5167086"/>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WordArt 4"/>
          <p:cNvSpPr>
            <a:spLocks noChangeArrowheads="1" noChangeShapeType="1" noTextEdit="1"/>
          </p:cNvSpPr>
          <p:nvPr/>
        </p:nvSpPr>
        <p:spPr bwMode="auto">
          <a:xfrm>
            <a:off x="1600200" y="762000"/>
            <a:ext cx="5791200" cy="533400"/>
          </a:xfrm>
          <a:prstGeom prst="rect">
            <a:avLst/>
          </a:prstGeom>
        </p:spPr>
        <p:txBody>
          <a:bodyPr wrap="none" fromWordArt="1">
            <a:prstTxWarp prst="textPlain">
              <a:avLst>
                <a:gd name="adj" fmla="val 50000"/>
              </a:avLst>
            </a:prstTxWarp>
          </a:bodyPr>
          <a:lstStyle/>
          <a:p>
            <a:pPr algn="ctr"/>
            <a:r>
              <a:rPr lang="vi-VN" sz="2800" b="1" kern="10" dirty="0">
                <a:ln w="9525">
                  <a:solidFill>
                    <a:srgbClr val="FF0000"/>
                  </a:solidFill>
                  <a:rou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panose="02020603050405020304"/>
                <a:cs typeface="Times New Roman" panose="02020603050405020304"/>
              </a:rPr>
              <a:t>HƯỚNG DẪN VỀ NHÀ</a:t>
            </a:r>
            <a:endParaRPr lang="en-US" sz="2800" b="1" kern="10" dirty="0">
              <a:ln w="9525">
                <a:solidFill>
                  <a:srgbClr val="FF0000"/>
                </a:solidFill>
                <a:rou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panose="02020603050405020304"/>
              <a:cs typeface="Times New Roman" panose="02020603050405020304"/>
            </a:endParaRPr>
          </a:p>
        </p:txBody>
      </p:sp>
      <p:grpSp>
        <p:nvGrpSpPr>
          <p:cNvPr id="119817" name="Group 9"/>
          <p:cNvGrpSpPr/>
          <p:nvPr/>
        </p:nvGrpSpPr>
        <p:grpSpPr bwMode="auto">
          <a:xfrm>
            <a:off x="1143000" y="1598612"/>
            <a:ext cx="7086600" cy="2852738"/>
            <a:chOff x="720" y="1264"/>
            <a:chExt cx="4464" cy="1797"/>
          </a:xfrm>
        </p:grpSpPr>
        <p:sp>
          <p:nvSpPr>
            <p:cNvPr id="119813" name="Text Box 5"/>
            <p:cNvSpPr txBox="1">
              <a:spLocks noChangeArrowheads="1"/>
            </p:cNvSpPr>
            <p:nvPr/>
          </p:nvSpPr>
          <p:spPr bwMode="auto">
            <a:xfrm>
              <a:off x="720" y="1264"/>
              <a:ext cx="44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a:solidFill>
                    <a:srgbClr val="0000FF"/>
                  </a:solidFill>
                  <a:latin typeface="Times New Roman" panose="02020603050405020304" pitchFamily="18" charset="0"/>
                </a:rPr>
                <a:t>- Học thuộc phần ghi nhớ.</a:t>
              </a:r>
            </a:p>
          </p:txBody>
        </p:sp>
        <p:sp>
          <p:nvSpPr>
            <p:cNvPr id="119814" name="Text Box 6"/>
            <p:cNvSpPr txBox="1">
              <a:spLocks noChangeArrowheads="1"/>
            </p:cNvSpPr>
            <p:nvPr/>
          </p:nvSpPr>
          <p:spPr bwMode="auto">
            <a:xfrm>
              <a:off x="720" y="1632"/>
              <a:ext cx="446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Hệ</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thống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lại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thức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học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bằng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bản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đồ</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tư</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duy</a:t>
              </a:r>
              <a:r>
                <a:rPr lang="en-US" sz="3200" b="1" dirty="0">
                  <a:solidFill>
                    <a:srgbClr val="0000FF"/>
                  </a:solidFill>
                  <a:latin typeface="Times New Roman" panose="02020603050405020304" pitchFamily="18" charset="0"/>
                </a:rPr>
                <a:t>.</a:t>
              </a:r>
            </a:p>
          </p:txBody>
        </p:sp>
        <p:sp>
          <p:nvSpPr>
            <p:cNvPr id="119815" name="Text Box 7"/>
            <p:cNvSpPr txBox="1">
              <a:spLocks noChangeArrowheads="1"/>
            </p:cNvSpPr>
            <p:nvPr/>
          </p:nvSpPr>
          <p:spPr bwMode="auto">
            <a:xfrm>
              <a:off x="720" y="2310"/>
              <a:ext cx="44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Làm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tập</a:t>
              </a:r>
              <a:r>
                <a:rPr lang="en-US" sz="3200" b="1" dirty="0">
                  <a:solidFill>
                    <a:srgbClr val="0000FF"/>
                  </a:solidFill>
                  <a:latin typeface="Times New Roman" panose="02020603050405020304" pitchFamily="18" charset="0"/>
                </a:rPr>
                <a:t> 6.1 </a:t>
              </a:r>
              <a:r>
                <a:rPr lang="en-US" sz="3200" b="1" dirty="0" err="1">
                  <a:solidFill>
                    <a:srgbClr val="0000FF"/>
                  </a:solidFill>
                  <a:latin typeface="Times New Roman" panose="02020603050405020304" pitchFamily="18" charset="0"/>
                </a:rPr>
                <a:t>đến</a:t>
              </a:r>
              <a:r>
                <a:rPr lang="en-US" sz="3200" b="1" dirty="0">
                  <a:solidFill>
                    <a:srgbClr val="0000FF"/>
                  </a:solidFill>
                  <a:latin typeface="Times New Roman" panose="02020603050405020304" pitchFamily="18" charset="0"/>
                </a:rPr>
                <a:t> 6.5 SBT</a:t>
              </a:r>
            </a:p>
          </p:txBody>
        </p:sp>
        <p:sp>
          <p:nvSpPr>
            <p:cNvPr id="119816" name="Text Box 8"/>
            <p:cNvSpPr txBox="1">
              <a:spLocks noChangeArrowheads="1"/>
            </p:cNvSpPr>
            <p:nvPr/>
          </p:nvSpPr>
          <p:spPr bwMode="auto">
            <a:xfrm>
              <a:off x="720" y="2693"/>
              <a:ext cx="44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Tìm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hiểu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7: </a:t>
              </a:r>
              <a:r>
                <a:rPr lang="en-US" sz="3200" b="1" dirty="0" err="1">
                  <a:solidFill>
                    <a:srgbClr val="0000FF"/>
                  </a:solidFill>
                  <a:latin typeface="Times New Roman" panose="02020603050405020304" pitchFamily="18" charset="0"/>
                </a:rPr>
                <a:t>Áp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suất</a:t>
              </a:r>
              <a:endParaRPr lang="en-US" sz="3200" b="1" dirty="0">
                <a:solidFill>
                  <a:srgbClr val="0000FF"/>
                </a:solidFill>
                <a:latin typeface="Times New Roman" panose="02020603050405020304"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0"/>
          <p:cNvGrpSpPr>
            <a:grpSpLocks/>
          </p:cNvGrpSpPr>
          <p:nvPr/>
        </p:nvGrpSpPr>
        <p:grpSpPr bwMode="auto">
          <a:xfrm>
            <a:off x="0" y="0"/>
            <a:ext cx="9164638" cy="6916738"/>
            <a:chOff x="0" y="-24"/>
            <a:chExt cx="5773" cy="4357"/>
          </a:xfrm>
        </p:grpSpPr>
        <p:pic>
          <p:nvPicPr>
            <p:cNvPr id="39943" name="Picture 11"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39" name="Picture 6" descr="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105400"/>
            <a:ext cx="9271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62000"/>
            <a:ext cx="1752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20"/>
          <p:cNvSpPr>
            <a:spLocks noChangeArrowheads="1" noChangeShapeType="1" noTextEdit="1"/>
          </p:cNvSpPr>
          <p:nvPr/>
        </p:nvSpPr>
        <p:spPr bwMode="auto">
          <a:xfrm rot="482943">
            <a:off x="1530350" y="2100263"/>
            <a:ext cx="5586413" cy="1905000"/>
          </a:xfrm>
          <a:prstGeom prst="rect">
            <a:avLst/>
          </a:prstGeom>
        </p:spPr>
        <p:txBody>
          <a:bodyPr wrap="none" fromWordArt="1">
            <a:prstTxWarp prst="textCascadeUp">
              <a:avLst>
                <a:gd name="adj" fmla="val 64167"/>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4860000" scaled="1"/>
                </a:gradFill>
                <a:latin typeface="Arial Unicode MS"/>
                <a:ea typeface="Arial Unicode MS"/>
                <a:cs typeface="Arial Unicode MS"/>
              </a:rPr>
              <a:t>Tiết học kết thúc </a:t>
            </a:r>
          </a:p>
        </p:txBody>
      </p:sp>
      <p:sp>
        <p:nvSpPr>
          <p:cNvPr id="17414" name="TextBox 11"/>
          <p:cNvSpPr txBox="1">
            <a:spLocks noChangeArrowheads="1"/>
          </p:cNvSpPr>
          <p:nvPr/>
        </p:nvSpPr>
        <p:spPr bwMode="auto">
          <a:xfrm>
            <a:off x="1905000" y="4602163"/>
            <a:ext cx="6577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600" b="1">
                <a:solidFill>
                  <a:srgbClr val="FF0000"/>
                </a:solidFill>
                <a:cs typeface="Arial" charset="0"/>
              </a:rPr>
              <a:t>Chúc các con chăm ngoan, học giỏi</a:t>
            </a:r>
          </a:p>
        </p:txBody>
      </p:sp>
    </p:spTree>
    <p:extLst>
      <p:ext uri="{BB962C8B-B14F-4D97-AF65-F5344CB8AC3E}">
        <p14:creationId xmlns:p14="http://schemas.microsoft.com/office/powerpoint/2010/main" val="1998780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2000" fill="hold"/>
                                        <p:tgtEl>
                                          <p:spTgt spid="9"/>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174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4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609600" y="294382"/>
            <a:ext cx="792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err="1">
                <a:solidFill>
                  <a:srgbClr val="FF0000"/>
                </a:solidFill>
                <a:latin typeface="Times New Roman" panose="02020603050405020304" pitchFamily="18" charset="0"/>
              </a:rPr>
              <a:t>Dùng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kế</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để</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tác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dụng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một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kéo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mặt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bàn</a:t>
            </a:r>
            <a:r>
              <a:rPr lang="en-US" sz="3200" b="1" dirty="0">
                <a:solidFill>
                  <a:srgbClr val="FF0000"/>
                </a:solidFill>
                <a:latin typeface="Times New Roman" panose="02020603050405020304" pitchFamily="18" charset="0"/>
              </a:rPr>
              <a:t>. </a:t>
            </a:r>
          </a:p>
        </p:txBody>
      </p:sp>
      <p:sp>
        <p:nvSpPr>
          <p:cNvPr id="72709" name="Text Box 5"/>
          <p:cNvSpPr txBox="1">
            <a:spLocks noChangeArrowheads="1"/>
          </p:cNvSpPr>
          <p:nvPr/>
        </p:nvSpPr>
        <p:spPr bwMode="auto">
          <a:xfrm>
            <a:off x="381000" y="2895600"/>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latin typeface="Times New Roman" panose="02020603050405020304" pitchFamily="18" charset="0"/>
              </a:rPr>
              <a:t>- </a:t>
            </a:r>
            <a:r>
              <a:rPr lang="en-US" sz="3200" b="1" dirty="0" err="1">
                <a:latin typeface="Times New Roman" panose="02020603050405020304" pitchFamily="18" charset="0"/>
              </a:rPr>
              <a:t>Trong</a:t>
            </a:r>
            <a:r>
              <a:rPr lang="en-US" sz="3200" b="1" dirty="0">
                <a:latin typeface="Times New Roman" panose="02020603050405020304" pitchFamily="18" charset="0"/>
              </a:rPr>
              <a:t>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cách</a:t>
            </a:r>
            <a:r>
              <a:rPr lang="en-US" sz="3200" b="1" dirty="0">
                <a:latin typeface="Times New Roman" panose="02020603050405020304" pitchFamily="18" charset="0"/>
              </a:rPr>
              <a:t> </a:t>
            </a:r>
            <a:r>
              <a:rPr lang="en-US" sz="3200" b="1" dirty="0" err="1">
                <a:latin typeface="Times New Roman" panose="02020603050405020304" pitchFamily="18" charset="0"/>
              </a:rPr>
              <a:t>đặt</a:t>
            </a:r>
            <a:r>
              <a:rPr lang="en-US" sz="3200" b="1" dirty="0">
                <a:latin typeface="Times New Roman" panose="02020603050405020304" pitchFamily="18" charset="0"/>
              </a:rPr>
              <a:t> </a:t>
            </a:r>
            <a:r>
              <a:rPr lang="en-US" sz="3200" b="1" dirty="0" err="1">
                <a:latin typeface="Times New Roman" panose="02020603050405020304" pitchFamily="18" charset="0"/>
              </a:rPr>
              <a:t>xe</a:t>
            </a:r>
            <a:r>
              <a:rPr lang="en-US" sz="3200" b="1" dirty="0">
                <a:latin typeface="Times New Roman" panose="02020603050405020304" pitchFamily="18" charset="0"/>
              </a:rPr>
              <a:t> </a:t>
            </a:r>
            <a:r>
              <a:rPr lang="en-US" sz="3200" b="1" dirty="0" err="1">
                <a:latin typeface="Times New Roman" panose="02020603050405020304" pitchFamily="18" charset="0"/>
              </a:rPr>
              <a:t>như</a:t>
            </a:r>
            <a:r>
              <a:rPr lang="en-US" sz="3200" b="1" dirty="0">
                <a:latin typeface="Times New Roman" panose="02020603050405020304" pitchFamily="18" charset="0"/>
              </a:rPr>
              <a:t> ở </a:t>
            </a:r>
            <a:r>
              <a:rPr lang="en-US" sz="3200" b="1" dirty="0" err="1">
                <a:latin typeface="Times New Roman" panose="02020603050405020304" pitchFamily="18" charset="0"/>
              </a:rPr>
              <a:t>hình</a:t>
            </a:r>
            <a:r>
              <a:rPr lang="en-US" sz="3200" b="1" dirty="0">
                <a:latin typeface="Times New Roman" panose="02020603050405020304" pitchFamily="18" charset="0"/>
              </a:rPr>
              <a:t> a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hình</a:t>
            </a:r>
            <a:r>
              <a:rPr lang="en-US" sz="3200" b="1" dirty="0">
                <a:latin typeface="Times New Roman" panose="02020603050405020304" pitchFamily="18" charset="0"/>
              </a:rPr>
              <a:t> b, </a:t>
            </a:r>
            <a:r>
              <a:rPr lang="en-US" sz="3200" b="1" dirty="0" err="1">
                <a:latin typeface="Times New Roman" panose="02020603050405020304" pitchFamily="18" charset="0"/>
              </a:rPr>
              <a:t>cách</a:t>
            </a:r>
            <a:r>
              <a:rPr lang="en-US" sz="3200" b="1" dirty="0">
                <a:latin typeface="Times New Roman" panose="02020603050405020304" pitchFamily="18" charset="0"/>
              </a:rPr>
              <a:t> </a:t>
            </a:r>
            <a:r>
              <a:rPr lang="en-US" sz="3200" b="1" dirty="0" err="1">
                <a:latin typeface="Times New Roman" panose="02020603050405020304" pitchFamily="18" charset="0"/>
              </a:rPr>
              <a:t>nào</a:t>
            </a:r>
            <a:r>
              <a:rPr lang="en-US" sz="3200" b="1" dirty="0">
                <a:latin typeface="Times New Roman" panose="02020603050405020304" pitchFamily="18" charset="0"/>
              </a:rPr>
              <a:t> </a:t>
            </a:r>
            <a:r>
              <a:rPr lang="en-US" sz="3200" b="1" dirty="0" err="1">
                <a:latin typeface="Times New Roman" panose="02020603050405020304" pitchFamily="18" charset="0"/>
              </a:rPr>
              <a:t>cần</a:t>
            </a:r>
            <a:r>
              <a:rPr lang="en-US" sz="3200" b="1" dirty="0">
                <a:latin typeface="Times New Roman" panose="02020603050405020304" pitchFamily="18" charset="0"/>
              </a:rPr>
              <a:t> </a:t>
            </a:r>
            <a:r>
              <a:rPr lang="en-US" sz="3200" b="1" dirty="0" err="1">
                <a:latin typeface="Times New Roman" panose="02020603050405020304" pitchFamily="18" charset="0"/>
              </a:rPr>
              <a:t>một</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kéo</a:t>
            </a:r>
            <a:r>
              <a:rPr lang="en-US" sz="3200" b="1" dirty="0">
                <a:latin typeface="Times New Roman" panose="02020603050405020304" pitchFamily="18" charset="0"/>
              </a:rPr>
              <a:t> </a:t>
            </a:r>
            <a:r>
              <a:rPr lang="en-US" sz="3200" b="1" dirty="0" err="1">
                <a:latin typeface="Times New Roman" panose="02020603050405020304" pitchFamily="18" charset="0"/>
              </a:rPr>
              <a:t>nhỏ</a:t>
            </a:r>
            <a:r>
              <a:rPr lang="en-US" sz="3200" b="1" dirty="0">
                <a:latin typeface="Times New Roman" panose="02020603050405020304" pitchFamily="18" charset="0"/>
              </a:rPr>
              <a:t> </a:t>
            </a:r>
            <a:r>
              <a:rPr lang="en-US" sz="3200" b="1" dirty="0" err="1">
                <a:latin typeface="Times New Roman" panose="02020603050405020304" pitchFamily="18" charset="0"/>
              </a:rPr>
              <a:t>hơn</a:t>
            </a:r>
            <a:r>
              <a:rPr lang="en-US" sz="3200" b="1" dirty="0">
                <a:latin typeface="Times New Roman" panose="02020603050405020304" pitchFamily="18" charset="0"/>
              </a:rPr>
              <a:t>? </a:t>
            </a:r>
            <a:r>
              <a:rPr lang="en-US" sz="3200" b="1" dirty="0" err="1">
                <a:latin typeface="Times New Roman" panose="02020603050405020304" pitchFamily="18" charset="0"/>
              </a:rPr>
              <a:t>Vì</a:t>
            </a:r>
            <a:r>
              <a:rPr lang="en-US" sz="3200" b="1" dirty="0">
                <a:latin typeface="Times New Roman" panose="02020603050405020304" pitchFamily="18" charset="0"/>
              </a:rPr>
              <a:t> </a:t>
            </a:r>
            <a:r>
              <a:rPr lang="en-US" sz="3200" b="1" dirty="0" err="1">
                <a:latin typeface="Times New Roman" panose="02020603050405020304" pitchFamily="18" charset="0"/>
              </a:rPr>
              <a:t>sao</a:t>
            </a:r>
            <a:r>
              <a:rPr lang="en-US" sz="3200" b="1" dirty="0">
                <a:latin typeface="Times New Roman" panose="02020603050405020304" pitchFamily="18" charset="0"/>
              </a:rPr>
              <a:t>? </a:t>
            </a:r>
          </a:p>
        </p:txBody>
      </p:sp>
      <p:sp>
        <p:nvSpPr>
          <p:cNvPr id="72710" name="Text Box 6"/>
          <p:cNvSpPr txBox="1">
            <a:spLocks noChangeArrowheads="1"/>
          </p:cNvSpPr>
          <p:nvPr/>
        </p:nvSpPr>
        <p:spPr bwMode="auto">
          <a:xfrm>
            <a:off x="495300" y="4490591"/>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latin typeface="Times New Roman" panose="02020603050405020304" pitchFamily="18" charset="0"/>
              </a:rPr>
              <a:t>- </a:t>
            </a:r>
            <a:r>
              <a:rPr lang="en-US" sz="3200" b="1" dirty="0" err="1">
                <a:latin typeface="Times New Roman" panose="02020603050405020304" pitchFamily="18" charset="0"/>
              </a:rPr>
              <a:t>Cái</a:t>
            </a:r>
            <a:r>
              <a:rPr lang="en-US" sz="3200" b="1" dirty="0">
                <a:latin typeface="Times New Roman" panose="02020603050405020304" pitchFamily="18" charset="0"/>
              </a:rPr>
              <a:t> </a:t>
            </a:r>
            <a:r>
              <a:rPr lang="en-US" sz="3200" b="1" dirty="0" err="1">
                <a:latin typeface="Times New Roman" panose="02020603050405020304" pitchFamily="18" charset="0"/>
              </a:rPr>
              <a:t>gì</a:t>
            </a:r>
            <a:r>
              <a:rPr lang="en-US" sz="3200" b="1" dirty="0">
                <a:latin typeface="Times New Roman" panose="02020603050405020304" pitchFamily="18" charset="0"/>
              </a:rPr>
              <a:t> </a:t>
            </a:r>
            <a:r>
              <a:rPr lang="en-US" sz="3200" b="1" dirty="0" err="1">
                <a:latin typeface="Times New Roman" panose="02020603050405020304" pitchFamily="18" charset="0"/>
              </a:rPr>
              <a:t>đã</a:t>
            </a:r>
            <a:r>
              <a:rPr lang="en-US" sz="3200" b="1" dirty="0">
                <a:latin typeface="Times New Roman" panose="02020603050405020304" pitchFamily="18" charset="0"/>
              </a:rPr>
              <a:t> </a:t>
            </a:r>
            <a:r>
              <a:rPr lang="en-US" sz="3200" b="1" dirty="0" err="1">
                <a:latin typeface="Times New Roman" panose="02020603050405020304" pitchFamily="18" charset="0"/>
              </a:rPr>
              <a:t>tác</a:t>
            </a:r>
            <a:r>
              <a:rPr lang="en-US" sz="3200" b="1" dirty="0">
                <a:latin typeface="Times New Roman" panose="02020603050405020304" pitchFamily="18" charset="0"/>
              </a:rPr>
              <a:t> </a:t>
            </a:r>
            <a:r>
              <a:rPr lang="en-US" sz="3200" b="1" dirty="0" err="1">
                <a:latin typeface="Times New Roman" panose="02020603050405020304" pitchFamily="18" charset="0"/>
              </a:rPr>
              <a:t>dụng</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cản</a:t>
            </a:r>
            <a:r>
              <a:rPr lang="en-US" sz="3200" b="1" dirty="0">
                <a:latin typeface="Times New Roman" panose="02020603050405020304" pitchFamily="18" charset="0"/>
              </a:rPr>
              <a:t> </a:t>
            </a:r>
            <a:r>
              <a:rPr lang="en-US" sz="3200" b="1" dirty="0" err="1">
                <a:latin typeface="Times New Roman" panose="02020603050405020304" pitchFamily="18" charset="0"/>
              </a:rPr>
              <a:t>trở</a:t>
            </a:r>
            <a:r>
              <a:rPr lang="en-US" sz="3200" b="1" dirty="0">
                <a:latin typeface="Times New Roman" panose="02020603050405020304" pitchFamily="18" charset="0"/>
              </a:rPr>
              <a:t> </a:t>
            </a:r>
            <a:r>
              <a:rPr lang="en-US" sz="3200" b="1" dirty="0" err="1">
                <a:latin typeface="Times New Roman" panose="02020603050405020304" pitchFamily="18" charset="0"/>
              </a:rPr>
              <a:t>chuyển</a:t>
            </a:r>
            <a:r>
              <a:rPr lang="en-US" sz="3200" b="1" dirty="0">
                <a:latin typeface="Times New Roman" panose="02020603050405020304" pitchFamily="18" charset="0"/>
              </a:rPr>
              <a:t> </a:t>
            </a:r>
            <a:r>
              <a:rPr lang="en-US" sz="3200" b="1" dirty="0" err="1">
                <a:latin typeface="Times New Roman" panose="02020603050405020304" pitchFamily="18" charset="0"/>
              </a:rPr>
              <a:t>động</a:t>
            </a:r>
            <a:r>
              <a:rPr lang="en-US" sz="3200" b="1" dirty="0">
                <a:latin typeface="Times New Roman" panose="02020603050405020304" pitchFamily="18" charset="0"/>
              </a:rPr>
              <a:t> </a:t>
            </a:r>
            <a:r>
              <a:rPr lang="en-US" sz="3200" b="1" dirty="0" err="1">
                <a:latin typeface="Times New Roman" panose="02020603050405020304" pitchFamily="18" charset="0"/>
              </a:rPr>
              <a:t>của</a:t>
            </a:r>
            <a:r>
              <a:rPr lang="en-US" sz="3200" b="1" dirty="0">
                <a:latin typeface="Times New Roman" panose="02020603050405020304" pitchFamily="18" charset="0"/>
              </a:rPr>
              <a:t> </a:t>
            </a:r>
            <a:r>
              <a:rPr lang="en-US" sz="3200" b="1" dirty="0" err="1">
                <a:latin typeface="Times New Roman" panose="02020603050405020304" pitchFamily="18" charset="0"/>
              </a:rPr>
              <a:t>xe</a:t>
            </a:r>
            <a:r>
              <a:rPr lang="en-US" sz="3200" b="1" dirty="0">
                <a:latin typeface="Times New Roman" panose="02020603050405020304" pitchFamily="18" charset="0"/>
              </a:rPr>
              <a:t>?</a:t>
            </a:r>
          </a:p>
        </p:txBody>
      </p:sp>
      <p:sp>
        <p:nvSpPr>
          <p:cNvPr id="72713" name="Text Box 9"/>
          <p:cNvSpPr txBox="1">
            <a:spLocks noChangeArrowheads="1"/>
          </p:cNvSpPr>
          <p:nvPr/>
        </p:nvSpPr>
        <p:spPr bwMode="auto">
          <a:xfrm>
            <a:off x="609600" y="5552182"/>
            <a:ext cx="7962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đã</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tác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dụng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lực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cản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trở</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chuyển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động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của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a:t>
            </a:r>
          </a:p>
        </p:txBody>
      </p:sp>
      <p:sp>
        <p:nvSpPr>
          <p:cNvPr id="72714" name="Text Box 10"/>
          <p:cNvSpPr txBox="1">
            <a:spLocks noChangeArrowheads="1"/>
          </p:cNvSpPr>
          <p:nvPr/>
        </p:nvSpPr>
        <p:spPr bwMode="auto">
          <a:xfrm>
            <a:off x="609600" y="39624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err="1">
                <a:solidFill>
                  <a:srgbClr val="0000FF"/>
                </a:solidFill>
                <a:latin typeface="Times New Roman" panose="02020603050405020304" pitchFamily="18" charset="0"/>
              </a:rPr>
              <a:t>Trên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hình</a:t>
            </a:r>
            <a:r>
              <a:rPr lang="en-US" sz="3200" b="1" dirty="0">
                <a:solidFill>
                  <a:srgbClr val="0000FF"/>
                </a:solidFill>
                <a:latin typeface="Times New Roman" panose="02020603050405020304" pitchFamily="18" charset="0"/>
              </a:rPr>
              <a:t> b  </a:t>
            </a:r>
            <a:r>
              <a:rPr lang="en-US" sz="3200" b="1" dirty="0" err="1">
                <a:solidFill>
                  <a:srgbClr val="0000FF"/>
                </a:solidFill>
                <a:latin typeface="Times New Roman" panose="02020603050405020304" pitchFamily="18" charset="0"/>
              </a:rPr>
              <a:t>lực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kéo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nhỏ</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hơn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vì</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bánh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a:t>
            </a:r>
          </a:p>
        </p:txBody>
      </p:sp>
      <p:grpSp>
        <p:nvGrpSpPr>
          <p:cNvPr id="72888" name="Group 184"/>
          <p:cNvGrpSpPr/>
          <p:nvPr/>
        </p:nvGrpSpPr>
        <p:grpSpPr bwMode="auto">
          <a:xfrm>
            <a:off x="838200" y="1524000"/>
            <a:ext cx="7629525" cy="1422400"/>
            <a:chOff x="537" y="900"/>
            <a:chExt cx="4806" cy="896"/>
          </a:xfrm>
        </p:grpSpPr>
        <p:sp>
          <p:nvSpPr>
            <p:cNvPr id="72716" name="AutoShape 12"/>
            <p:cNvSpPr>
              <a:spLocks noChangeAspect="1" noChangeArrowheads="1" noTextEdit="1"/>
            </p:cNvSpPr>
            <p:nvPr/>
          </p:nvSpPr>
          <p:spPr bwMode="auto">
            <a:xfrm>
              <a:off x="537" y="900"/>
              <a:ext cx="2304" cy="768"/>
            </a:xfrm>
            <a:prstGeom prst="rect">
              <a:avLst/>
            </a:prstGeom>
            <a:noFill/>
            <a:ln w="9525" algn="ctr">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2720" name="Group 16"/>
            <p:cNvGrpSpPr/>
            <p:nvPr/>
          </p:nvGrpSpPr>
          <p:grpSpPr bwMode="auto">
            <a:xfrm>
              <a:off x="1592" y="1044"/>
              <a:ext cx="1244" cy="245"/>
              <a:chOff x="1592" y="1044"/>
              <a:chExt cx="1244" cy="245"/>
            </a:xfrm>
          </p:grpSpPr>
          <p:pic>
            <p:nvPicPr>
              <p:cNvPr id="7271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 y="1044"/>
                <a:ext cx="124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 y="1044"/>
                <a:ext cx="124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37" name="Group 33"/>
            <p:cNvGrpSpPr/>
            <p:nvPr/>
          </p:nvGrpSpPr>
          <p:grpSpPr bwMode="auto">
            <a:xfrm>
              <a:off x="794" y="902"/>
              <a:ext cx="827" cy="379"/>
              <a:chOff x="794" y="902"/>
              <a:chExt cx="827" cy="379"/>
            </a:xfrm>
          </p:grpSpPr>
          <p:grpSp>
            <p:nvGrpSpPr>
              <p:cNvPr id="72723" name="Group 19"/>
              <p:cNvGrpSpPr/>
              <p:nvPr/>
            </p:nvGrpSpPr>
            <p:grpSpPr bwMode="auto">
              <a:xfrm>
                <a:off x="794" y="997"/>
                <a:ext cx="827" cy="284"/>
                <a:chOff x="794" y="997"/>
                <a:chExt cx="827" cy="284"/>
              </a:xfrm>
            </p:grpSpPr>
            <p:sp>
              <p:nvSpPr>
                <p:cNvPr id="72721" name="Rectangle 17"/>
                <p:cNvSpPr>
                  <a:spLocks noChangeArrowheads="1"/>
                </p:cNvSpPr>
                <p:nvPr/>
              </p:nvSpPr>
              <p:spPr bwMode="auto">
                <a:xfrm>
                  <a:off x="794" y="997"/>
                  <a:ext cx="827" cy="284"/>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22" name="Rectangle 18"/>
                <p:cNvSpPr>
                  <a:spLocks noChangeArrowheads="1"/>
                </p:cNvSpPr>
                <p:nvPr/>
              </p:nvSpPr>
              <p:spPr bwMode="auto">
                <a:xfrm>
                  <a:off x="794" y="997"/>
                  <a:ext cx="827" cy="284"/>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30" name="Group 26"/>
              <p:cNvGrpSpPr/>
              <p:nvPr/>
            </p:nvGrpSpPr>
            <p:grpSpPr bwMode="auto">
              <a:xfrm>
                <a:off x="905" y="902"/>
                <a:ext cx="620" cy="169"/>
                <a:chOff x="905" y="902"/>
                <a:chExt cx="620" cy="169"/>
              </a:xfrm>
            </p:grpSpPr>
            <p:grpSp>
              <p:nvGrpSpPr>
                <p:cNvPr id="72726" name="Group 22"/>
                <p:cNvGrpSpPr/>
                <p:nvPr/>
              </p:nvGrpSpPr>
              <p:grpSpPr bwMode="auto">
                <a:xfrm>
                  <a:off x="1388" y="902"/>
                  <a:ext cx="137" cy="169"/>
                  <a:chOff x="1388" y="902"/>
                  <a:chExt cx="137" cy="169"/>
                </a:xfrm>
              </p:grpSpPr>
              <p:sp>
                <p:nvSpPr>
                  <p:cNvPr id="72724" name="Oval 20"/>
                  <p:cNvSpPr>
                    <a:spLocks noChangeArrowheads="1"/>
                  </p:cNvSpPr>
                  <p:nvPr/>
                </p:nvSpPr>
                <p:spPr bwMode="auto">
                  <a:xfrm>
                    <a:off x="1388" y="902"/>
                    <a:ext cx="137" cy="169"/>
                  </a:xfrm>
                  <a:prstGeom prst="ellipse">
                    <a:avLst/>
                  </a:prstGeom>
                  <a:solidFill>
                    <a:srgbClr val="BBE0E3"/>
                  </a:solidFill>
                  <a:ln w="0">
                    <a:solidFill>
                      <a:srgbClr val="000000"/>
                    </a:solidFill>
                    <a:round/>
                  </a:ln>
                </p:spPr>
                <p:txBody>
                  <a:bodyPr/>
                  <a:lstStyle/>
                  <a:p>
                    <a:endParaRPr lang="en-US"/>
                  </a:p>
                </p:txBody>
              </p:sp>
              <p:sp>
                <p:nvSpPr>
                  <p:cNvPr id="72725" name="Oval 21"/>
                  <p:cNvSpPr>
                    <a:spLocks noChangeArrowheads="1"/>
                  </p:cNvSpPr>
                  <p:nvPr/>
                </p:nvSpPr>
                <p:spPr bwMode="auto">
                  <a:xfrm>
                    <a:off x="1388" y="902"/>
                    <a:ext cx="137"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29" name="Group 25"/>
                <p:cNvGrpSpPr/>
                <p:nvPr/>
              </p:nvGrpSpPr>
              <p:grpSpPr bwMode="auto">
                <a:xfrm>
                  <a:off x="905" y="902"/>
                  <a:ext cx="138" cy="169"/>
                  <a:chOff x="905" y="902"/>
                  <a:chExt cx="138" cy="169"/>
                </a:xfrm>
              </p:grpSpPr>
              <p:sp>
                <p:nvSpPr>
                  <p:cNvPr id="72727" name="Oval 23"/>
                  <p:cNvSpPr>
                    <a:spLocks noChangeArrowheads="1"/>
                  </p:cNvSpPr>
                  <p:nvPr/>
                </p:nvSpPr>
                <p:spPr bwMode="auto">
                  <a:xfrm>
                    <a:off x="905" y="902"/>
                    <a:ext cx="138" cy="169"/>
                  </a:xfrm>
                  <a:prstGeom prst="ellipse">
                    <a:avLst/>
                  </a:prstGeom>
                  <a:solidFill>
                    <a:srgbClr val="BBE0E3"/>
                  </a:solidFill>
                  <a:ln w="0">
                    <a:solidFill>
                      <a:srgbClr val="000000"/>
                    </a:solidFill>
                    <a:round/>
                  </a:ln>
                </p:spPr>
                <p:txBody>
                  <a:bodyPr/>
                  <a:lstStyle/>
                  <a:p>
                    <a:endParaRPr lang="en-US"/>
                  </a:p>
                </p:txBody>
              </p:sp>
              <p:sp>
                <p:nvSpPr>
                  <p:cNvPr id="72728" name="Oval 24"/>
                  <p:cNvSpPr>
                    <a:spLocks noChangeArrowheads="1"/>
                  </p:cNvSpPr>
                  <p:nvPr/>
                </p:nvSpPr>
                <p:spPr bwMode="auto">
                  <a:xfrm>
                    <a:off x="905" y="902"/>
                    <a:ext cx="138"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72733" name="Group 29"/>
              <p:cNvGrpSpPr/>
              <p:nvPr/>
            </p:nvGrpSpPr>
            <p:grpSpPr bwMode="auto">
              <a:xfrm>
                <a:off x="1438" y="963"/>
                <a:ext cx="34" cy="42"/>
                <a:chOff x="1438" y="963"/>
                <a:chExt cx="34" cy="42"/>
              </a:xfrm>
            </p:grpSpPr>
            <p:sp>
              <p:nvSpPr>
                <p:cNvPr id="72731" name="Oval 27"/>
                <p:cNvSpPr>
                  <a:spLocks noChangeArrowheads="1"/>
                </p:cNvSpPr>
                <p:nvPr/>
              </p:nvSpPr>
              <p:spPr bwMode="auto">
                <a:xfrm>
                  <a:off x="1438" y="963"/>
                  <a:ext cx="34" cy="42"/>
                </a:xfrm>
                <a:prstGeom prst="ellipse">
                  <a:avLst/>
                </a:prstGeom>
                <a:solidFill>
                  <a:srgbClr val="000000"/>
                </a:solidFill>
                <a:ln w="0">
                  <a:solidFill>
                    <a:srgbClr val="000000"/>
                  </a:solidFill>
                  <a:round/>
                </a:ln>
              </p:spPr>
              <p:txBody>
                <a:bodyPr/>
                <a:lstStyle/>
                <a:p>
                  <a:endParaRPr lang="en-US"/>
                </a:p>
              </p:txBody>
            </p:sp>
            <p:sp>
              <p:nvSpPr>
                <p:cNvPr id="72732" name="Oval 28"/>
                <p:cNvSpPr>
                  <a:spLocks noChangeArrowheads="1"/>
                </p:cNvSpPr>
                <p:nvPr/>
              </p:nvSpPr>
              <p:spPr bwMode="auto">
                <a:xfrm>
                  <a:off x="1438" y="963"/>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36" name="Group 32"/>
              <p:cNvGrpSpPr/>
              <p:nvPr/>
            </p:nvGrpSpPr>
            <p:grpSpPr bwMode="auto">
              <a:xfrm>
                <a:off x="956" y="965"/>
                <a:ext cx="34" cy="42"/>
                <a:chOff x="956" y="965"/>
                <a:chExt cx="34" cy="42"/>
              </a:xfrm>
            </p:grpSpPr>
            <p:sp>
              <p:nvSpPr>
                <p:cNvPr id="72734" name="Oval 30"/>
                <p:cNvSpPr>
                  <a:spLocks noChangeArrowheads="1"/>
                </p:cNvSpPr>
                <p:nvPr/>
              </p:nvSpPr>
              <p:spPr bwMode="auto">
                <a:xfrm>
                  <a:off x="956" y="965"/>
                  <a:ext cx="34" cy="42"/>
                </a:xfrm>
                <a:prstGeom prst="ellipse">
                  <a:avLst/>
                </a:prstGeom>
                <a:solidFill>
                  <a:srgbClr val="000000"/>
                </a:solidFill>
                <a:ln w="0">
                  <a:solidFill>
                    <a:srgbClr val="000000"/>
                  </a:solidFill>
                  <a:round/>
                </a:ln>
              </p:spPr>
              <p:txBody>
                <a:bodyPr/>
                <a:lstStyle/>
                <a:p>
                  <a:endParaRPr lang="en-US"/>
                </a:p>
              </p:txBody>
            </p:sp>
            <p:sp>
              <p:nvSpPr>
                <p:cNvPr id="72735" name="Oval 31"/>
                <p:cNvSpPr>
                  <a:spLocks noChangeArrowheads="1"/>
                </p:cNvSpPr>
                <p:nvPr/>
              </p:nvSpPr>
              <p:spPr bwMode="auto">
                <a:xfrm>
                  <a:off x="956" y="965"/>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72738" name="Freeform 34"/>
            <p:cNvSpPr>
              <a:spLocks noEditPoints="1"/>
            </p:cNvSpPr>
            <p:nvPr/>
          </p:nvSpPr>
          <p:spPr bwMode="auto">
            <a:xfrm>
              <a:off x="2482" y="1123"/>
              <a:ext cx="173" cy="64"/>
            </a:xfrm>
            <a:custGeom>
              <a:avLst/>
              <a:gdLst>
                <a:gd name="T0" fmla="*/ 0 w 173"/>
                <a:gd name="T1" fmla="*/ 21 h 64"/>
                <a:gd name="T2" fmla="*/ 130 w 173"/>
                <a:gd name="T3" fmla="*/ 21 h 64"/>
                <a:gd name="T4" fmla="*/ 130 w 173"/>
                <a:gd name="T5" fmla="*/ 43 h 64"/>
                <a:gd name="T6" fmla="*/ 0 w 173"/>
                <a:gd name="T7" fmla="*/ 43 h 64"/>
                <a:gd name="T8" fmla="*/ 0 w 173"/>
                <a:gd name="T9" fmla="*/ 21 h 64"/>
                <a:gd name="T10" fmla="*/ 121 w 173"/>
                <a:gd name="T11" fmla="*/ 0 h 64"/>
                <a:gd name="T12" fmla="*/ 173 w 173"/>
                <a:gd name="T13" fmla="*/ 32 h 64"/>
                <a:gd name="T14" fmla="*/ 121 w 173"/>
                <a:gd name="T15" fmla="*/ 64 h 64"/>
                <a:gd name="T16" fmla="*/ 121 w 1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4">
                  <a:moveTo>
                    <a:pt x="0" y="21"/>
                  </a:moveTo>
                  <a:lnTo>
                    <a:pt x="130" y="21"/>
                  </a:lnTo>
                  <a:lnTo>
                    <a:pt x="130" y="43"/>
                  </a:lnTo>
                  <a:lnTo>
                    <a:pt x="0" y="43"/>
                  </a:lnTo>
                  <a:lnTo>
                    <a:pt x="0" y="21"/>
                  </a:lnTo>
                  <a:close/>
                  <a:moveTo>
                    <a:pt x="121" y="0"/>
                  </a:moveTo>
                  <a:lnTo>
                    <a:pt x="173" y="32"/>
                  </a:lnTo>
                  <a:lnTo>
                    <a:pt x="121" y="64"/>
                  </a:lnTo>
                  <a:lnTo>
                    <a:pt x="121" y="0"/>
                  </a:lnTo>
                  <a:close/>
                </a:path>
              </a:pathLst>
            </a:custGeom>
            <a:solidFill>
              <a:srgbClr val="000000"/>
            </a:solidFill>
            <a:ln w="1588" cap="flat">
              <a:solidFill>
                <a:srgbClr val="000000"/>
              </a:solidFill>
              <a:prstDash val="solid"/>
              <a:bevel/>
            </a:ln>
          </p:spPr>
          <p:txBody>
            <a:bodyPr/>
            <a:lstStyle/>
            <a:p>
              <a:endParaRPr lang="en-US"/>
            </a:p>
          </p:txBody>
        </p:sp>
        <p:grpSp>
          <p:nvGrpSpPr>
            <p:cNvPr id="72741" name="Group 37"/>
            <p:cNvGrpSpPr/>
            <p:nvPr/>
          </p:nvGrpSpPr>
          <p:grpSpPr bwMode="auto">
            <a:xfrm>
              <a:off x="554" y="1287"/>
              <a:ext cx="1349" cy="47"/>
              <a:chOff x="554" y="1287"/>
              <a:chExt cx="1349" cy="47"/>
            </a:xfrm>
          </p:grpSpPr>
          <p:sp>
            <p:nvSpPr>
              <p:cNvPr id="72739" name="Line 35"/>
              <p:cNvSpPr>
                <a:spLocks noChangeShapeType="1"/>
              </p:cNvSpPr>
              <p:nvPr/>
            </p:nvSpPr>
            <p:spPr bwMode="auto">
              <a:xfrm>
                <a:off x="560" y="1287"/>
                <a:ext cx="134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740" name="Rectangle 36"/>
              <p:cNvSpPr>
                <a:spLocks noChangeArrowheads="1"/>
              </p:cNvSpPr>
              <p:nvPr/>
            </p:nvSpPr>
            <p:spPr bwMode="auto">
              <a:xfrm>
                <a:off x="554" y="1292"/>
                <a:ext cx="134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72744" name="Group 40"/>
            <p:cNvGrpSpPr/>
            <p:nvPr/>
          </p:nvGrpSpPr>
          <p:grpSpPr bwMode="auto">
            <a:xfrm>
              <a:off x="1592" y="1044"/>
              <a:ext cx="1244" cy="245"/>
              <a:chOff x="1592" y="1044"/>
              <a:chExt cx="1244" cy="245"/>
            </a:xfrm>
          </p:grpSpPr>
          <p:pic>
            <p:nvPicPr>
              <p:cNvPr id="72742"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 y="1044"/>
                <a:ext cx="124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3"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 y="1044"/>
                <a:ext cx="124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47" name="Group 43"/>
            <p:cNvGrpSpPr/>
            <p:nvPr/>
          </p:nvGrpSpPr>
          <p:grpSpPr bwMode="auto">
            <a:xfrm>
              <a:off x="794" y="997"/>
              <a:ext cx="827" cy="284"/>
              <a:chOff x="794" y="997"/>
              <a:chExt cx="827" cy="284"/>
            </a:xfrm>
          </p:grpSpPr>
          <p:sp>
            <p:nvSpPr>
              <p:cNvPr id="72745" name="Rectangle 41"/>
              <p:cNvSpPr>
                <a:spLocks noChangeArrowheads="1"/>
              </p:cNvSpPr>
              <p:nvPr/>
            </p:nvSpPr>
            <p:spPr bwMode="auto">
              <a:xfrm>
                <a:off x="794" y="997"/>
                <a:ext cx="827" cy="284"/>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46" name="Rectangle 42"/>
              <p:cNvSpPr>
                <a:spLocks noChangeArrowheads="1"/>
              </p:cNvSpPr>
              <p:nvPr/>
            </p:nvSpPr>
            <p:spPr bwMode="auto">
              <a:xfrm>
                <a:off x="794" y="997"/>
                <a:ext cx="827" cy="284"/>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54" name="Group 50"/>
            <p:cNvGrpSpPr/>
            <p:nvPr/>
          </p:nvGrpSpPr>
          <p:grpSpPr bwMode="auto">
            <a:xfrm>
              <a:off x="905" y="902"/>
              <a:ext cx="620" cy="169"/>
              <a:chOff x="905" y="902"/>
              <a:chExt cx="620" cy="169"/>
            </a:xfrm>
          </p:grpSpPr>
          <p:grpSp>
            <p:nvGrpSpPr>
              <p:cNvPr id="72750" name="Group 46"/>
              <p:cNvGrpSpPr/>
              <p:nvPr/>
            </p:nvGrpSpPr>
            <p:grpSpPr bwMode="auto">
              <a:xfrm>
                <a:off x="1388" y="902"/>
                <a:ext cx="137" cy="169"/>
                <a:chOff x="1388" y="902"/>
                <a:chExt cx="137" cy="169"/>
              </a:xfrm>
            </p:grpSpPr>
            <p:sp>
              <p:nvSpPr>
                <p:cNvPr id="72748" name="Oval 44"/>
                <p:cNvSpPr>
                  <a:spLocks noChangeArrowheads="1"/>
                </p:cNvSpPr>
                <p:nvPr/>
              </p:nvSpPr>
              <p:spPr bwMode="auto">
                <a:xfrm>
                  <a:off x="1388" y="902"/>
                  <a:ext cx="137" cy="169"/>
                </a:xfrm>
                <a:prstGeom prst="ellipse">
                  <a:avLst/>
                </a:prstGeom>
                <a:solidFill>
                  <a:srgbClr val="BBE0E3"/>
                </a:solidFill>
                <a:ln w="0">
                  <a:solidFill>
                    <a:srgbClr val="000000"/>
                  </a:solidFill>
                  <a:round/>
                </a:ln>
              </p:spPr>
              <p:txBody>
                <a:bodyPr/>
                <a:lstStyle/>
                <a:p>
                  <a:endParaRPr lang="en-US"/>
                </a:p>
              </p:txBody>
            </p:sp>
            <p:sp>
              <p:nvSpPr>
                <p:cNvPr id="72749" name="Oval 45"/>
                <p:cNvSpPr>
                  <a:spLocks noChangeArrowheads="1"/>
                </p:cNvSpPr>
                <p:nvPr/>
              </p:nvSpPr>
              <p:spPr bwMode="auto">
                <a:xfrm>
                  <a:off x="1388" y="902"/>
                  <a:ext cx="137"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53" name="Group 49"/>
              <p:cNvGrpSpPr/>
              <p:nvPr/>
            </p:nvGrpSpPr>
            <p:grpSpPr bwMode="auto">
              <a:xfrm>
                <a:off x="905" y="902"/>
                <a:ext cx="138" cy="169"/>
                <a:chOff x="905" y="902"/>
                <a:chExt cx="138" cy="169"/>
              </a:xfrm>
            </p:grpSpPr>
            <p:sp>
              <p:nvSpPr>
                <p:cNvPr id="72751" name="Oval 47"/>
                <p:cNvSpPr>
                  <a:spLocks noChangeArrowheads="1"/>
                </p:cNvSpPr>
                <p:nvPr/>
              </p:nvSpPr>
              <p:spPr bwMode="auto">
                <a:xfrm>
                  <a:off x="905" y="902"/>
                  <a:ext cx="138" cy="169"/>
                </a:xfrm>
                <a:prstGeom prst="ellipse">
                  <a:avLst/>
                </a:prstGeom>
                <a:solidFill>
                  <a:srgbClr val="BBE0E3"/>
                </a:solidFill>
                <a:ln w="0">
                  <a:solidFill>
                    <a:srgbClr val="000000"/>
                  </a:solidFill>
                  <a:round/>
                </a:ln>
              </p:spPr>
              <p:txBody>
                <a:bodyPr/>
                <a:lstStyle/>
                <a:p>
                  <a:endParaRPr lang="en-US"/>
                </a:p>
              </p:txBody>
            </p:sp>
            <p:sp>
              <p:nvSpPr>
                <p:cNvPr id="72752" name="Oval 48"/>
                <p:cNvSpPr>
                  <a:spLocks noChangeArrowheads="1"/>
                </p:cNvSpPr>
                <p:nvPr/>
              </p:nvSpPr>
              <p:spPr bwMode="auto">
                <a:xfrm>
                  <a:off x="905" y="902"/>
                  <a:ext cx="138"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72757" name="Group 53"/>
            <p:cNvGrpSpPr/>
            <p:nvPr/>
          </p:nvGrpSpPr>
          <p:grpSpPr bwMode="auto">
            <a:xfrm>
              <a:off x="1438" y="963"/>
              <a:ext cx="34" cy="42"/>
              <a:chOff x="1438" y="963"/>
              <a:chExt cx="34" cy="42"/>
            </a:xfrm>
          </p:grpSpPr>
          <p:sp>
            <p:nvSpPr>
              <p:cNvPr id="72755" name="Oval 51"/>
              <p:cNvSpPr>
                <a:spLocks noChangeArrowheads="1"/>
              </p:cNvSpPr>
              <p:nvPr/>
            </p:nvSpPr>
            <p:spPr bwMode="auto">
              <a:xfrm>
                <a:off x="1438" y="963"/>
                <a:ext cx="34" cy="42"/>
              </a:xfrm>
              <a:prstGeom prst="ellipse">
                <a:avLst/>
              </a:prstGeom>
              <a:solidFill>
                <a:srgbClr val="000000"/>
              </a:solidFill>
              <a:ln w="0">
                <a:solidFill>
                  <a:srgbClr val="000000"/>
                </a:solidFill>
                <a:round/>
              </a:ln>
            </p:spPr>
            <p:txBody>
              <a:bodyPr/>
              <a:lstStyle/>
              <a:p>
                <a:endParaRPr lang="en-US"/>
              </a:p>
            </p:txBody>
          </p:sp>
          <p:sp>
            <p:nvSpPr>
              <p:cNvPr id="72756" name="Oval 52"/>
              <p:cNvSpPr>
                <a:spLocks noChangeArrowheads="1"/>
              </p:cNvSpPr>
              <p:nvPr/>
            </p:nvSpPr>
            <p:spPr bwMode="auto">
              <a:xfrm>
                <a:off x="1438" y="963"/>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60" name="Group 56"/>
            <p:cNvGrpSpPr/>
            <p:nvPr/>
          </p:nvGrpSpPr>
          <p:grpSpPr bwMode="auto">
            <a:xfrm>
              <a:off x="956" y="965"/>
              <a:ext cx="34" cy="42"/>
              <a:chOff x="956" y="965"/>
              <a:chExt cx="34" cy="42"/>
            </a:xfrm>
          </p:grpSpPr>
          <p:sp>
            <p:nvSpPr>
              <p:cNvPr id="72758" name="Oval 54"/>
              <p:cNvSpPr>
                <a:spLocks noChangeArrowheads="1"/>
              </p:cNvSpPr>
              <p:nvPr/>
            </p:nvSpPr>
            <p:spPr bwMode="auto">
              <a:xfrm>
                <a:off x="956" y="965"/>
                <a:ext cx="34" cy="42"/>
              </a:xfrm>
              <a:prstGeom prst="ellipse">
                <a:avLst/>
              </a:prstGeom>
              <a:solidFill>
                <a:srgbClr val="000000"/>
              </a:solidFill>
              <a:ln w="0">
                <a:solidFill>
                  <a:srgbClr val="000000"/>
                </a:solidFill>
                <a:round/>
              </a:ln>
            </p:spPr>
            <p:txBody>
              <a:bodyPr/>
              <a:lstStyle/>
              <a:p>
                <a:endParaRPr lang="en-US"/>
              </a:p>
            </p:txBody>
          </p:sp>
          <p:sp>
            <p:nvSpPr>
              <p:cNvPr id="72759" name="Oval 55"/>
              <p:cNvSpPr>
                <a:spLocks noChangeArrowheads="1"/>
              </p:cNvSpPr>
              <p:nvPr/>
            </p:nvSpPr>
            <p:spPr bwMode="auto">
              <a:xfrm>
                <a:off x="956" y="965"/>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63" name="Group 59"/>
            <p:cNvGrpSpPr/>
            <p:nvPr/>
          </p:nvGrpSpPr>
          <p:grpSpPr bwMode="auto">
            <a:xfrm>
              <a:off x="794" y="997"/>
              <a:ext cx="827" cy="284"/>
              <a:chOff x="794" y="997"/>
              <a:chExt cx="827" cy="284"/>
            </a:xfrm>
          </p:grpSpPr>
          <p:sp>
            <p:nvSpPr>
              <p:cNvPr id="72761" name="Rectangle 57"/>
              <p:cNvSpPr>
                <a:spLocks noChangeArrowheads="1"/>
              </p:cNvSpPr>
              <p:nvPr/>
            </p:nvSpPr>
            <p:spPr bwMode="auto">
              <a:xfrm>
                <a:off x="794" y="997"/>
                <a:ext cx="827" cy="284"/>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62" name="Rectangle 58"/>
              <p:cNvSpPr>
                <a:spLocks noChangeArrowheads="1"/>
              </p:cNvSpPr>
              <p:nvPr/>
            </p:nvSpPr>
            <p:spPr bwMode="auto">
              <a:xfrm>
                <a:off x="794" y="997"/>
                <a:ext cx="827" cy="284"/>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66" name="Group 62"/>
            <p:cNvGrpSpPr/>
            <p:nvPr/>
          </p:nvGrpSpPr>
          <p:grpSpPr bwMode="auto">
            <a:xfrm>
              <a:off x="1388" y="902"/>
              <a:ext cx="137" cy="169"/>
              <a:chOff x="1388" y="902"/>
              <a:chExt cx="137" cy="169"/>
            </a:xfrm>
          </p:grpSpPr>
          <p:sp>
            <p:nvSpPr>
              <p:cNvPr id="72764" name="Oval 60"/>
              <p:cNvSpPr>
                <a:spLocks noChangeArrowheads="1"/>
              </p:cNvSpPr>
              <p:nvPr/>
            </p:nvSpPr>
            <p:spPr bwMode="auto">
              <a:xfrm>
                <a:off x="1388" y="902"/>
                <a:ext cx="137" cy="169"/>
              </a:xfrm>
              <a:prstGeom prst="ellipse">
                <a:avLst/>
              </a:prstGeom>
              <a:solidFill>
                <a:srgbClr val="BBE0E3"/>
              </a:solidFill>
              <a:ln w="0">
                <a:solidFill>
                  <a:srgbClr val="000000"/>
                </a:solidFill>
                <a:round/>
              </a:ln>
            </p:spPr>
            <p:txBody>
              <a:bodyPr/>
              <a:lstStyle/>
              <a:p>
                <a:endParaRPr lang="en-US"/>
              </a:p>
            </p:txBody>
          </p:sp>
          <p:sp>
            <p:nvSpPr>
              <p:cNvPr id="72765" name="Oval 61"/>
              <p:cNvSpPr>
                <a:spLocks noChangeArrowheads="1"/>
              </p:cNvSpPr>
              <p:nvPr/>
            </p:nvSpPr>
            <p:spPr bwMode="auto">
              <a:xfrm>
                <a:off x="1388" y="902"/>
                <a:ext cx="137"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69" name="Group 65"/>
            <p:cNvGrpSpPr/>
            <p:nvPr/>
          </p:nvGrpSpPr>
          <p:grpSpPr bwMode="auto">
            <a:xfrm>
              <a:off x="905" y="902"/>
              <a:ext cx="138" cy="169"/>
              <a:chOff x="905" y="902"/>
              <a:chExt cx="138" cy="169"/>
            </a:xfrm>
          </p:grpSpPr>
          <p:sp>
            <p:nvSpPr>
              <p:cNvPr id="72767" name="Oval 63"/>
              <p:cNvSpPr>
                <a:spLocks noChangeArrowheads="1"/>
              </p:cNvSpPr>
              <p:nvPr/>
            </p:nvSpPr>
            <p:spPr bwMode="auto">
              <a:xfrm>
                <a:off x="905" y="902"/>
                <a:ext cx="138" cy="169"/>
              </a:xfrm>
              <a:prstGeom prst="ellipse">
                <a:avLst/>
              </a:prstGeom>
              <a:solidFill>
                <a:srgbClr val="BBE0E3"/>
              </a:solidFill>
              <a:ln w="0">
                <a:solidFill>
                  <a:srgbClr val="000000"/>
                </a:solidFill>
                <a:round/>
              </a:ln>
            </p:spPr>
            <p:txBody>
              <a:bodyPr/>
              <a:lstStyle/>
              <a:p>
                <a:endParaRPr lang="en-US"/>
              </a:p>
            </p:txBody>
          </p:sp>
          <p:sp>
            <p:nvSpPr>
              <p:cNvPr id="72768" name="Oval 64"/>
              <p:cNvSpPr>
                <a:spLocks noChangeArrowheads="1"/>
              </p:cNvSpPr>
              <p:nvPr/>
            </p:nvSpPr>
            <p:spPr bwMode="auto">
              <a:xfrm>
                <a:off x="905" y="902"/>
                <a:ext cx="138"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72" name="Group 68"/>
            <p:cNvGrpSpPr/>
            <p:nvPr/>
          </p:nvGrpSpPr>
          <p:grpSpPr bwMode="auto">
            <a:xfrm>
              <a:off x="1388" y="902"/>
              <a:ext cx="137" cy="169"/>
              <a:chOff x="1388" y="902"/>
              <a:chExt cx="137" cy="169"/>
            </a:xfrm>
          </p:grpSpPr>
          <p:sp>
            <p:nvSpPr>
              <p:cNvPr id="72770" name="Oval 66"/>
              <p:cNvSpPr>
                <a:spLocks noChangeArrowheads="1"/>
              </p:cNvSpPr>
              <p:nvPr/>
            </p:nvSpPr>
            <p:spPr bwMode="auto">
              <a:xfrm>
                <a:off x="1388" y="902"/>
                <a:ext cx="137" cy="169"/>
              </a:xfrm>
              <a:prstGeom prst="ellipse">
                <a:avLst/>
              </a:prstGeom>
              <a:solidFill>
                <a:srgbClr val="BBE0E3"/>
              </a:solidFill>
              <a:ln w="0">
                <a:solidFill>
                  <a:srgbClr val="000000"/>
                </a:solidFill>
                <a:round/>
              </a:ln>
            </p:spPr>
            <p:txBody>
              <a:bodyPr/>
              <a:lstStyle/>
              <a:p>
                <a:endParaRPr lang="en-US"/>
              </a:p>
            </p:txBody>
          </p:sp>
          <p:sp>
            <p:nvSpPr>
              <p:cNvPr id="72771" name="Oval 67"/>
              <p:cNvSpPr>
                <a:spLocks noChangeArrowheads="1"/>
              </p:cNvSpPr>
              <p:nvPr/>
            </p:nvSpPr>
            <p:spPr bwMode="auto">
              <a:xfrm>
                <a:off x="1388" y="902"/>
                <a:ext cx="137"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75" name="Group 71"/>
            <p:cNvGrpSpPr/>
            <p:nvPr/>
          </p:nvGrpSpPr>
          <p:grpSpPr bwMode="auto">
            <a:xfrm>
              <a:off x="905" y="902"/>
              <a:ext cx="138" cy="169"/>
              <a:chOff x="905" y="902"/>
              <a:chExt cx="138" cy="169"/>
            </a:xfrm>
          </p:grpSpPr>
          <p:sp>
            <p:nvSpPr>
              <p:cNvPr id="72773" name="Oval 69"/>
              <p:cNvSpPr>
                <a:spLocks noChangeArrowheads="1"/>
              </p:cNvSpPr>
              <p:nvPr/>
            </p:nvSpPr>
            <p:spPr bwMode="auto">
              <a:xfrm>
                <a:off x="905" y="902"/>
                <a:ext cx="138" cy="169"/>
              </a:xfrm>
              <a:prstGeom prst="ellipse">
                <a:avLst/>
              </a:prstGeom>
              <a:solidFill>
                <a:srgbClr val="BBE0E3"/>
              </a:solidFill>
              <a:ln w="0">
                <a:solidFill>
                  <a:srgbClr val="000000"/>
                </a:solidFill>
                <a:round/>
              </a:ln>
            </p:spPr>
            <p:txBody>
              <a:bodyPr/>
              <a:lstStyle/>
              <a:p>
                <a:endParaRPr lang="en-US"/>
              </a:p>
            </p:txBody>
          </p:sp>
          <p:sp>
            <p:nvSpPr>
              <p:cNvPr id="72774" name="Oval 70"/>
              <p:cNvSpPr>
                <a:spLocks noChangeArrowheads="1"/>
              </p:cNvSpPr>
              <p:nvPr/>
            </p:nvSpPr>
            <p:spPr bwMode="auto">
              <a:xfrm>
                <a:off x="905" y="902"/>
                <a:ext cx="138" cy="169"/>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78" name="Group 74"/>
            <p:cNvGrpSpPr/>
            <p:nvPr/>
          </p:nvGrpSpPr>
          <p:grpSpPr bwMode="auto">
            <a:xfrm>
              <a:off x="1438" y="963"/>
              <a:ext cx="34" cy="42"/>
              <a:chOff x="1438" y="963"/>
              <a:chExt cx="34" cy="42"/>
            </a:xfrm>
          </p:grpSpPr>
          <p:sp>
            <p:nvSpPr>
              <p:cNvPr id="72776" name="Oval 72"/>
              <p:cNvSpPr>
                <a:spLocks noChangeArrowheads="1"/>
              </p:cNvSpPr>
              <p:nvPr/>
            </p:nvSpPr>
            <p:spPr bwMode="auto">
              <a:xfrm>
                <a:off x="1438" y="963"/>
                <a:ext cx="34" cy="42"/>
              </a:xfrm>
              <a:prstGeom prst="ellipse">
                <a:avLst/>
              </a:prstGeom>
              <a:solidFill>
                <a:srgbClr val="000000"/>
              </a:solidFill>
              <a:ln w="0">
                <a:solidFill>
                  <a:srgbClr val="000000"/>
                </a:solidFill>
                <a:round/>
              </a:ln>
            </p:spPr>
            <p:txBody>
              <a:bodyPr/>
              <a:lstStyle/>
              <a:p>
                <a:endParaRPr lang="en-US"/>
              </a:p>
            </p:txBody>
          </p:sp>
          <p:sp>
            <p:nvSpPr>
              <p:cNvPr id="72777" name="Oval 73"/>
              <p:cNvSpPr>
                <a:spLocks noChangeArrowheads="1"/>
              </p:cNvSpPr>
              <p:nvPr/>
            </p:nvSpPr>
            <p:spPr bwMode="auto">
              <a:xfrm>
                <a:off x="1438" y="963"/>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781" name="Group 77"/>
            <p:cNvGrpSpPr/>
            <p:nvPr/>
          </p:nvGrpSpPr>
          <p:grpSpPr bwMode="auto">
            <a:xfrm>
              <a:off x="956" y="965"/>
              <a:ext cx="34" cy="42"/>
              <a:chOff x="956" y="965"/>
              <a:chExt cx="34" cy="42"/>
            </a:xfrm>
          </p:grpSpPr>
          <p:sp>
            <p:nvSpPr>
              <p:cNvPr id="72779" name="Oval 75"/>
              <p:cNvSpPr>
                <a:spLocks noChangeArrowheads="1"/>
              </p:cNvSpPr>
              <p:nvPr/>
            </p:nvSpPr>
            <p:spPr bwMode="auto">
              <a:xfrm>
                <a:off x="956" y="965"/>
                <a:ext cx="34" cy="42"/>
              </a:xfrm>
              <a:prstGeom prst="ellipse">
                <a:avLst/>
              </a:prstGeom>
              <a:solidFill>
                <a:srgbClr val="000000"/>
              </a:solidFill>
              <a:ln w="0">
                <a:solidFill>
                  <a:srgbClr val="000000"/>
                </a:solidFill>
                <a:round/>
              </a:ln>
            </p:spPr>
            <p:txBody>
              <a:bodyPr/>
              <a:lstStyle/>
              <a:p>
                <a:endParaRPr lang="en-US"/>
              </a:p>
            </p:txBody>
          </p:sp>
          <p:sp>
            <p:nvSpPr>
              <p:cNvPr id="72780" name="Oval 76"/>
              <p:cNvSpPr>
                <a:spLocks noChangeArrowheads="1"/>
              </p:cNvSpPr>
              <p:nvPr/>
            </p:nvSpPr>
            <p:spPr bwMode="auto">
              <a:xfrm>
                <a:off x="956" y="965"/>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782" name="Freeform 78"/>
            <p:cNvSpPr>
              <a:spLocks noEditPoints="1"/>
            </p:cNvSpPr>
            <p:nvPr/>
          </p:nvSpPr>
          <p:spPr bwMode="auto">
            <a:xfrm>
              <a:off x="2482" y="1123"/>
              <a:ext cx="173" cy="64"/>
            </a:xfrm>
            <a:custGeom>
              <a:avLst/>
              <a:gdLst>
                <a:gd name="T0" fmla="*/ 0 w 173"/>
                <a:gd name="T1" fmla="*/ 21 h 64"/>
                <a:gd name="T2" fmla="*/ 130 w 173"/>
                <a:gd name="T3" fmla="*/ 21 h 64"/>
                <a:gd name="T4" fmla="*/ 130 w 173"/>
                <a:gd name="T5" fmla="*/ 43 h 64"/>
                <a:gd name="T6" fmla="*/ 0 w 173"/>
                <a:gd name="T7" fmla="*/ 43 h 64"/>
                <a:gd name="T8" fmla="*/ 0 w 173"/>
                <a:gd name="T9" fmla="*/ 21 h 64"/>
                <a:gd name="T10" fmla="*/ 121 w 173"/>
                <a:gd name="T11" fmla="*/ 0 h 64"/>
                <a:gd name="T12" fmla="*/ 173 w 173"/>
                <a:gd name="T13" fmla="*/ 32 h 64"/>
                <a:gd name="T14" fmla="*/ 121 w 173"/>
                <a:gd name="T15" fmla="*/ 64 h 64"/>
                <a:gd name="T16" fmla="*/ 121 w 1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4">
                  <a:moveTo>
                    <a:pt x="0" y="21"/>
                  </a:moveTo>
                  <a:lnTo>
                    <a:pt x="130" y="21"/>
                  </a:lnTo>
                  <a:lnTo>
                    <a:pt x="130" y="43"/>
                  </a:lnTo>
                  <a:lnTo>
                    <a:pt x="0" y="43"/>
                  </a:lnTo>
                  <a:lnTo>
                    <a:pt x="0" y="21"/>
                  </a:lnTo>
                  <a:close/>
                  <a:moveTo>
                    <a:pt x="121" y="0"/>
                  </a:moveTo>
                  <a:lnTo>
                    <a:pt x="173" y="32"/>
                  </a:lnTo>
                  <a:lnTo>
                    <a:pt x="121" y="64"/>
                  </a:lnTo>
                  <a:lnTo>
                    <a:pt x="121" y="0"/>
                  </a:lnTo>
                  <a:close/>
                </a:path>
              </a:pathLst>
            </a:custGeom>
            <a:solidFill>
              <a:srgbClr val="000000"/>
            </a:solidFill>
            <a:ln w="1588" cap="flat">
              <a:solidFill>
                <a:srgbClr val="000000"/>
              </a:solidFill>
              <a:prstDash val="solid"/>
              <a:bevel/>
            </a:ln>
          </p:spPr>
          <p:txBody>
            <a:bodyPr/>
            <a:lstStyle/>
            <a:p>
              <a:endParaRPr lang="en-US"/>
            </a:p>
          </p:txBody>
        </p:sp>
        <p:sp>
          <p:nvSpPr>
            <p:cNvPr id="72783" name="Line 79"/>
            <p:cNvSpPr>
              <a:spLocks noChangeShapeType="1"/>
            </p:cNvSpPr>
            <p:nvPr/>
          </p:nvSpPr>
          <p:spPr bwMode="auto">
            <a:xfrm>
              <a:off x="560" y="1287"/>
              <a:ext cx="134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784" name="Rectangle 80"/>
            <p:cNvSpPr>
              <a:spLocks noChangeArrowheads="1"/>
            </p:cNvSpPr>
            <p:nvPr/>
          </p:nvSpPr>
          <p:spPr bwMode="auto">
            <a:xfrm>
              <a:off x="554" y="1292"/>
              <a:ext cx="134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85" name="Line 81"/>
            <p:cNvSpPr>
              <a:spLocks noChangeShapeType="1"/>
            </p:cNvSpPr>
            <p:nvPr/>
          </p:nvSpPr>
          <p:spPr bwMode="auto">
            <a:xfrm>
              <a:off x="560" y="1287"/>
              <a:ext cx="134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786" name="Rectangle 82"/>
            <p:cNvSpPr>
              <a:spLocks noChangeArrowheads="1"/>
            </p:cNvSpPr>
            <p:nvPr/>
          </p:nvSpPr>
          <p:spPr bwMode="auto">
            <a:xfrm>
              <a:off x="554" y="1292"/>
              <a:ext cx="134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88" name="Rectangle 84"/>
            <p:cNvSpPr>
              <a:spLocks noChangeArrowheads="1"/>
            </p:cNvSpPr>
            <p:nvPr/>
          </p:nvSpPr>
          <p:spPr bwMode="auto">
            <a:xfrm>
              <a:off x="1012" y="1486"/>
              <a:ext cx="75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a:t>
              </a:r>
            </a:p>
          </p:txBody>
        </p:sp>
        <p:sp>
          <p:nvSpPr>
            <p:cNvPr id="72789" name="Rectangle 85"/>
            <p:cNvSpPr>
              <a:spLocks noChangeArrowheads="1"/>
            </p:cNvSpPr>
            <p:nvPr/>
          </p:nvSpPr>
          <p:spPr bwMode="auto">
            <a:xfrm>
              <a:off x="1086" y="14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p>
          </p:txBody>
        </p:sp>
        <p:grpSp>
          <p:nvGrpSpPr>
            <p:cNvPr id="72792" name="Group 88"/>
            <p:cNvGrpSpPr>
              <a:grpSpLocks noChangeAspect="1"/>
            </p:cNvGrpSpPr>
            <p:nvPr/>
          </p:nvGrpSpPr>
          <p:grpSpPr bwMode="auto">
            <a:xfrm>
              <a:off x="3033" y="900"/>
              <a:ext cx="2310" cy="896"/>
              <a:chOff x="3033" y="900"/>
              <a:chExt cx="2310" cy="896"/>
            </a:xfrm>
          </p:grpSpPr>
          <p:sp>
            <p:nvSpPr>
              <p:cNvPr id="72791" name="AutoShape 87"/>
              <p:cNvSpPr>
                <a:spLocks noChangeAspect="1" noChangeArrowheads="1" noTextEdit="1"/>
              </p:cNvSpPr>
              <p:nvPr/>
            </p:nvSpPr>
            <p:spPr bwMode="auto">
              <a:xfrm>
                <a:off x="3033" y="900"/>
                <a:ext cx="2310" cy="768"/>
              </a:xfrm>
              <a:prstGeom prst="rect">
                <a:avLst/>
              </a:prstGeom>
              <a:noFill/>
              <a:ln w="9525" algn="ctr">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94" name="Rectangle 90"/>
              <p:cNvSpPr>
                <a:spLocks noChangeArrowheads="1"/>
              </p:cNvSpPr>
              <p:nvPr/>
            </p:nvSpPr>
            <p:spPr bwMode="auto">
              <a:xfrm>
                <a:off x="3538" y="1486"/>
                <a:ext cx="76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b</a:t>
                </a:r>
              </a:p>
            </p:txBody>
          </p:sp>
          <p:sp>
            <p:nvSpPr>
              <p:cNvPr id="72795" name="Rectangle 91"/>
              <p:cNvSpPr>
                <a:spLocks noChangeArrowheads="1"/>
              </p:cNvSpPr>
              <p:nvPr/>
            </p:nvSpPr>
            <p:spPr bwMode="auto">
              <a:xfrm>
                <a:off x="3612" y="1486"/>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ì</a:t>
                </a:r>
                <a:endParaRPr lang="en-US"/>
              </a:p>
            </p:txBody>
          </p:sp>
          <p:grpSp>
            <p:nvGrpSpPr>
              <p:cNvPr id="72818" name="Group 114"/>
              <p:cNvGrpSpPr/>
              <p:nvPr/>
            </p:nvGrpSpPr>
            <p:grpSpPr bwMode="auto">
              <a:xfrm>
                <a:off x="3313" y="902"/>
                <a:ext cx="2025" cy="379"/>
                <a:chOff x="3313" y="902"/>
                <a:chExt cx="2025" cy="379"/>
              </a:xfrm>
            </p:grpSpPr>
            <p:grpSp>
              <p:nvGrpSpPr>
                <p:cNvPr id="72799" name="Group 95"/>
                <p:cNvGrpSpPr/>
                <p:nvPr/>
              </p:nvGrpSpPr>
              <p:grpSpPr bwMode="auto">
                <a:xfrm>
                  <a:off x="4104" y="973"/>
                  <a:ext cx="1234" cy="245"/>
                  <a:chOff x="4104" y="973"/>
                  <a:chExt cx="1234" cy="245"/>
                </a:xfrm>
              </p:grpSpPr>
              <p:pic>
                <p:nvPicPr>
                  <p:cNvPr id="72797" name="Picture 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98" name="Picture 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816" name="Group 112"/>
                <p:cNvGrpSpPr/>
                <p:nvPr/>
              </p:nvGrpSpPr>
              <p:grpSpPr bwMode="auto">
                <a:xfrm>
                  <a:off x="3313" y="902"/>
                  <a:ext cx="820" cy="379"/>
                  <a:chOff x="3313" y="902"/>
                  <a:chExt cx="820" cy="379"/>
                </a:xfrm>
              </p:grpSpPr>
              <p:grpSp>
                <p:nvGrpSpPr>
                  <p:cNvPr id="72802" name="Group 98"/>
                  <p:cNvGrpSpPr/>
                  <p:nvPr/>
                </p:nvGrpSpPr>
                <p:grpSpPr bwMode="auto">
                  <a:xfrm>
                    <a:off x="3313" y="902"/>
                    <a:ext cx="820" cy="285"/>
                    <a:chOff x="3313" y="902"/>
                    <a:chExt cx="820" cy="285"/>
                  </a:xfrm>
                </p:grpSpPr>
                <p:sp>
                  <p:nvSpPr>
                    <p:cNvPr id="72800" name="Rectangle 96"/>
                    <p:cNvSpPr>
                      <a:spLocks noChangeArrowheads="1"/>
                    </p:cNvSpPr>
                    <p:nvPr/>
                  </p:nvSpPr>
                  <p:spPr bwMode="auto">
                    <a:xfrm>
                      <a:off x="3313" y="902"/>
                      <a:ext cx="820" cy="28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01" name="Rectangle 97"/>
                    <p:cNvSpPr>
                      <a:spLocks noChangeArrowheads="1"/>
                    </p:cNvSpPr>
                    <p:nvPr/>
                  </p:nvSpPr>
                  <p:spPr bwMode="auto">
                    <a:xfrm>
                      <a:off x="3313" y="902"/>
                      <a:ext cx="820" cy="285"/>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09" name="Group 105"/>
                  <p:cNvGrpSpPr/>
                  <p:nvPr/>
                </p:nvGrpSpPr>
                <p:grpSpPr bwMode="auto">
                  <a:xfrm>
                    <a:off x="3406" y="1113"/>
                    <a:ext cx="616" cy="168"/>
                    <a:chOff x="3406" y="1113"/>
                    <a:chExt cx="616" cy="168"/>
                  </a:xfrm>
                </p:grpSpPr>
                <p:grpSp>
                  <p:nvGrpSpPr>
                    <p:cNvPr id="72805" name="Group 101"/>
                    <p:cNvGrpSpPr/>
                    <p:nvPr/>
                  </p:nvGrpSpPr>
                  <p:grpSpPr bwMode="auto">
                    <a:xfrm>
                      <a:off x="3406" y="1113"/>
                      <a:ext cx="137" cy="168"/>
                      <a:chOff x="3406" y="1113"/>
                      <a:chExt cx="137" cy="168"/>
                    </a:xfrm>
                  </p:grpSpPr>
                  <p:sp>
                    <p:nvSpPr>
                      <p:cNvPr id="72803" name="Oval 99"/>
                      <p:cNvSpPr>
                        <a:spLocks noChangeArrowheads="1"/>
                      </p:cNvSpPr>
                      <p:nvPr/>
                    </p:nvSpPr>
                    <p:spPr bwMode="auto">
                      <a:xfrm>
                        <a:off x="3406" y="1113"/>
                        <a:ext cx="137" cy="168"/>
                      </a:xfrm>
                      <a:prstGeom prst="ellipse">
                        <a:avLst/>
                      </a:prstGeom>
                      <a:solidFill>
                        <a:srgbClr val="BBE0E3"/>
                      </a:solidFill>
                      <a:ln w="0">
                        <a:solidFill>
                          <a:srgbClr val="000000"/>
                        </a:solidFill>
                        <a:round/>
                      </a:ln>
                    </p:spPr>
                    <p:txBody>
                      <a:bodyPr/>
                      <a:lstStyle/>
                      <a:p>
                        <a:endParaRPr lang="en-US"/>
                      </a:p>
                    </p:txBody>
                  </p:sp>
                  <p:sp>
                    <p:nvSpPr>
                      <p:cNvPr id="72804" name="Oval 100"/>
                      <p:cNvSpPr>
                        <a:spLocks noChangeArrowheads="1"/>
                      </p:cNvSpPr>
                      <p:nvPr/>
                    </p:nvSpPr>
                    <p:spPr bwMode="auto">
                      <a:xfrm>
                        <a:off x="3406"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08" name="Group 104"/>
                    <p:cNvGrpSpPr/>
                    <p:nvPr/>
                  </p:nvGrpSpPr>
                  <p:grpSpPr bwMode="auto">
                    <a:xfrm>
                      <a:off x="3885" y="1113"/>
                      <a:ext cx="137" cy="168"/>
                      <a:chOff x="3885" y="1113"/>
                      <a:chExt cx="137" cy="168"/>
                    </a:xfrm>
                  </p:grpSpPr>
                  <p:sp>
                    <p:nvSpPr>
                      <p:cNvPr id="72806" name="Oval 102"/>
                      <p:cNvSpPr>
                        <a:spLocks noChangeArrowheads="1"/>
                      </p:cNvSpPr>
                      <p:nvPr/>
                    </p:nvSpPr>
                    <p:spPr bwMode="auto">
                      <a:xfrm>
                        <a:off x="3885" y="1113"/>
                        <a:ext cx="137" cy="168"/>
                      </a:xfrm>
                      <a:prstGeom prst="ellipse">
                        <a:avLst/>
                      </a:prstGeom>
                      <a:solidFill>
                        <a:srgbClr val="BBE0E3"/>
                      </a:solidFill>
                      <a:ln w="0">
                        <a:solidFill>
                          <a:srgbClr val="000000"/>
                        </a:solidFill>
                        <a:round/>
                      </a:ln>
                    </p:spPr>
                    <p:txBody>
                      <a:bodyPr/>
                      <a:lstStyle/>
                      <a:p>
                        <a:endParaRPr lang="en-US"/>
                      </a:p>
                    </p:txBody>
                  </p:sp>
                  <p:sp>
                    <p:nvSpPr>
                      <p:cNvPr id="72807" name="Oval 103"/>
                      <p:cNvSpPr>
                        <a:spLocks noChangeArrowheads="1"/>
                      </p:cNvSpPr>
                      <p:nvPr/>
                    </p:nvSpPr>
                    <p:spPr bwMode="auto">
                      <a:xfrm>
                        <a:off x="3885"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72812" name="Group 108"/>
                  <p:cNvGrpSpPr/>
                  <p:nvPr/>
                </p:nvGrpSpPr>
                <p:grpSpPr bwMode="auto">
                  <a:xfrm>
                    <a:off x="3460" y="1179"/>
                    <a:ext cx="34" cy="42"/>
                    <a:chOff x="3460" y="1179"/>
                    <a:chExt cx="34" cy="42"/>
                  </a:xfrm>
                </p:grpSpPr>
                <p:sp>
                  <p:nvSpPr>
                    <p:cNvPr id="72810" name="Oval 106"/>
                    <p:cNvSpPr>
                      <a:spLocks noChangeArrowheads="1"/>
                    </p:cNvSpPr>
                    <p:nvPr/>
                  </p:nvSpPr>
                  <p:spPr bwMode="auto">
                    <a:xfrm>
                      <a:off x="3460" y="1179"/>
                      <a:ext cx="34" cy="42"/>
                    </a:xfrm>
                    <a:prstGeom prst="ellipse">
                      <a:avLst/>
                    </a:prstGeom>
                    <a:solidFill>
                      <a:srgbClr val="000000"/>
                    </a:solidFill>
                    <a:ln w="0">
                      <a:solidFill>
                        <a:srgbClr val="000000"/>
                      </a:solidFill>
                      <a:round/>
                    </a:ln>
                  </p:spPr>
                  <p:txBody>
                    <a:bodyPr/>
                    <a:lstStyle/>
                    <a:p>
                      <a:endParaRPr lang="en-US"/>
                    </a:p>
                  </p:txBody>
                </p:sp>
                <p:sp>
                  <p:nvSpPr>
                    <p:cNvPr id="72811" name="Oval 107"/>
                    <p:cNvSpPr>
                      <a:spLocks noChangeArrowheads="1"/>
                    </p:cNvSpPr>
                    <p:nvPr/>
                  </p:nvSpPr>
                  <p:spPr bwMode="auto">
                    <a:xfrm>
                      <a:off x="3460" y="1179"/>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15" name="Group 111"/>
                  <p:cNvGrpSpPr/>
                  <p:nvPr/>
                </p:nvGrpSpPr>
                <p:grpSpPr bwMode="auto">
                  <a:xfrm>
                    <a:off x="3938" y="1176"/>
                    <a:ext cx="35" cy="42"/>
                    <a:chOff x="3938" y="1176"/>
                    <a:chExt cx="35" cy="42"/>
                  </a:xfrm>
                </p:grpSpPr>
                <p:sp>
                  <p:nvSpPr>
                    <p:cNvPr id="72813" name="Oval 109"/>
                    <p:cNvSpPr>
                      <a:spLocks noChangeArrowheads="1"/>
                    </p:cNvSpPr>
                    <p:nvPr/>
                  </p:nvSpPr>
                  <p:spPr bwMode="auto">
                    <a:xfrm>
                      <a:off x="3938" y="1176"/>
                      <a:ext cx="35" cy="42"/>
                    </a:xfrm>
                    <a:prstGeom prst="ellipse">
                      <a:avLst/>
                    </a:prstGeom>
                    <a:solidFill>
                      <a:srgbClr val="000000"/>
                    </a:solidFill>
                    <a:ln w="0">
                      <a:solidFill>
                        <a:srgbClr val="000000"/>
                      </a:solidFill>
                      <a:round/>
                    </a:ln>
                  </p:spPr>
                  <p:txBody>
                    <a:bodyPr/>
                    <a:lstStyle/>
                    <a:p>
                      <a:endParaRPr lang="en-US"/>
                    </a:p>
                  </p:txBody>
                </p:sp>
                <p:sp>
                  <p:nvSpPr>
                    <p:cNvPr id="72814" name="Oval 110"/>
                    <p:cNvSpPr>
                      <a:spLocks noChangeArrowheads="1"/>
                    </p:cNvSpPr>
                    <p:nvPr/>
                  </p:nvSpPr>
                  <p:spPr bwMode="auto">
                    <a:xfrm>
                      <a:off x="3938" y="1176"/>
                      <a:ext cx="35"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72817" name="Freeform 113"/>
                <p:cNvSpPr>
                  <a:spLocks noEditPoints="1"/>
                </p:cNvSpPr>
                <p:nvPr/>
              </p:nvSpPr>
              <p:spPr bwMode="auto">
                <a:xfrm>
                  <a:off x="4987" y="1052"/>
                  <a:ext cx="171" cy="63"/>
                </a:xfrm>
                <a:custGeom>
                  <a:avLst/>
                  <a:gdLst>
                    <a:gd name="T0" fmla="*/ 0 w 171"/>
                    <a:gd name="T1" fmla="*/ 21 h 63"/>
                    <a:gd name="T2" fmla="*/ 129 w 171"/>
                    <a:gd name="T3" fmla="*/ 21 h 63"/>
                    <a:gd name="T4" fmla="*/ 129 w 171"/>
                    <a:gd name="T5" fmla="*/ 42 h 63"/>
                    <a:gd name="T6" fmla="*/ 0 w 171"/>
                    <a:gd name="T7" fmla="*/ 42 h 63"/>
                    <a:gd name="T8" fmla="*/ 0 w 171"/>
                    <a:gd name="T9" fmla="*/ 21 h 63"/>
                    <a:gd name="T10" fmla="*/ 120 w 171"/>
                    <a:gd name="T11" fmla="*/ 0 h 63"/>
                    <a:gd name="T12" fmla="*/ 171 w 171"/>
                    <a:gd name="T13" fmla="*/ 32 h 63"/>
                    <a:gd name="T14" fmla="*/ 120 w 171"/>
                    <a:gd name="T15" fmla="*/ 63 h 63"/>
                    <a:gd name="T16" fmla="*/ 120 w 171"/>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3">
                      <a:moveTo>
                        <a:pt x="0" y="21"/>
                      </a:moveTo>
                      <a:lnTo>
                        <a:pt x="129" y="21"/>
                      </a:lnTo>
                      <a:lnTo>
                        <a:pt x="129" y="42"/>
                      </a:lnTo>
                      <a:lnTo>
                        <a:pt x="0" y="42"/>
                      </a:lnTo>
                      <a:lnTo>
                        <a:pt x="0" y="21"/>
                      </a:lnTo>
                      <a:close/>
                      <a:moveTo>
                        <a:pt x="120" y="0"/>
                      </a:moveTo>
                      <a:lnTo>
                        <a:pt x="171" y="32"/>
                      </a:lnTo>
                      <a:lnTo>
                        <a:pt x="120" y="63"/>
                      </a:lnTo>
                      <a:lnTo>
                        <a:pt x="120" y="0"/>
                      </a:lnTo>
                      <a:close/>
                    </a:path>
                  </a:pathLst>
                </a:custGeom>
                <a:solidFill>
                  <a:srgbClr val="000000"/>
                </a:solidFill>
                <a:ln w="0" cap="flat">
                  <a:solidFill>
                    <a:srgbClr val="000000"/>
                  </a:solidFill>
                  <a:prstDash val="solid"/>
                  <a:bevel/>
                </a:ln>
              </p:spPr>
              <p:txBody>
                <a:bodyPr/>
                <a:lstStyle/>
                <a:p>
                  <a:endParaRPr lang="en-US"/>
                </a:p>
              </p:txBody>
            </p:sp>
          </p:grpSp>
          <p:grpSp>
            <p:nvGrpSpPr>
              <p:cNvPr id="72821" name="Group 117"/>
              <p:cNvGrpSpPr/>
              <p:nvPr/>
            </p:nvGrpSpPr>
            <p:grpSpPr bwMode="auto">
              <a:xfrm>
                <a:off x="3050" y="1287"/>
                <a:ext cx="1339" cy="47"/>
                <a:chOff x="3050" y="1287"/>
                <a:chExt cx="1339" cy="47"/>
              </a:xfrm>
            </p:grpSpPr>
            <p:sp>
              <p:nvSpPr>
                <p:cNvPr id="72819" name="Line 115"/>
                <p:cNvSpPr>
                  <a:spLocks noChangeShapeType="1"/>
                </p:cNvSpPr>
                <p:nvPr/>
              </p:nvSpPr>
              <p:spPr bwMode="auto">
                <a:xfrm>
                  <a:off x="3056" y="1287"/>
                  <a:ext cx="133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820" name="Rectangle 116"/>
                <p:cNvSpPr>
                  <a:spLocks noChangeArrowheads="1"/>
                </p:cNvSpPr>
                <p:nvPr/>
              </p:nvSpPr>
              <p:spPr bwMode="auto">
                <a:xfrm>
                  <a:off x="3050" y="1292"/>
                  <a:ext cx="133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72824" name="Group 120"/>
              <p:cNvGrpSpPr/>
              <p:nvPr/>
            </p:nvGrpSpPr>
            <p:grpSpPr bwMode="auto">
              <a:xfrm>
                <a:off x="4104" y="973"/>
                <a:ext cx="1234" cy="245"/>
                <a:chOff x="4104" y="973"/>
                <a:chExt cx="1234" cy="245"/>
              </a:xfrm>
            </p:grpSpPr>
            <p:pic>
              <p:nvPicPr>
                <p:cNvPr id="72822" name="Picture 1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3" name="Picture 1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841" name="Group 137"/>
              <p:cNvGrpSpPr/>
              <p:nvPr/>
            </p:nvGrpSpPr>
            <p:grpSpPr bwMode="auto">
              <a:xfrm>
                <a:off x="3313" y="902"/>
                <a:ext cx="820" cy="379"/>
                <a:chOff x="3313" y="902"/>
                <a:chExt cx="820" cy="379"/>
              </a:xfrm>
            </p:grpSpPr>
            <p:grpSp>
              <p:nvGrpSpPr>
                <p:cNvPr id="72827" name="Group 123"/>
                <p:cNvGrpSpPr/>
                <p:nvPr/>
              </p:nvGrpSpPr>
              <p:grpSpPr bwMode="auto">
                <a:xfrm>
                  <a:off x="3313" y="902"/>
                  <a:ext cx="820" cy="285"/>
                  <a:chOff x="3313" y="902"/>
                  <a:chExt cx="820" cy="285"/>
                </a:xfrm>
              </p:grpSpPr>
              <p:sp>
                <p:nvSpPr>
                  <p:cNvPr id="72825" name="Rectangle 121"/>
                  <p:cNvSpPr>
                    <a:spLocks noChangeArrowheads="1"/>
                  </p:cNvSpPr>
                  <p:nvPr/>
                </p:nvSpPr>
                <p:spPr bwMode="auto">
                  <a:xfrm>
                    <a:off x="3313" y="902"/>
                    <a:ext cx="820" cy="28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26" name="Rectangle 122"/>
                  <p:cNvSpPr>
                    <a:spLocks noChangeArrowheads="1"/>
                  </p:cNvSpPr>
                  <p:nvPr/>
                </p:nvSpPr>
                <p:spPr bwMode="auto">
                  <a:xfrm>
                    <a:off x="3313" y="902"/>
                    <a:ext cx="820" cy="285"/>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34" name="Group 130"/>
                <p:cNvGrpSpPr/>
                <p:nvPr/>
              </p:nvGrpSpPr>
              <p:grpSpPr bwMode="auto">
                <a:xfrm>
                  <a:off x="3406" y="1113"/>
                  <a:ext cx="616" cy="168"/>
                  <a:chOff x="3406" y="1113"/>
                  <a:chExt cx="616" cy="168"/>
                </a:xfrm>
              </p:grpSpPr>
              <p:grpSp>
                <p:nvGrpSpPr>
                  <p:cNvPr id="72830" name="Group 126"/>
                  <p:cNvGrpSpPr/>
                  <p:nvPr/>
                </p:nvGrpSpPr>
                <p:grpSpPr bwMode="auto">
                  <a:xfrm>
                    <a:off x="3406" y="1113"/>
                    <a:ext cx="137" cy="168"/>
                    <a:chOff x="3406" y="1113"/>
                    <a:chExt cx="137" cy="168"/>
                  </a:xfrm>
                </p:grpSpPr>
                <p:sp>
                  <p:nvSpPr>
                    <p:cNvPr id="72828" name="Oval 124"/>
                    <p:cNvSpPr>
                      <a:spLocks noChangeArrowheads="1"/>
                    </p:cNvSpPr>
                    <p:nvPr/>
                  </p:nvSpPr>
                  <p:spPr bwMode="auto">
                    <a:xfrm>
                      <a:off x="3406" y="1113"/>
                      <a:ext cx="137" cy="168"/>
                    </a:xfrm>
                    <a:prstGeom prst="ellipse">
                      <a:avLst/>
                    </a:prstGeom>
                    <a:solidFill>
                      <a:srgbClr val="BBE0E3"/>
                    </a:solidFill>
                    <a:ln w="0">
                      <a:solidFill>
                        <a:srgbClr val="000000"/>
                      </a:solidFill>
                      <a:round/>
                    </a:ln>
                  </p:spPr>
                  <p:txBody>
                    <a:bodyPr/>
                    <a:lstStyle/>
                    <a:p>
                      <a:endParaRPr lang="en-US"/>
                    </a:p>
                  </p:txBody>
                </p:sp>
                <p:sp>
                  <p:nvSpPr>
                    <p:cNvPr id="72829" name="Oval 125"/>
                    <p:cNvSpPr>
                      <a:spLocks noChangeArrowheads="1"/>
                    </p:cNvSpPr>
                    <p:nvPr/>
                  </p:nvSpPr>
                  <p:spPr bwMode="auto">
                    <a:xfrm>
                      <a:off x="3406"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33" name="Group 129"/>
                  <p:cNvGrpSpPr/>
                  <p:nvPr/>
                </p:nvGrpSpPr>
                <p:grpSpPr bwMode="auto">
                  <a:xfrm>
                    <a:off x="3885" y="1113"/>
                    <a:ext cx="137" cy="168"/>
                    <a:chOff x="3885" y="1113"/>
                    <a:chExt cx="137" cy="168"/>
                  </a:xfrm>
                </p:grpSpPr>
                <p:sp>
                  <p:nvSpPr>
                    <p:cNvPr id="72831" name="Oval 127"/>
                    <p:cNvSpPr>
                      <a:spLocks noChangeArrowheads="1"/>
                    </p:cNvSpPr>
                    <p:nvPr/>
                  </p:nvSpPr>
                  <p:spPr bwMode="auto">
                    <a:xfrm>
                      <a:off x="3885" y="1113"/>
                      <a:ext cx="137" cy="168"/>
                    </a:xfrm>
                    <a:prstGeom prst="ellipse">
                      <a:avLst/>
                    </a:prstGeom>
                    <a:solidFill>
                      <a:srgbClr val="BBE0E3"/>
                    </a:solidFill>
                    <a:ln w="0">
                      <a:solidFill>
                        <a:srgbClr val="000000"/>
                      </a:solidFill>
                      <a:round/>
                    </a:ln>
                  </p:spPr>
                  <p:txBody>
                    <a:bodyPr/>
                    <a:lstStyle/>
                    <a:p>
                      <a:endParaRPr lang="en-US"/>
                    </a:p>
                  </p:txBody>
                </p:sp>
                <p:sp>
                  <p:nvSpPr>
                    <p:cNvPr id="72832" name="Oval 128"/>
                    <p:cNvSpPr>
                      <a:spLocks noChangeArrowheads="1"/>
                    </p:cNvSpPr>
                    <p:nvPr/>
                  </p:nvSpPr>
                  <p:spPr bwMode="auto">
                    <a:xfrm>
                      <a:off x="3885"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72837" name="Group 133"/>
                <p:cNvGrpSpPr/>
                <p:nvPr/>
              </p:nvGrpSpPr>
              <p:grpSpPr bwMode="auto">
                <a:xfrm>
                  <a:off x="3460" y="1179"/>
                  <a:ext cx="34" cy="42"/>
                  <a:chOff x="3460" y="1179"/>
                  <a:chExt cx="34" cy="42"/>
                </a:xfrm>
              </p:grpSpPr>
              <p:sp>
                <p:nvSpPr>
                  <p:cNvPr id="72835" name="Oval 131"/>
                  <p:cNvSpPr>
                    <a:spLocks noChangeArrowheads="1"/>
                  </p:cNvSpPr>
                  <p:nvPr/>
                </p:nvSpPr>
                <p:spPr bwMode="auto">
                  <a:xfrm>
                    <a:off x="3460" y="1179"/>
                    <a:ext cx="34" cy="42"/>
                  </a:xfrm>
                  <a:prstGeom prst="ellipse">
                    <a:avLst/>
                  </a:prstGeom>
                  <a:solidFill>
                    <a:srgbClr val="000000"/>
                  </a:solidFill>
                  <a:ln w="0">
                    <a:solidFill>
                      <a:srgbClr val="000000"/>
                    </a:solidFill>
                    <a:round/>
                  </a:ln>
                </p:spPr>
                <p:txBody>
                  <a:bodyPr/>
                  <a:lstStyle/>
                  <a:p>
                    <a:endParaRPr lang="en-US"/>
                  </a:p>
                </p:txBody>
              </p:sp>
              <p:sp>
                <p:nvSpPr>
                  <p:cNvPr id="72836" name="Oval 132"/>
                  <p:cNvSpPr>
                    <a:spLocks noChangeArrowheads="1"/>
                  </p:cNvSpPr>
                  <p:nvPr/>
                </p:nvSpPr>
                <p:spPr bwMode="auto">
                  <a:xfrm>
                    <a:off x="3460" y="1179"/>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40" name="Group 136"/>
                <p:cNvGrpSpPr/>
                <p:nvPr/>
              </p:nvGrpSpPr>
              <p:grpSpPr bwMode="auto">
                <a:xfrm>
                  <a:off x="3938" y="1176"/>
                  <a:ext cx="35" cy="42"/>
                  <a:chOff x="3938" y="1176"/>
                  <a:chExt cx="35" cy="42"/>
                </a:xfrm>
              </p:grpSpPr>
              <p:sp>
                <p:nvSpPr>
                  <p:cNvPr id="72838" name="Oval 134"/>
                  <p:cNvSpPr>
                    <a:spLocks noChangeArrowheads="1"/>
                  </p:cNvSpPr>
                  <p:nvPr/>
                </p:nvSpPr>
                <p:spPr bwMode="auto">
                  <a:xfrm>
                    <a:off x="3938" y="1176"/>
                    <a:ext cx="35" cy="42"/>
                  </a:xfrm>
                  <a:prstGeom prst="ellipse">
                    <a:avLst/>
                  </a:prstGeom>
                  <a:solidFill>
                    <a:srgbClr val="000000"/>
                  </a:solidFill>
                  <a:ln w="0">
                    <a:solidFill>
                      <a:srgbClr val="000000"/>
                    </a:solidFill>
                    <a:round/>
                  </a:ln>
                </p:spPr>
                <p:txBody>
                  <a:bodyPr/>
                  <a:lstStyle/>
                  <a:p>
                    <a:endParaRPr lang="en-US"/>
                  </a:p>
                </p:txBody>
              </p:sp>
              <p:sp>
                <p:nvSpPr>
                  <p:cNvPr id="72839" name="Oval 135"/>
                  <p:cNvSpPr>
                    <a:spLocks noChangeArrowheads="1"/>
                  </p:cNvSpPr>
                  <p:nvPr/>
                </p:nvSpPr>
                <p:spPr bwMode="auto">
                  <a:xfrm>
                    <a:off x="3938" y="1176"/>
                    <a:ext cx="35"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72842" name="Freeform 138"/>
              <p:cNvSpPr>
                <a:spLocks noEditPoints="1"/>
              </p:cNvSpPr>
              <p:nvPr/>
            </p:nvSpPr>
            <p:spPr bwMode="auto">
              <a:xfrm>
                <a:off x="4987" y="1052"/>
                <a:ext cx="171" cy="63"/>
              </a:xfrm>
              <a:custGeom>
                <a:avLst/>
                <a:gdLst>
                  <a:gd name="T0" fmla="*/ 0 w 171"/>
                  <a:gd name="T1" fmla="*/ 21 h 63"/>
                  <a:gd name="T2" fmla="*/ 129 w 171"/>
                  <a:gd name="T3" fmla="*/ 21 h 63"/>
                  <a:gd name="T4" fmla="*/ 129 w 171"/>
                  <a:gd name="T5" fmla="*/ 42 h 63"/>
                  <a:gd name="T6" fmla="*/ 0 w 171"/>
                  <a:gd name="T7" fmla="*/ 42 h 63"/>
                  <a:gd name="T8" fmla="*/ 0 w 171"/>
                  <a:gd name="T9" fmla="*/ 21 h 63"/>
                  <a:gd name="T10" fmla="*/ 120 w 171"/>
                  <a:gd name="T11" fmla="*/ 0 h 63"/>
                  <a:gd name="T12" fmla="*/ 171 w 171"/>
                  <a:gd name="T13" fmla="*/ 32 h 63"/>
                  <a:gd name="T14" fmla="*/ 120 w 171"/>
                  <a:gd name="T15" fmla="*/ 63 h 63"/>
                  <a:gd name="T16" fmla="*/ 120 w 171"/>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3">
                    <a:moveTo>
                      <a:pt x="0" y="21"/>
                    </a:moveTo>
                    <a:lnTo>
                      <a:pt x="129" y="21"/>
                    </a:lnTo>
                    <a:lnTo>
                      <a:pt x="129" y="42"/>
                    </a:lnTo>
                    <a:lnTo>
                      <a:pt x="0" y="42"/>
                    </a:lnTo>
                    <a:lnTo>
                      <a:pt x="0" y="21"/>
                    </a:lnTo>
                    <a:close/>
                    <a:moveTo>
                      <a:pt x="120" y="0"/>
                    </a:moveTo>
                    <a:lnTo>
                      <a:pt x="171" y="32"/>
                    </a:lnTo>
                    <a:lnTo>
                      <a:pt x="120" y="63"/>
                    </a:lnTo>
                    <a:lnTo>
                      <a:pt x="120" y="0"/>
                    </a:lnTo>
                    <a:close/>
                  </a:path>
                </a:pathLst>
              </a:custGeom>
              <a:solidFill>
                <a:srgbClr val="000000"/>
              </a:solidFill>
              <a:ln w="0" cap="flat">
                <a:solidFill>
                  <a:srgbClr val="000000"/>
                </a:solidFill>
                <a:prstDash val="solid"/>
                <a:bevel/>
              </a:ln>
            </p:spPr>
            <p:txBody>
              <a:bodyPr/>
              <a:lstStyle/>
              <a:p>
                <a:endParaRPr lang="en-US"/>
              </a:p>
            </p:txBody>
          </p:sp>
          <p:grpSp>
            <p:nvGrpSpPr>
              <p:cNvPr id="72845" name="Group 141"/>
              <p:cNvGrpSpPr/>
              <p:nvPr/>
            </p:nvGrpSpPr>
            <p:grpSpPr bwMode="auto">
              <a:xfrm>
                <a:off x="4104" y="973"/>
                <a:ext cx="1234" cy="245"/>
                <a:chOff x="4104" y="973"/>
                <a:chExt cx="1234" cy="245"/>
              </a:xfrm>
            </p:grpSpPr>
            <p:pic>
              <p:nvPicPr>
                <p:cNvPr id="72843" name="Picture 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44" name="Picture 1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4" y="973"/>
                  <a:ext cx="12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848" name="Group 144"/>
              <p:cNvGrpSpPr/>
              <p:nvPr/>
            </p:nvGrpSpPr>
            <p:grpSpPr bwMode="auto">
              <a:xfrm>
                <a:off x="3313" y="902"/>
                <a:ext cx="820" cy="285"/>
                <a:chOff x="3313" y="902"/>
                <a:chExt cx="820" cy="285"/>
              </a:xfrm>
            </p:grpSpPr>
            <p:sp>
              <p:nvSpPr>
                <p:cNvPr id="72846" name="Rectangle 142"/>
                <p:cNvSpPr>
                  <a:spLocks noChangeArrowheads="1"/>
                </p:cNvSpPr>
                <p:nvPr/>
              </p:nvSpPr>
              <p:spPr bwMode="auto">
                <a:xfrm>
                  <a:off x="3313" y="902"/>
                  <a:ext cx="820" cy="28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47" name="Rectangle 143"/>
                <p:cNvSpPr>
                  <a:spLocks noChangeArrowheads="1"/>
                </p:cNvSpPr>
                <p:nvPr/>
              </p:nvSpPr>
              <p:spPr bwMode="auto">
                <a:xfrm>
                  <a:off x="3313" y="902"/>
                  <a:ext cx="820" cy="285"/>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55" name="Group 151"/>
              <p:cNvGrpSpPr/>
              <p:nvPr/>
            </p:nvGrpSpPr>
            <p:grpSpPr bwMode="auto">
              <a:xfrm>
                <a:off x="3406" y="1113"/>
                <a:ext cx="616" cy="168"/>
                <a:chOff x="3406" y="1113"/>
                <a:chExt cx="616" cy="168"/>
              </a:xfrm>
            </p:grpSpPr>
            <p:grpSp>
              <p:nvGrpSpPr>
                <p:cNvPr id="72851" name="Group 147"/>
                <p:cNvGrpSpPr/>
                <p:nvPr/>
              </p:nvGrpSpPr>
              <p:grpSpPr bwMode="auto">
                <a:xfrm>
                  <a:off x="3406" y="1113"/>
                  <a:ext cx="137" cy="168"/>
                  <a:chOff x="3406" y="1113"/>
                  <a:chExt cx="137" cy="168"/>
                </a:xfrm>
              </p:grpSpPr>
              <p:sp>
                <p:nvSpPr>
                  <p:cNvPr id="72849" name="Oval 145"/>
                  <p:cNvSpPr>
                    <a:spLocks noChangeArrowheads="1"/>
                  </p:cNvSpPr>
                  <p:nvPr/>
                </p:nvSpPr>
                <p:spPr bwMode="auto">
                  <a:xfrm>
                    <a:off x="3406" y="1113"/>
                    <a:ext cx="137" cy="168"/>
                  </a:xfrm>
                  <a:prstGeom prst="ellipse">
                    <a:avLst/>
                  </a:prstGeom>
                  <a:solidFill>
                    <a:srgbClr val="BBE0E3"/>
                  </a:solidFill>
                  <a:ln w="0">
                    <a:solidFill>
                      <a:srgbClr val="000000"/>
                    </a:solidFill>
                    <a:round/>
                  </a:ln>
                </p:spPr>
                <p:txBody>
                  <a:bodyPr/>
                  <a:lstStyle/>
                  <a:p>
                    <a:endParaRPr lang="en-US"/>
                  </a:p>
                </p:txBody>
              </p:sp>
              <p:sp>
                <p:nvSpPr>
                  <p:cNvPr id="72850" name="Oval 146"/>
                  <p:cNvSpPr>
                    <a:spLocks noChangeArrowheads="1"/>
                  </p:cNvSpPr>
                  <p:nvPr/>
                </p:nvSpPr>
                <p:spPr bwMode="auto">
                  <a:xfrm>
                    <a:off x="3406"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54" name="Group 150"/>
                <p:cNvGrpSpPr/>
                <p:nvPr/>
              </p:nvGrpSpPr>
              <p:grpSpPr bwMode="auto">
                <a:xfrm>
                  <a:off x="3885" y="1113"/>
                  <a:ext cx="137" cy="168"/>
                  <a:chOff x="3885" y="1113"/>
                  <a:chExt cx="137" cy="168"/>
                </a:xfrm>
              </p:grpSpPr>
              <p:sp>
                <p:nvSpPr>
                  <p:cNvPr id="72852" name="Oval 148"/>
                  <p:cNvSpPr>
                    <a:spLocks noChangeArrowheads="1"/>
                  </p:cNvSpPr>
                  <p:nvPr/>
                </p:nvSpPr>
                <p:spPr bwMode="auto">
                  <a:xfrm>
                    <a:off x="3885" y="1113"/>
                    <a:ext cx="137" cy="168"/>
                  </a:xfrm>
                  <a:prstGeom prst="ellipse">
                    <a:avLst/>
                  </a:prstGeom>
                  <a:solidFill>
                    <a:srgbClr val="BBE0E3"/>
                  </a:solidFill>
                  <a:ln w="0">
                    <a:solidFill>
                      <a:srgbClr val="000000"/>
                    </a:solidFill>
                    <a:round/>
                  </a:ln>
                </p:spPr>
                <p:txBody>
                  <a:bodyPr/>
                  <a:lstStyle/>
                  <a:p>
                    <a:endParaRPr lang="en-US"/>
                  </a:p>
                </p:txBody>
              </p:sp>
              <p:sp>
                <p:nvSpPr>
                  <p:cNvPr id="72853" name="Oval 149"/>
                  <p:cNvSpPr>
                    <a:spLocks noChangeArrowheads="1"/>
                  </p:cNvSpPr>
                  <p:nvPr/>
                </p:nvSpPr>
                <p:spPr bwMode="auto">
                  <a:xfrm>
                    <a:off x="3885"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72858" name="Group 154"/>
              <p:cNvGrpSpPr/>
              <p:nvPr/>
            </p:nvGrpSpPr>
            <p:grpSpPr bwMode="auto">
              <a:xfrm>
                <a:off x="3460" y="1179"/>
                <a:ext cx="34" cy="42"/>
                <a:chOff x="3460" y="1179"/>
                <a:chExt cx="34" cy="42"/>
              </a:xfrm>
            </p:grpSpPr>
            <p:sp>
              <p:nvSpPr>
                <p:cNvPr id="72856" name="Oval 152"/>
                <p:cNvSpPr>
                  <a:spLocks noChangeArrowheads="1"/>
                </p:cNvSpPr>
                <p:nvPr/>
              </p:nvSpPr>
              <p:spPr bwMode="auto">
                <a:xfrm>
                  <a:off x="3460" y="1179"/>
                  <a:ext cx="34" cy="42"/>
                </a:xfrm>
                <a:prstGeom prst="ellipse">
                  <a:avLst/>
                </a:prstGeom>
                <a:solidFill>
                  <a:srgbClr val="000000"/>
                </a:solidFill>
                <a:ln w="0">
                  <a:solidFill>
                    <a:srgbClr val="000000"/>
                  </a:solidFill>
                  <a:round/>
                </a:ln>
              </p:spPr>
              <p:txBody>
                <a:bodyPr/>
                <a:lstStyle/>
                <a:p>
                  <a:endParaRPr lang="en-US"/>
                </a:p>
              </p:txBody>
            </p:sp>
            <p:sp>
              <p:nvSpPr>
                <p:cNvPr id="72857" name="Oval 153"/>
                <p:cNvSpPr>
                  <a:spLocks noChangeArrowheads="1"/>
                </p:cNvSpPr>
                <p:nvPr/>
              </p:nvSpPr>
              <p:spPr bwMode="auto">
                <a:xfrm>
                  <a:off x="3460" y="1179"/>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61" name="Group 157"/>
              <p:cNvGrpSpPr/>
              <p:nvPr/>
            </p:nvGrpSpPr>
            <p:grpSpPr bwMode="auto">
              <a:xfrm>
                <a:off x="3938" y="1176"/>
                <a:ext cx="35" cy="42"/>
                <a:chOff x="3938" y="1176"/>
                <a:chExt cx="35" cy="42"/>
              </a:xfrm>
            </p:grpSpPr>
            <p:sp>
              <p:nvSpPr>
                <p:cNvPr id="72859" name="Oval 155"/>
                <p:cNvSpPr>
                  <a:spLocks noChangeArrowheads="1"/>
                </p:cNvSpPr>
                <p:nvPr/>
              </p:nvSpPr>
              <p:spPr bwMode="auto">
                <a:xfrm>
                  <a:off x="3938" y="1176"/>
                  <a:ext cx="35" cy="42"/>
                </a:xfrm>
                <a:prstGeom prst="ellipse">
                  <a:avLst/>
                </a:prstGeom>
                <a:solidFill>
                  <a:srgbClr val="000000"/>
                </a:solidFill>
                <a:ln w="0">
                  <a:solidFill>
                    <a:srgbClr val="000000"/>
                  </a:solidFill>
                  <a:round/>
                </a:ln>
              </p:spPr>
              <p:txBody>
                <a:bodyPr/>
                <a:lstStyle/>
                <a:p>
                  <a:endParaRPr lang="en-US"/>
                </a:p>
              </p:txBody>
            </p:sp>
            <p:sp>
              <p:nvSpPr>
                <p:cNvPr id="72860" name="Oval 156"/>
                <p:cNvSpPr>
                  <a:spLocks noChangeArrowheads="1"/>
                </p:cNvSpPr>
                <p:nvPr/>
              </p:nvSpPr>
              <p:spPr bwMode="auto">
                <a:xfrm>
                  <a:off x="3938" y="1176"/>
                  <a:ext cx="35"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64" name="Group 160"/>
              <p:cNvGrpSpPr/>
              <p:nvPr/>
            </p:nvGrpSpPr>
            <p:grpSpPr bwMode="auto">
              <a:xfrm>
                <a:off x="3313" y="902"/>
                <a:ext cx="820" cy="285"/>
                <a:chOff x="3313" y="902"/>
                <a:chExt cx="820" cy="285"/>
              </a:xfrm>
            </p:grpSpPr>
            <p:sp>
              <p:nvSpPr>
                <p:cNvPr id="72862" name="Rectangle 158"/>
                <p:cNvSpPr>
                  <a:spLocks noChangeArrowheads="1"/>
                </p:cNvSpPr>
                <p:nvPr/>
              </p:nvSpPr>
              <p:spPr bwMode="auto">
                <a:xfrm>
                  <a:off x="3313" y="902"/>
                  <a:ext cx="820" cy="28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63" name="Rectangle 159"/>
                <p:cNvSpPr>
                  <a:spLocks noChangeArrowheads="1"/>
                </p:cNvSpPr>
                <p:nvPr/>
              </p:nvSpPr>
              <p:spPr bwMode="auto">
                <a:xfrm>
                  <a:off x="3313" y="902"/>
                  <a:ext cx="820" cy="285"/>
                </a:xfrm>
                <a:prstGeom prst="rect">
                  <a:avLst/>
                </a:prstGeom>
                <a:noFill/>
                <a:ln w="6350" cap="rnd">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67" name="Group 163"/>
              <p:cNvGrpSpPr/>
              <p:nvPr/>
            </p:nvGrpSpPr>
            <p:grpSpPr bwMode="auto">
              <a:xfrm>
                <a:off x="3406" y="1113"/>
                <a:ext cx="137" cy="168"/>
                <a:chOff x="3406" y="1113"/>
                <a:chExt cx="137" cy="168"/>
              </a:xfrm>
            </p:grpSpPr>
            <p:sp>
              <p:nvSpPr>
                <p:cNvPr id="72865" name="Oval 161"/>
                <p:cNvSpPr>
                  <a:spLocks noChangeArrowheads="1"/>
                </p:cNvSpPr>
                <p:nvPr/>
              </p:nvSpPr>
              <p:spPr bwMode="auto">
                <a:xfrm>
                  <a:off x="3406" y="1113"/>
                  <a:ext cx="137" cy="168"/>
                </a:xfrm>
                <a:prstGeom prst="ellipse">
                  <a:avLst/>
                </a:prstGeom>
                <a:solidFill>
                  <a:srgbClr val="BBE0E3"/>
                </a:solidFill>
                <a:ln w="0">
                  <a:solidFill>
                    <a:srgbClr val="000000"/>
                  </a:solidFill>
                  <a:round/>
                </a:ln>
              </p:spPr>
              <p:txBody>
                <a:bodyPr/>
                <a:lstStyle/>
                <a:p>
                  <a:endParaRPr lang="en-US"/>
                </a:p>
              </p:txBody>
            </p:sp>
            <p:sp>
              <p:nvSpPr>
                <p:cNvPr id="72866" name="Oval 162"/>
                <p:cNvSpPr>
                  <a:spLocks noChangeArrowheads="1"/>
                </p:cNvSpPr>
                <p:nvPr/>
              </p:nvSpPr>
              <p:spPr bwMode="auto">
                <a:xfrm>
                  <a:off x="3406"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70" name="Group 166"/>
              <p:cNvGrpSpPr/>
              <p:nvPr/>
            </p:nvGrpSpPr>
            <p:grpSpPr bwMode="auto">
              <a:xfrm>
                <a:off x="3885" y="1113"/>
                <a:ext cx="137" cy="168"/>
                <a:chOff x="3885" y="1113"/>
                <a:chExt cx="137" cy="168"/>
              </a:xfrm>
            </p:grpSpPr>
            <p:sp>
              <p:nvSpPr>
                <p:cNvPr id="72868" name="Oval 164"/>
                <p:cNvSpPr>
                  <a:spLocks noChangeArrowheads="1"/>
                </p:cNvSpPr>
                <p:nvPr/>
              </p:nvSpPr>
              <p:spPr bwMode="auto">
                <a:xfrm>
                  <a:off x="3885" y="1113"/>
                  <a:ext cx="137" cy="168"/>
                </a:xfrm>
                <a:prstGeom prst="ellipse">
                  <a:avLst/>
                </a:prstGeom>
                <a:solidFill>
                  <a:srgbClr val="BBE0E3"/>
                </a:solidFill>
                <a:ln w="0">
                  <a:solidFill>
                    <a:srgbClr val="000000"/>
                  </a:solidFill>
                  <a:round/>
                </a:ln>
              </p:spPr>
              <p:txBody>
                <a:bodyPr/>
                <a:lstStyle/>
                <a:p>
                  <a:endParaRPr lang="en-US"/>
                </a:p>
              </p:txBody>
            </p:sp>
            <p:sp>
              <p:nvSpPr>
                <p:cNvPr id="72869" name="Oval 165"/>
                <p:cNvSpPr>
                  <a:spLocks noChangeArrowheads="1"/>
                </p:cNvSpPr>
                <p:nvPr/>
              </p:nvSpPr>
              <p:spPr bwMode="auto">
                <a:xfrm>
                  <a:off x="3885"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73" name="Group 169"/>
              <p:cNvGrpSpPr/>
              <p:nvPr/>
            </p:nvGrpSpPr>
            <p:grpSpPr bwMode="auto">
              <a:xfrm>
                <a:off x="3406" y="1113"/>
                <a:ext cx="137" cy="168"/>
                <a:chOff x="3406" y="1113"/>
                <a:chExt cx="137" cy="168"/>
              </a:xfrm>
            </p:grpSpPr>
            <p:sp>
              <p:nvSpPr>
                <p:cNvPr id="72871" name="Oval 167"/>
                <p:cNvSpPr>
                  <a:spLocks noChangeArrowheads="1"/>
                </p:cNvSpPr>
                <p:nvPr/>
              </p:nvSpPr>
              <p:spPr bwMode="auto">
                <a:xfrm>
                  <a:off x="3406" y="1113"/>
                  <a:ext cx="137" cy="168"/>
                </a:xfrm>
                <a:prstGeom prst="ellipse">
                  <a:avLst/>
                </a:prstGeom>
                <a:solidFill>
                  <a:srgbClr val="BBE0E3"/>
                </a:solidFill>
                <a:ln w="0">
                  <a:solidFill>
                    <a:srgbClr val="000000"/>
                  </a:solidFill>
                  <a:round/>
                </a:ln>
              </p:spPr>
              <p:txBody>
                <a:bodyPr/>
                <a:lstStyle/>
                <a:p>
                  <a:endParaRPr lang="en-US"/>
                </a:p>
              </p:txBody>
            </p:sp>
            <p:sp>
              <p:nvSpPr>
                <p:cNvPr id="72872" name="Oval 168"/>
                <p:cNvSpPr>
                  <a:spLocks noChangeArrowheads="1"/>
                </p:cNvSpPr>
                <p:nvPr/>
              </p:nvSpPr>
              <p:spPr bwMode="auto">
                <a:xfrm>
                  <a:off x="3406"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76" name="Group 172"/>
              <p:cNvGrpSpPr/>
              <p:nvPr/>
            </p:nvGrpSpPr>
            <p:grpSpPr bwMode="auto">
              <a:xfrm>
                <a:off x="3885" y="1113"/>
                <a:ext cx="137" cy="168"/>
                <a:chOff x="3885" y="1113"/>
                <a:chExt cx="137" cy="168"/>
              </a:xfrm>
            </p:grpSpPr>
            <p:sp>
              <p:nvSpPr>
                <p:cNvPr id="72874" name="Oval 170"/>
                <p:cNvSpPr>
                  <a:spLocks noChangeArrowheads="1"/>
                </p:cNvSpPr>
                <p:nvPr/>
              </p:nvSpPr>
              <p:spPr bwMode="auto">
                <a:xfrm>
                  <a:off x="3885" y="1113"/>
                  <a:ext cx="137" cy="168"/>
                </a:xfrm>
                <a:prstGeom prst="ellipse">
                  <a:avLst/>
                </a:prstGeom>
                <a:solidFill>
                  <a:srgbClr val="BBE0E3"/>
                </a:solidFill>
                <a:ln w="0">
                  <a:solidFill>
                    <a:srgbClr val="000000"/>
                  </a:solidFill>
                  <a:round/>
                </a:ln>
              </p:spPr>
              <p:txBody>
                <a:bodyPr/>
                <a:lstStyle/>
                <a:p>
                  <a:endParaRPr lang="en-US"/>
                </a:p>
              </p:txBody>
            </p:sp>
            <p:sp>
              <p:nvSpPr>
                <p:cNvPr id="72875" name="Oval 171"/>
                <p:cNvSpPr>
                  <a:spLocks noChangeArrowheads="1"/>
                </p:cNvSpPr>
                <p:nvPr/>
              </p:nvSpPr>
              <p:spPr bwMode="auto">
                <a:xfrm>
                  <a:off x="3885" y="1113"/>
                  <a:ext cx="137" cy="168"/>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79" name="Group 175"/>
              <p:cNvGrpSpPr/>
              <p:nvPr/>
            </p:nvGrpSpPr>
            <p:grpSpPr bwMode="auto">
              <a:xfrm>
                <a:off x="3460" y="1179"/>
                <a:ext cx="34" cy="42"/>
                <a:chOff x="3460" y="1179"/>
                <a:chExt cx="34" cy="42"/>
              </a:xfrm>
            </p:grpSpPr>
            <p:sp>
              <p:nvSpPr>
                <p:cNvPr id="72877" name="Oval 173"/>
                <p:cNvSpPr>
                  <a:spLocks noChangeArrowheads="1"/>
                </p:cNvSpPr>
                <p:nvPr/>
              </p:nvSpPr>
              <p:spPr bwMode="auto">
                <a:xfrm>
                  <a:off x="3460" y="1179"/>
                  <a:ext cx="34" cy="42"/>
                </a:xfrm>
                <a:prstGeom prst="ellipse">
                  <a:avLst/>
                </a:prstGeom>
                <a:solidFill>
                  <a:srgbClr val="000000"/>
                </a:solidFill>
                <a:ln w="0">
                  <a:solidFill>
                    <a:srgbClr val="000000"/>
                  </a:solidFill>
                  <a:round/>
                </a:ln>
              </p:spPr>
              <p:txBody>
                <a:bodyPr/>
                <a:lstStyle/>
                <a:p>
                  <a:endParaRPr lang="en-US"/>
                </a:p>
              </p:txBody>
            </p:sp>
            <p:sp>
              <p:nvSpPr>
                <p:cNvPr id="72878" name="Oval 174"/>
                <p:cNvSpPr>
                  <a:spLocks noChangeArrowheads="1"/>
                </p:cNvSpPr>
                <p:nvPr/>
              </p:nvSpPr>
              <p:spPr bwMode="auto">
                <a:xfrm>
                  <a:off x="3460" y="1179"/>
                  <a:ext cx="34"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2882" name="Group 178"/>
              <p:cNvGrpSpPr/>
              <p:nvPr/>
            </p:nvGrpSpPr>
            <p:grpSpPr bwMode="auto">
              <a:xfrm>
                <a:off x="3938" y="1176"/>
                <a:ext cx="35" cy="42"/>
                <a:chOff x="3938" y="1176"/>
                <a:chExt cx="35" cy="42"/>
              </a:xfrm>
            </p:grpSpPr>
            <p:sp>
              <p:nvSpPr>
                <p:cNvPr id="72880" name="Oval 176"/>
                <p:cNvSpPr>
                  <a:spLocks noChangeArrowheads="1"/>
                </p:cNvSpPr>
                <p:nvPr/>
              </p:nvSpPr>
              <p:spPr bwMode="auto">
                <a:xfrm>
                  <a:off x="3938" y="1176"/>
                  <a:ext cx="35" cy="42"/>
                </a:xfrm>
                <a:prstGeom prst="ellipse">
                  <a:avLst/>
                </a:prstGeom>
                <a:solidFill>
                  <a:srgbClr val="000000"/>
                </a:solidFill>
                <a:ln w="0">
                  <a:solidFill>
                    <a:srgbClr val="000000"/>
                  </a:solidFill>
                  <a:round/>
                </a:ln>
              </p:spPr>
              <p:txBody>
                <a:bodyPr/>
                <a:lstStyle/>
                <a:p>
                  <a:endParaRPr lang="en-US"/>
                </a:p>
              </p:txBody>
            </p:sp>
            <p:sp>
              <p:nvSpPr>
                <p:cNvPr id="72881" name="Oval 177"/>
                <p:cNvSpPr>
                  <a:spLocks noChangeArrowheads="1"/>
                </p:cNvSpPr>
                <p:nvPr/>
              </p:nvSpPr>
              <p:spPr bwMode="auto">
                <a:xfrm>
                  <a:off x="3938" y="1176"/>
                  <a:ext cx="35" cy="42"/>
                </a:xfrm>
                <a:prstGeom prst="ellipse">
                  <a:avLst/>
                </a:prstGeom>
                <a:noFill/>
                <a:ln w="6350" cap="rnd">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883" name="Freeform 179"/>
              <p:cNvSpPr>
                <a:spLocks noEditPoints="1"/>
              </p:cNvSpPr>
              <p:nvPr/>
            </p:nvSpPr>
            <p:spPr bwMode="auto">
              <a:xfrm>
                <a:off x="4987" y="1052"/>
                <a:ext cx="171" cy="63"/>
              </a:xfrm>
              <a:custGeom>
                <a:avLst/>
                <a:gdLst>
                  <a:gd name="T0" fmla="*/ 0 w 171"/>
                  <a:gd name="T1" fmla="*/ 21 h 63"/>
                  <a:gd name="T2" fmla="*/ 129 w 171"/>
                  <a:gd name="T3" fmla="*/ 21 h 63"/>
                  <a:gd name="T4" fmla="*/ 129 w 171"/>
                  <a:gd name="T5" fmla="*/ 42 h 63"/>
                  <a:gd name="T6" fmla="*/ 0 w 171"/>
                  <a:gd name="T7" fmla="*/ 42 h 63"/>
                  <a:gd name="T8" fmla="*/ 0 w 171"/>
                  <a:gd name="T9" fmla="*/ 21 h 63"/>
                  <a:gd name="T10" fmla="*/ 120 w 171"/>
                  <a:gd name="T11" fmla="*/ 0 h 63"/>
                  <a:gd name="T12" fmla="*/ 171 w 171"/>
                  <a:gd name="T13" fmla="*/ 32 h 63"/>
                  <a:gd name="T14" fmla="*/ 120 w 171"/>
                  <a:gd name="T15" fmla="*/ 63 h 63"/>
                  <a:gd name="T16" fmla="*/ 120 w 171"/>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3">
                    <a:moveTo>
                      <a:pt x="0" y="21"/>
                    </a:moveTo>
                    <a:lnTo>
                      <a:pt x="129" y="21"/>
                    </a:lnTo>
                    <a:lnTo>
                      <a:pt x="129" y="42"/>
                    </a:lnTo>
                    <a:lnTo>
                      <a:pt x="0" y="42"/>
                    </a:lnTo>
                    <a:lnTo>
                      <a:pt x="0" y="21"/>
                    </a:lnTo>
                    <a:close/>
                    <a:moveTo>
                      <a:pt x="120" y="0"/>
                    </a:moveTo>
                    <a:lnTo>
                      <a:pt x="171" y="32"/>
                    </a:lnTo>
                    <a:lnTo>
                      <a:pt x="120" y="63"/>
                    </a:lnTo>
                    <a:lnTo>
                      <a:pt x="120" y="0"/>
                    </a:lnTo>
                    <a:close/>
                  </a:path>
                </a:pathLst>
              </a:custGeom>
              <a:solidFill>
                <a:srgbClr val="000000"/>
              </a:solidFill>
              <a:ln w="0" cap="flat">
                <a:solidFill>
                  <a:srgbClr val="000000"/>
                </a:solidFill>
                <a:prstDash val="solid"/>
                <a:bevel/>
              </a:ln>
            </p:spPr>
            <p:txBody>
              <a:bodyPr/>
              <a:lstStyle/>
              <a:p>
                <a:endParaRPr lang="en-US"/>
              </a:p>
            </p:txBody>
          </p:sp>
          <p:sp>
            <p:nvSpPr>
              <p:cNvPr id="72884" name="Line 180"/>
              <p:cNvSpPr>
                <a:spLocks noChangeShapeType="1"/>
              </p:cNvSpPr>
              <p:nvPr/>
            </p:nvSpPr>
            <p:spPr bwMode="auto">
              <a:xfrm>
                <a:off x="3056" y="1287"/>
                <a:ext cx="133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885" name="Rectangle 181"/>
              <p:cNvSpPr>
                <a:spLocks noChangeArrowheads="1"/>
              </p:cNvSpPr>
              <p:nvPr/>
            </p:nvSpPr>
            <p:spPr bwMode="auto">
              <a:xfrm>
                <a:off x="3050" y="1292"/>
                <a:ext cx="133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886" name="Line 182"/>
              <p:cNvSpPr>
                <a:spLocks noChangeShapeType="1"/>
              </p:cNvSpPr>
              <p:nvPr/>
            </p:nvSpPr>
            <p:spPr bwMode="auto">
              <a:xfrm>
                <a:off x="3056" y="1287"/>
                <a:ext cx="1333" cy="0"/>
              </a:xfrm>
              <a:prstGeom prst="line">
                <a:avLst/>
              </a:prstGeom>
              <a:noFill/>
              <a:ln w="6350" cap="rnd">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72887" name="Rectangle 183"/>
              <p:cNvSpPr>
                <a:spLocks noChangeArrowheads="1"/>
              </p:cNvSpPr>
              <p:nvPr/>
            </p:nvSpPr>
            <p:spPr bwMode="auto">
              <a:xfrm>
                <a:off x="3050" y="1292"/>
                <a:ext cx="1333" cy="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2888"/>
                                        </p:tgtEl>
                                        <p:attrNameLst>
                                          <p:attrName>style.visibility</p:attrName>
                                        </p:attrNameLst>
                                      </p:cBhvr>
                                      <p:to>
                                        <p:strVal val="visible"/>
                                      </p:to>
                                    </p:set>
                                    <p:animEffect transition="in" filter="diamond(in)">
                                      <p:cBhvr>
                                        <p:cTn id="7" dur="2000"/>
                                        <p:tgtEl>
                                          <p:spTgt spid="7288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09">
                                            <p:txEl>
                                              <p:pRg st="0" end="0"/>
                                            </p:txEl>
                                          </p:spTgt>
                                        </p:tgtEl>
                                        <p:attrNameLst>
                                          <p:attrName>style.visibility</p:attrName>
                                        </p:attrNameLst>
                                      </p:cBhvr>
                                      <p:to>
                                        <p:strVal val="visible"/>
                                      </p:to>
                                    </p:set>
                                    <p:animEffect transition="in" filter="diamond(in)">
                                      <p:cBhvr>
                                        <p:cTn id="12" dur="2000"/>
                                        <p:tgtEl>
                                          <p:spTgt spid="727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blinds(horizontal)">
                                      <p:cBhvr>
                                        <p:cTn id="17" dur="500"/>
                                        <p:tgtEl>
                                          <p:spTgt spid="727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2710">
                                            <p:txEl>
                                              <p:pRg st="0" end="0"/>
                                            </p:txEl>
                                          </p:spTgt>
                                        </p:tgtEl>
                                        <p:attrNameLst>
                                          <p:attrName>style.visibility</p:attrName>
                                        </p:attrNameLst>
                                      </p:cBhvr>
                                      <p:to>
                                        <p:strVal val="visible"/>
                                      </p:to>
                                    </p:set>
                                    <p:animEffect transition="in" filter="diamond(in)">
                                      <p:cBhvr>
                                        <p:cTn id="22" dur="2000"/>
                                        <p:tgtEl>
                                          <p:spTgt spid="727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3"/>
                                        </p:tgtEl>
                                        <p:attrNameLst>
                                          <p:attrName>style.visibility</p:attrName>
                                        </p:attrNameLst>
                                      </p:cBhvr>
                                      <p:to>
                                        <p:strVal val="visible"/>
                                      </p:to>
                                    </p:set>
                                    <p:animEffect transition="in" filter="blinds(horizontal)">
                                      <p:cBhvr>
                                        <p:cTn id="27" dur="500"/>
                                        <p:tgtEl>
                                          <p:spTgt spid="7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p:bldP spid="727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1665982"/>
            <a:ext cx="792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Lực</a:t>
            </a:r>
            <a:r>
              <a:rPr lang="en-US" sz="3200" b="1" dirty="0">
                <a:solidFill>
                  <a:srgbClr val="003300"/>
                </a:solidFill>
                <a:latin typeface="Times New Roman" panose="02020603050405020304" pitchFamily="18" charset="0"/>
              </a:rPr>
              <a:t> ma </a:t>
            </a:r>
            <a:r>
              <a:rPr lang="en-US" sz="3200" b="1" dirty="0" err="1">
                <a:solidFill>
                  <a:srgbClr val="003300"/>
                </a:solidFill>
                <a:latin typeface="Times New Roman" panose="02020603050405020304" pitchFamily="18" charset="0"/>
              </a:rPr>
              <a:t>sát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xuất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hiện</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tại</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bề</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mặt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tiếp</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xúc</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của</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hai</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vật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và</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cản</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trở</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lại</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chuyển</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động</a:t>
            </a:r>
            <a:r>
              <a:rPr lang="en-US" sz="3200" b="1" dirty="0">
                <a:solidFill>
                  <a:srgbClr val="003300"/>
                </a:solidFill>
                <a:latin typeface="Times New Roman" panose="02020603050405020304" pitchFamily="18" charset="0"/>
              </a:rPr>
              <a:t>.</a:t>
            </a:r>
          </a:p>
        </p:txBody>
      </p:sp>
      <p:sp>
        <p:nvSpPr>
          <p:cNvPr id="3" name="Text Box 11"/>
          <p:cNvSpPr txBox="1">
            <a:spLocks noChangeArrowheads="1"/>
          </p:cNvSpPr>
          <p:nvPr/>
        </p:nvSpPr>
        <p:spPr bwMode="auto">
          <a:xfrm>
            <a:off x="473706" y="708939"/>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800" b="1" dirty="0">
                <a:solidFill>
                  <a:srgbClr val="0000FF"/>
                </a:solidFill>
                <a:latin typeface="Times New Roman" panose="02020603050405020304" pitchFamily="18" charset="0"/>
              </a:rPr>
              <a:t>I. </a:t>
            </a:r>
            <a:r>
              <a:rPr lang="en-US" sz="2800" b="1" u="sng" dirty="0">
                <a:solidFill>
                  <a:srgbClr val="0000FF"/>
                </a:solidFill>
                <a:latin typeface="Times New Roman" panose="02020603050405020304" pitchFamily="18" charset="0"/>
              </a:rPr>
              <a:t>KHI NÀO CÓ LỰC MA SÁT?</a:t>
            </a:r>
          </a:p>
        </p:txBody>
      </p:sp>
      <p:sp>
        <p:nvSpPr>
          <p:cNvPr id="4" name="Text Box 12"/>
          <p:cNvSpPr txBox="1">
            <a:spLocks noChangeArrowheads="1"/>
          </p:cNvSpPr>
          <p:nvPr/>
        </p:nvSpPr>
        <p:spPr bwMode="auto">
          <a:xfrm>
            <a:off x="457200" y="12192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1. </a:t>
            </a:r>
            <a:r>
              <a:rPr lang="en-US" sz="3200" b="1" u="sng" dirty="0" err="1">
                <a:solidFill>
                  <a:srgbClr val="FF0000"/>
                </a:solidFill>
                <a:latin typeface="Times New Roman" panose="02020603050405020304" pitchFamily="18" charset="0"/>
              </a:rPr>
              <a:t>Khi</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nào</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có</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a:t>
            </a:r>
          </a:p>
        </p:txBody>
      </p:sp>
      <p:sp>
        <p:nvSpPr>
          <p:cNvPr id="5" name="Text Box 17"/>
          <p:cNvSpPr txBox="1">
            <a:spLocks noChangeArrowheads="1"/>
          </p:cNvSpPr>
          <p:nvPr/>
        </p:nvSpPr>
        <p:spPr bwMode="auto">
          <a:xfrm>
            <a:off x="481013" y="2743200"/>
            <a:ext cx="5233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2. </a:t>
            </a:r>
            <a:r>
              <a:rPr lang="en-US" sz="3200" b="1" u="sng" dirty="0" err="1">
                <a:solidFill>
                  <a:srgbClr val="FF0000"/>
                </a:solidFill>
                <a:latin typeface="Times New Roman" panose="02020603050405020304" pitchFamily="18" charset="0"/>
              </a:rPr>
              <a:t>Phân</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loại</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a:t>
            </a:r>
          </a:p>
        </p:txBody>
      </p:sp>
      <p:sp>
        <p:nvSpPr>
          <p:cNvPr id="6" name="Text Box 18"/>
          <p:cNvSpPr txBox="1">
            <a:spLocks noChangeArrowheads="1"/>
          </p:cNvSpPr>
          <p:nvPr/>
        </p:nvSpPr>
        <p:spPr bwMode="auto">
          <a:xfrm>
            <a:off x="457200" y="32766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a.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a:t>
            </a:r>
          </a:p>
        </p:txBody>
      </p:sp>
      <p:graphicFrame>
        <p:nvGraphicFramePr>
          <p:cNvPr id="7" name="Object 6"/>
          <p:cNvGraphicFramePr>
            <a:graphicFrameLocks noChangeAspect="1"/>
          </p:cNvGraphicFramePr>
          <p:nvPr/>
        </p:nvGraphicFramePr>
        <p:xfrm>
          <a:off x="4800600" y="2590800"/>
          <a:ext cx="3945292" cy="3886199"/>
        </p:xfrm>
        <a:graphic>
          <a:graphicData uri="http://schemas.openxmlformats.org/presentationml/2006/ole">
            <mc:AlternateContent xmlns:mc="http://schemas.openxmlformats.org/markup-compatibility/2006">
              <mc:Choice xmlns:v="urn:schemas-microsoft-com:vml" Requires="v">
                <p:oleObj name="Document" r:id="rId2" imgW="7606030" imgH="5205730" progId="Word.Document.8">
                  <p:embed/>
                </p:oleObj>
              </mc:Choice>
              <mc:Fallback>
                <p:oleObj name="Document" r:id="rId2" imgW="7606030" imgH="5205730" progId="Word.Document.8">
                  <p:embed/>
                  <p:pic>
                    <p:nvPicPr>
                      <p:cNvPr id="0"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945292" cy="3886199"/>
                      </a:xfrm>
                      <a:prstGeom prst="rect">
                        <a:avLst/>
                      </a:prstGeom>
                      <a:noFill/>
                      <a:ln>
                        <a:noFill/>
                      </a:ln>
                      <a:effectLst/>
                    </p:spPr>
                  </p:pic>
                </p:oleObj>
              </mc:Fallback>
            </mc:AlternateContent>
          </a:graphicData>
        </a:graphic>
      </p:graphicFrame>
      <p:sp>
        <p:nvSpPr>
          <p:cNvPr id="8" name="Text Box 4"/>
          <p:cNvSpPr txBox="1">
            <a:spLocks noChangeArrowheads="1"/>
          </p:cNvSpPr>
          <p:nvPr/>
        </p:nvSpPr>
        <p:spPr bwMode="auto">
          <a:xfrm>
            <a:off x="457200" y="3846255"/>
            <a:ext cx="4114800" cy="2062103"/>
          </a:xfrm>
          <a:prstGeom prst="rect">
            <a:avLst/>
          </a:prstGeom>
          <a:solidFill>
            <a:srgbClr val="FFC000"/>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solidFill>
                  <a:schemeClr val="tx2"/>
                </a:solidFill>
                <a:cs typeface="Times New Roman" panose="02020603050405020304" pitchFamily="18" charset="0"/>
              </a:rPr>
              <a:t>Hãy</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cho</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biết</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khi</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bóp</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phanh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thì</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vành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bánh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xe</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chuyển</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động</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thế</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nào</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trên</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mặt</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má</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phanh</a:t>
            </a:r>
            <a:r>
              <a:rPr lang="en-US" sz="3200" dirty="0">
                <a:solidFill>
                  <a:schemeClr val="tx2"/>
                </a:solidFill>
                <a:cs typeface="Times New Roman" panose="02020603050405020304" pitchFamily="18" charset="0"/>
              </a:rPr>
              <a:t>? </a:t>
            </a:r>
          </a:p>
        </p:txBody>
      </p:sp>
      <p:sp>
        <p:nvSpPr>
          <p:cNvPr id="9" name="Text Box 5"/>
          <p:cNvSpPr txBox="1">
            <a:spLocks noChangeArrowheads="1"/>
          </p:cNvSpPr>
          <p:nvPr/>
        </p:nvSpPr>
        <p:spPr bwMode="auto">
          <a:xfrm>
            <a:off x="497114" y="3869100"/>
            <a:ext cx="4014787" cy="10772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solidFill>
                  <a:srgbClr val="0000FF"/>
                </a:solidFill>
                <a:cs typeface="Times New Roman" panose="02020603050405020304" pitchFamily="18" charset="0"/>
              </a:rPr>
              <a:t>Bánh</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xe</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trượt</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trên</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mặt</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má</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phanh</a:t>
            </a:r>
            <a:endParaRPr lang="en-US" sz="3200" dirty="0">
              <a:solidFill>
                <a:srgbClr val="0000FF"/>
              </a:solidFill>
              <a:cs typeface="Times New Roman" panose="02020603050405020304" pitchFamily="18" charset="0"/>
            </a:endParaRPr>
          </a:p>
        </p:txBody>
      </p:sp>
      <p:sp>
        <p:nvSpPr>
          <p:cNvPr id="10" name="Text Box 6"/>
          <p:cNvSpPr txBox="1">
            <a:spLocks noChangeArrowheads="1"/>
          </p:cNvSpPr>
          <p:nvPr/>
        </p:nvSpPr>
        <p:spPr bwMode="auto">
          <a:xfrm>
            <a:off x="504372" y="3881497"/>
            <a:ext cx="4038600" cy="2062103"/>
          </a:xfrm>
          <a:prstGeom prst="rect">
            <a:avLst/>
          </a:prstGeom>
          <a:solidFill>
            <a:srgbClr val="FFC000"/>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cs typeface="Times New Roman" panose="02020603050405020304" pitchFamily="18" charset="0"/>
              </a:rPr>
              <a:t>Khi</a:t>
            </a:r>
            <a:r>
              <a:rPr lang="en-US" sz="3200" dirty="0">
                <a:cs typeface="Times New Roman" panose="02020603050405020304" pitchFamily="18" charset="0"/>
              </a:rPr>
              <a:t>  </a:t>
            </a:r>
            <a:r>
              <a:rPr lang="en-US" sz="3200" dirty="0" err="1">
                <a:cs typeface="Times New Roman" panose="02020603050405020304" pitchFamily="18" charset="0"/>
              </a:rPr>
              <a:t>bánh</a:t>
            </a:r>
            <a:r>
              <a:rPr lang="en-US" sz="3200" dirty="0">
                <a:cs typeface="Times New Roman" panose="02020603050405020304" pitchFamily="18" charset="0"/>
              </a:rPr>
              <a:t> </a:t>
            </a:r>
            <a:r>
              <a:rPr lang="en-US" sz="3200" dirty="0" err="1">
                <a:cs typeface="Times New Roman" panose="02020603050405020304" pitchFamily="18" charset="0"/>
              </a:rPr>
              <a:t>xe</a:t>
            </a:r>
            <a:r>
              <a:rPr lang="en-US" sz="3200" dirty="0">
                <a:cs typeface="Times New Roman" panose="02020603050405020304" pitchFamily="18" charset="0"/>
              </a:rPr>
              <a:t> </a:t>
            </a:r>
            <a:r>
              <a:rPr lang="en-US" sz="3200" dirty="0" err="1">
                <a:cs typeface="Times New Roman" panose="02020603050405020304" pitchFamily="18" charset="0"/>
              </a:rPr>
              <a:t>không</a:t>
            </a:r>
            <a:r>
              <a:rPr lang="en-US" sz="3200" dirty="0">
                <a:cs typeface="Times New Roman" panose="02020603050405020304" pitchFamily="18" charset="0"/>
              </a:rPr>
              <a:t> quay </a:t>
            </a:r>
            <a:r>
              <a:rPr lang="en-US" sz="3200" dirty="0" err="1">
                <a:cs typeface="Times New Roman" panose="02020603050405020304" pitchFamily="18" charset="0"/>
              </a:rPr>
              <a:t>thì</a:t>
            </a:r>
            <a:r>
              <a:rPr lang="en-US" sz="3200" dirty="0">
                <a:cs typeface="Times New Roman" panose="02020603050405020304" pitchFamily="18" charset="0"/>
              </a:rPr>
              <a:t> </a:t>
            </a:r>
            <a:r>
              <a:rPr lang="en-US" sz="3200" dirty="0" err="1">
                <a:cs typeface="Times New Roman" panose="02020603050405020304" pitchFamily="18" charset="0"/>
              </a:rPr>
              <a:t>chuyển</a:t>
            </a:r>
            <a:r>
              <a:rPr lang="en-US" sz="3200" dirty="0">
                <a:cs typeface="Times New Roman" panose="02020603050405020304" pitchFamily="18" charset="0"/>
              </a:rPr>
              <a:t> </a:t>
            </a:r>
            <a:r>
              <a:rPr lang="en-US" sz="3200" dirty="0" err="1">
                <a:cs typeface="Times New Roman" panose="02020603050405020304" pitchFamily="18" charset="0"/>
              </a:rPr>
              <a:t>động</a:t>
            </a:r>
            <a:r>
              <a:rPr lang="en-US" sz="3200" dirty="0">
                <a:cs typeface="Times New Roman" panose="02020603050405020304" pitchFamily="18" charset="0"/>
              </a:rPr>
              <a:t> </a:t>
            </a:r>
            <a:r>
              <a:rPr lang="en-US" sz="3200" dirty="0" err="1">
                <a:cs typeface="Times New Roman" panose="02020603050405020304" pitchFamily="18" charset="0"/>
              </a:rPr>
              <a:t>thế</a:t>
            </a:r>
            <a:r>
              <a:rPr lang="en-US" sz="3200" dirty="0">
                <a:cs typeface="Times New Roman" panose="02020603050405020304" pitchFamily="18" charset="0"/>
              </a:rPr>
              <a:t> </a:t>
            </a:r>
            <a:r>
              <a:rPr lang="en-US" sz="3200" dirty="0" err="1">
                <a:cs typeface="Times New Roman" panose="02020603050405020304" pitchFamily="18" charset="0"/>
              </a:rPr>
              <a:t>nào</a:t>
            </a:r>
            <a:r>
              <a:rPr lang="en-US" sz="3200" dirty="0">
                <a:cs typeface="Times New Roman" panose="02020603050405020304" pitchFamily="18" charset="0"/>
              </a:rPr>
              <a:t> </a:t>
            </a:r>
            <a:r>
              <a:rPr lang="en-US" sz="3200" dirty="0" err="1">
                <a:cs typeface="Times New Roman" panose="02020603050405020304" pitchFamily="18" charset="0"/>
              </a:rPr>
              <a:t>trên</a:t>
            </a:r>
            <a:r>
              <a:rPr lang="en-US" sz="3200" dirty="0">
                <a:cs typeface="Times New Roman" panose="02020603050405020304" pitchFamily="18" charset="0"/>
              </a:rPr>
              <a:t> </a:t>
            </a:r>
            <a:r>
              <a:rPr lang="en-US" sz="3200" dirty="0" err="1">
                <a:cs typeface="Times New Roman" panose="02020603050405020304" pitchFamily="18" charset="0"/>
              </a:rPr>
              <a:t>mặt</a:t>
            </a:r>
            <a:r>
              <a:rPr lang="en-US" sz="3200" dirty="0">
                <a:cs typeface="Times New Roman" panose="02020603050405020304" pitchFamily="18" charset="0"/>
              </a:rPr>
              <a:t> </a:t>
            </a:r>
            <a:r>
              <a:rPr lang="en-US" sz="3200" dirty="0" err="1">
                <a:cs typeface="Times New Roman" panose="02020603050405020304" pitchFamily="18" charset="0"/>
              </a:rPr>
              <a:t>đường</a:t>
            </a:r>
            <a:r>
              <a:rPr lang="en-US" sz="3200" dirty="0">
                <a:cs typeface="Times New Roman" panose="02020603050405020304" pitchFamily="18" charset="0"/>
              </a:rPr>
              <a:t>?</a:t>
            </a:r>
          </a:p>
        </p:txBody>
      </p:sp>
      <p:sp>
        <p:nvSpPr>
          <p:cNvPr id="11" name="Text Box 7"/>
          <p:cNvSpPr txBox="1">
            <a:spLocks noChangeArrowheads="1"/>
          </p:cNvSpPr>
          <p:nvPr/>
        </p:nvSpPr>
        <p:spPr bwMode="auto">
          <a:xfrm>
            <a:off x="486228" y="3875782"/>
            <a:ext cx="4038600" cy="10772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solidFill>
                  <a:srgbClr val="0000FF"/>
                </a:solidFill>
                <a:cs typeface="Times New Roman" panose="02020603050405020304" pitchFamily="18" charset="0"/>
              </a:rPr>
              <a:t>Bánh</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xe</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không</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lăn</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mà</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trượt</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trên</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mặt</a:t>
            </a:r>
            <a:r>
              <a:rPr lang="en-US" sz="3200" dirty="0">
                <a:solidFill>
                  <a:srgbClr val="0000FF"/>
                </a:solidFill>
                <a:cs typeface="Times New Roman" panose="02020603050405020304" pitchFamily="18" charset="0"/>
              </a:rPr>
              <a:t> </a:t>
            </a:r>
            <a:r>
              <a:rPr lang="en-US" sz="3200" dirty="0" err="1">
                <a:solidFill>
                  <a:srgbClr val="0000FF"/>
                </a:solidFill>
                <a:cs typeface="Times New Roman" panose="02020603050405020304" pitchFamily="18" charset="0"/>
              </a:rPr>
              <a:t>đường</a:t>
            </a:r>
            <a:r>
              <a:rPr lang="en-US" sz="3200" dirty="0">
                <a:solidFill>
                  <a:srgbClr val="0000FF"/>
                </a:solidFill>
                <a:cs typeface="Times New Roman" panose="02020603050405020304" pitchFamily="18" charset="0"/>
              </a:rPr>
              <a:t>.</a:t>
            </a:r>
          </a:p>
        </p:txBody>
      </p:sp>
      <p:sp>
        <p:nvSpPr>
          <p:cNvPr id="12" name="Text Box 8"/>
          <p:cNvSpPr txBox="1">
            <a:spLocks noChangeArrowheads="1"/>
          </p:cNvSpPr>
          <p:nvPr/>
        </p:nvSpPr>
        <p:spPr bwMode="auto">
          <a:xfrm>
            <a:off x="457200" y="3886200"/>
            <a:ext cx="4114800" cy="25545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solidFill>
                  <a:schemeClr val="tx2"/>
                </a:solidFill>
                <a:cs typeface="Times New Roman" panose="02020603050405020304" pitchFamily="18" charset="0"/>
              </a:rPr>
              <a:t>Vậy</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lúc</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này</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xuất</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hiện</a:t>
            </a:r>
            <a:r>
              <a:rPr lang="en-US" sz="3200" dirty="0">
                <a:solidFill>
                  <a:schemeClr val="tx2"/>
                </a:solidFill>
                <a:cs typeface="Times New Roman" panose="02020603050405020304" pitchFamily="18" charset="0"/>
              </a:rPr>
              <a:t> </a:t>
            </a:r>
            <a:r>
              <a:rPr lang="en-US" sz="3200" dirty="0" err="1">
                <a:solidFill>
                  <a:srgbClr val="FF0000"/>
                </a:solidFill>
                <a:cs typeface="Times New Roman" panose="02020603050405020304" pitchFamily="18" charset="0"/>
              </a:rPr>
              <a:t>lực</a:t>
            </a:r>
            <a:r>
              <a:rPr lang="en-US" sz="3200" dirty="0">
                <a:solidFill>
                  <a:srgbClr val="FF0000"/>
                </a:solidFill>
                <a:cs typeface="Times New Roman" panose="02020603050405020304" pitchFamily="18" charset="0"/>
              </a:rPr>
              <a:t> ma </a:t>
            </a:r>
            <a:r>
              <a:rPr lang="en-US" sz="3200" dirty="0" err="1">
                <a:solidFill>
                  <a:srgbClr val="FF0000"/>
                </a:solidFill>
                <a:cs typeface="Times New Roman" panose="02020603050405020304" pitchFamily="18" charset="0"/>
              </a:rPr>
              <a:t>sát</a:t>
            </a:r>
            <a:r>
              <a:rPr lang="en-US" sz="3200" dirty="0">
                <a:solidFill>
                  <a:srgbClr val="FF0000"/>
                </a:solidFill>
                <a:cs typeface="Times New Roman" panose="02020603050405020304" pitchFamily="18" charset="0"/>
              </a:rPr>
              <a:t> </a:t>
            </a:r>
            <a:r>
              <a:rPr lang="en-US" sz="3200" dirty="0" err="1">
                <a:solidFill>
                  <a:srgbClr val="FF0000"/>
                </a:solidFill>
                <a:cs typeface="Times New Roman" panose="02020603050405020304" pitchFamily="18" charset="0"/>
              </a:rPr>
              <a:t>trượt</a:t>
            </a:r>
            <a:r>
              <a:rPr lang="en-US" sz="3200" dirty="0">
                <a:solidFill>
                  <a:srgbClr val="FF0000"/>
                </a:solidFill>
                <a:cs typeface="Times New Roman" panose="02020603050405020304" pitchFamily="18" charset="0"/>
              </a:rPr>
              <a:t> </a:t>
            </a:r>
            <a:r>
              <a:rPr lang="en-US" sz="3200" dirty="0" err="1">
                <a:solidFill>
                  <a:schemeClr val="tx2"/>
                </a:solidFill>
                <a:cs typeface="Times New Roman" panose="02020603050405020304" pitchFamily="18" charset="0"/>
              </a:rPr>
              <a:t>giữa</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bánh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xe</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và</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mặt</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đường</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làm</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xe</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chuyển</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động</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chậm</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rồi</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dừng</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lại</a:t>
            </a:r>
            <a:r>
              <a:rPr lang="en-US" sz="3200" dirty="0">
                <a:solidFill>
                  <a:schemeClr val="tx2"/>
                </a:solidFill>
                <a:cs typeface="Times New Roman" panose="02020603050405020304" pitchFamily="18" charset="0"/>
              </a:rPr>
              <a:t>.</a:t>
            </a:r>
          </a:p>
        </p:txBody>
      </p:sp>
      <p:sp>
        <p:nvSpPr>
          <p:cNvPr id="13" name="Text Box 9"/>
          <p:cNvSpPr txBox="1">
            <a:spLocks noChangeArrowheads="1"/>
          </p:cNvSpPr>
          <p:nvPr/>
        </p:nvSpPr>
        <p:spPr bwMode="auto">
          <a:xfrm>
            <a:off x="457200" y="3886200"/>
            <a:ext cx="4085772" cy="1077218"/>
          </a:xfrm>
          <a:prstGeom prst="rect">
            <a:avLst/>
          </a:prstGeom>
          <a:solidFill>
            <a:srgbClr val="FFC000"/>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cs typeface="Times New Roman" panose="02020603050405020304" pitchFamily="18" charset="0"/>
              </a:rPr>
              <a:t>Vậy</a:t>
            </a:r>
            <a:r>
              <a:rPr lang="en-US" sz="3200" dirty="0">
                <a:cs typeface="Times New Roman" panose="02020603050405020304" pitchFamily="18" charset="0"/>
              </a:rPr>
              <a:t> </a:t>
            </a:r>
            <a:r>
              <a:rPr lang="en-US" sz="3200" dirty="0" err="1">
                <a:cs typeface="Times New Roman" panose="02020603050405020304" pitchFamily="18" charset="0"/>
              </a:rPr>
              <a:t>lực</a:t>
            </a:r>
            <a:r>
              <a:rPr lang="en-US" sz="3200" dirty="0">
                <a:cs typeface="Times New Roman" panose="02020603050405020304" pitchFamily="18" charset="0"/>
              </a:rPr>
              <a:t> ma </a:t>
            </a:r>
            <a:r>
              <a:rPr lang="en-US" sz="3200" dirty="0" err="1">
                <a:cs typeface="Times New Roman" panose="02020603050405020304" pitchFamily="18" charset="0"/>
              </a:rPr>
              <a:t>sát</a:t>
            </a:r>
            <a:r>
              <a:rPr lang="en-US" sz="3200" dirty="0">
                <a:cs typeface="Times New Roman" panose="02020603050405020304" pitchFamily="18" charset="0"/>
              </a:rPr>
              <a:t> </a:t>
            </a:r>
            <a:r>
              <a:rPr lang="en-US" sz="3200" dirty="0" err="1">
                <a:cs typeface="Times New Roman" panose="02020603050405020304" pitchFamily="18" charset="0"/>
              </a:rPr>
              <a:t>trượt</a:t>
            </a:r>
            <a:r>
              <a:rPr lang="en-US" sz="3200" dirty="0">
                <a:cs typeface="Times New Roman" panose="02020603050405020304" pitchFamily="18" charset="0"/>
              </a:rPr>
              <a:t> </a:t>
            </a:r>
            <a:r>
              <a:rPr lang="en-US" sz="3200" dirty="0" err="1">
                <a:cs typeface="Times New Roman" panose="02020603050405020304" pitchFamily="18" charset="0"/>
              </a:rPr>
              <a:t>xuất</a:t>
            </a:r>
            <a:r>
              <a:rPr lang="en-US" sz="3200" dirty="0">
                <a:cs typeface="Times New Roman" panose="02020603050405020304" pitchFamily="18" charset="0"/>
              </a:rPr>
              <a:t> </a:t>
            </a:r>
            <a:r>
              <a:rPr lang="en-US" sz="3200" dirty="0" err="1">
                <a:cs typeface="Times New Roman" panose="02020603050405020304" pitchFamily="18" charset="0"/>
              </a:rPr>
              <a:t>hiện</a:t>
            </a:r>
            <a:r>
              <a:rPr lang="en-US" sz="3200" dirty="0">
                <a:cs typeface="Times New Roman" panose="02020603050405020304" pitchFamily="18" charset="0"/>
              </a:rPr>
              <a:t> </a:t>
            </a:r>
            <a:r>
              <a:rPr lang="en-US" sz="3200" dirty="0" err="1">
                <a:cs typeface="Times New Roman" panose="02020603050405020304" pitchFamily="18" charset="0"/>
              </a:rPr>
              <a:t>khi</a:t>
            </a:r>
            <a:r>
              <a:rPr lang="en-US" sz="3200" dirty="0">
                <a:cs typeface="Times New Roman" panose="02020603050405020304" pitchFamily="18" charset="0"/>
              </a:rPr>
              <a:t> </a:t>
            </a:r>
            <a:r>
              <a:rPr lang="en-US" sz="3200" dirty="0" err="1">
                <a:cs typeface="Times New Roman" panose="02020603050405020304" pitchFamily="18" charset="0"/>
              </a:rPr>
              <a:t>nào</a:t>
            </a:r>
            <a:r>
              <a:rPr lang="en-US" sz="3200" dirty="0">
                <a:cs typeface="Times New Roman" panose="02020603050405020304" pitchFamily="18" charset="0"/>
              </a:rPr>
              <a:t>?</a:t>
            </a:r>
          </a:p>
        </p:txBody>
      </p:sp>
      <p:sp>
        <p:nvSpPr>
          <p:cNvPr id="16" name="Line 14"/>
          <p:cNvSpPr>
            <a:spLocks noChangeShapeType="1"/>
          </p:cNvSpPr>
          <p:nvPr/>
        </p:nvSpPr>
        <p:spPr bwMode="auto">
          <a:xfrm>
            <a:off x="5791200" y="3447144"/>
            <a:ext cx="1066800" cy="1219200"/>
          </a:xfrm>
          <a:prstGeom prst="line">
            <a:avLst/>
          </a:prstGeom>
          <a:noFill/>
          <a:ln w="76200">
            <a:solidFill>
              <a:srgbClr val="FF3300"/>
            </a:solidFill>
            <a:round/>
            <a:head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Box 13"/>
          <p:cNvSpPr txBox="1"/>
          <p:nvPr/>
        </p:nvSpPr>
        <p:spPr>
          <a:xfrm>
            <a:off x="1600200" y="304800"/>
            <a:ext cx="5486400" cy="369332"/>
          </a:xfrm>
          <a:prstGeom prst="rect">
            <a:avLst/>
          </a:prstGeom>
          <a:noFill/>
        </p:spPr>
        <p:txBody>
          <a:bodyPr wrap="square" rtlCol="0">
            <a:spAutoFit/>
          </a:bodyPr>
          <a:lstStyle/>
          <a:p>
            <a:endParaRPr lang="en-US" dirty="0"/>
          </a:p>
        </p:txBody>
      </p:sp>
      <p:sp>
        <p:nvSpPr>
          <p:cNvPr id="17" name="TextBox 16"/>
          <p:cNvSpPr txBox="1"/>
          <p:nvPr/>
        </p:nvSpPr>
        <p:spPr>
          <a:xfrm>
            <a:off x="1545920" y="124164"/>
            <a:ext cx="5899759" cy="584775"/>
          </a:xfrm>
          <a:prstGeom prst="rect">
            <a:avLst/>
          </a:prstGeom>
          <a:noFill/>
        </p:spPr>
        <p:txBody>
          <a:bodyPr wrap="square" rtlCol="0">
            <a:spAutoFit/>
          </a:bodyPr>
          <a:lstStyle/>
          <a:p>
            <a:r>
              <a:rPr lang="en-US" sz="3200" b="1" dirty="0">
                <a:latin typeface="Times New Roman" pitchFamily="18" charset="0"/>
                <a:cs typeface="Times New Roman" pitchFamily="18" charset="0"/>
              </a:rPr>
              <a:t>TIẾT 6 – BÀI 6: LỰC MA SÁT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5"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5" presetClass="entr" presetSubtype="1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heckerboard(across)">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grpId="1" nodeType="clickEffect">
                                  <p:stCondLst>
                                    <p:cond delay="0"/>
                                  </p:stCondLst>
                                  <p:childTnLst>
                                    <p:animEffect transition="out" filter="box(in)">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heckerboard(across)">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8" presetClass="entr" presetSubtype="16"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diamond(in)">
                                      <p:cBhvr>
                                        <p:cTn id="71" dur="2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diamond(in)">
                                      <p:cBhvr>
                                        <p:cTn id="76" dur="20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xit" presetSubtype="16" fill="hold" grpId="1" nodeType="clickEffect">
                                  <p:stCondLst>
                                    <p:cond delay="0"/>
                                  </p:stCondLst>
                                  <p:childTnLst>
                                    <p:animEffect transition="out" filter="diamond(in)">
                                      <p:cBhvr>
                                        <p:cTn id="80" dur="2000"/>
                                        <p:tgtEl>
                                          <p:spTgt spid="12"/>
                                        </p:tgtEl>
                                      </p:cBhvr>
                                    </p:animEffect>
                                    <p:set>
                                      <p:cBhvr>
                                        <p:cTn id="81" dur="1" fill="hold">
                                          <p:stCondLst>
                                            <p:cond delay="1999"/>
                                          </p:stCondLst>
                                        </p:cTn>
                                        <p:tgtEl>
                                          <p:spTgt spid="12"/>
                                        </p:tgtEl>
                                        <p:attrNameLst>
                                          <p:attrName>style.visibility</p:attrName>
                                        </p:attrNameLst>
                                      </p:cBhvr>
                                      <p:to>
                                        <p:strVal val="hidden"/>
                                      </p:to>
                                    </p:set>
                                  </p:childTnLst>
                                </p:cTn>
                              </p:par>
                              <p:par>
                                <p:cTn id="82" presetID="2" presetClass="entr" presetSubtype="4"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 presetClass="exit" presetSubtype="16" fill="hold" grpId="1" nodeType="clickEffect">
                                  <p:stCondLst>
                                    <p:cond delay="0"/>
                                  </p:stCondLst>
                                  <p:childTnLst>
                                    <p:animEffect transition="out" filter="box(in)">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animBg="1"/>
      <p:bldP spid="8" grpId="1" animBg="1"/>
      <p:bldP spid="9" grpId="0"/>
      <p:bldP spid="9" grpId="1"/>
      <p:bldP spid="10" grpId="0" animBg="1"/>
      <p:bldP spid="10" grpId="1" animBg="1"/>
      <p:bldP spid="11" grpId="0"/>
      <p:bldP spid="11" grpId="1"/>
      <p:bldP spid="12" grpId="0"/>
      <p:bldP spid="12" grpId="1"/>
      <p:bldP spid="13" grpId="0" animBg="1"/>
      <p:bldP spid="13"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00"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33400" y="5562600"/>
            <a:ext cx="8077200" cy="10772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Ma </a:t>
            </a:r>
            <a:r>
              <a:rPr lang="en-US" sz="3200" b="1" dirty="0" err="1">
                <a:solidFill>
                  <a:srgbClr val="660033"/>
                </a:solidFill>
                <a:cs typeface="Times New Roman" panose="02020603050405020304" pitchFamily="18" charset="0"/>
              </a:rPr>
              <a:t>sát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trượt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giữa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cung</a:t>
            </a:r>
            <a:r>
              <a:rPr lang="en-US" sz="3200" b="1" dirty="0">
                <a:solidFill>
                  <a:srgbClr val="660033"/>
                </a:solidFill>
                <a:cs typeface="Times New Roman" panose="02020603050405020304" pitchFamily="18" charset="0"/>
              </a:rPr>
              <a:t> ở </a:t>
            </a:r>
            <a:r>
              <a:rPr lang="en-US" sz="3200" b="1" dirty="0" err="1">
                <a:solidFill>
                  <a:srgbClr val="660033"/>
                </a:solidFill>
                <a:cs typeface="Times New Roman" panose="02020603050405020304" pitchFamily="18" charset="0"/>
              </a:rPr>
              <a:t>cần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kéo</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của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violon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với</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900"/>
                                        </p:tgtEl>
                                        <p:attrNameLst>
                                          <p:attrName>style.visibility</p:attrName>
                                        </p:attrNameLst>
                                      </p:cBhvr>
                                      <p:to>
                                        <p:strVal val="visible"/>
                                      </p:to>
                                    </p:set>
                                    <p:animEffect transition="in" filter="wheel(1)">
                                      <p:cBhvr>
                                        <p:cTn id="7" dur="2000"/>
                                        <p:tgtEl>
                                          <p:spTgt spid="369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70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k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Oval 8"/>
          <p:cNvSpPr>
            <a:spLocks noChangeArrowheads="1"/>
          </p:cNvSpPr>
          <p:nvPr/>
        </p:nvSpPr>
        <p:spPr bwMode="auto">
          <a:xfrm>
            <a:off x="838200" y="4149725"/>
            <a:ext cx="977900" cy="977900"/>
          </a:xfrm>
          <a:prstGeom prst="ellipse">
            <a:avLst/>
          </a:prstGeom>
          <a:gradFill rotWithShape="1">
            <a:gsLst>
              <a:gs pos="0">
                <a:srgbClr val="9999FF"/>
              </a:gs>
              <a:gs pos="100000">
                <a:srgbClr val="4747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vi-VN">
              <a:latin typeface="Times New Roman" panose="02020603050405020304" pitchFamily="18" charset="0"/>
            </a:endParaRPr>
          </a:p>
        </p:txBody>
      </p:sp>
      <p:sp>
        <p:nvSpPr>
          <p:cNvPr id="15369" name="Line 9"/>
          <p:cNvSpPr>
            <a:spLocks noChangeShapeType="1"/>
          </p:cNvSpPr>
          <p:nvPr/>
        </p:nvSpPr>
        <p:spPr bwMode="auto">
          <a:xfrm>
            <a:off x="990600" y="5165725"/>
            <a:ext cx="6553200" cy="0"/>
          </a:xfrm>
          <a:prstGeom prst="line">
            <a:avLst/>
          </a:prstGeom>
          <a:noFill/>
          <a:ln w="76200">
            <a:solidFill>
              <a:schemeClr val="bg2"/>
            </a:solidFill>
            <a:roun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flipH="1">
            <a:off x="4876800" y="5105400"/>
            <a:ext cx="838200" cy="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Text Box 12"/>
          <p:cNvSpPr txBox="1">
            <a:spLocks noChangeArrowheads="1"/>
          </p:cNvSpPr>
          <p:nvPr/>
        </p:nvSpPr>
        <p:spPr bwMode="auto">
          <a:xfrm>
            <a:off x="4953000" y="5334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400" dirty="0" err="1">
                <a:latin typeface="Times New Roman" panose="02020603050405020304" pitchFamily="18" charset="0"/>
              </a:rPr>
              <a:t>Fms</a:t>
            </a:r>
            <a:endParaRPr lang="en-US" sz="2400" dirty="0">
              <a:latin typeface="Times New Roman" panose="02020603050405020304" pitchFamily="18" charset="0"/>
            </a:endParaRPr>
          </a:p>
        </p:txBody>
      </p:sp>
      <p:sp>
        <p:nvSpPr>
          <p:cNvPr id="15373" name="Line 13"/>
          <p:cNvSpPr>
            <a:spLocks noChangeShapeType="1"/>
          </p:cNvSpPr>
          <p:nvPr/>
        </p:nvSpPr>
        <p:spPr bwMode="auto">
          <a:xfrm>
            <a:off x="5029200" y="5318125"/>
            <a:ext cx="457200"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2"/>
          <p:cNvSpPr txBox="1">
            <a:spLocks noChangeArrowheads="1"/>
          </p:cNvSpPr>
          <p:nvPr/>
        </p:nvSpPr>
        <p:spPr bwMode="auto">
          <a:xfrm>
            <a:off x="457200" y="2286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b.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lăn</a:t>
            </a:r>
            <a:r>
              <a:rPr lang="en-US" sz="3200" b="1" dirty="0">
                <a:solidFill>
                  <a:srgbClr val="FF0000"/>
                </a:solidFill>
                <a:latin typeface="Times New Roman" panose="02020603050405020304" pitchFamily="18" charset="0"/>
              </a:rPr>
              <a:t>.</a:t>
            </a:r>
          </a:p>
        </p:txBody>
      </p:sp>
      <p:sp>
        <p:nvSpPr>
          <p:cNvPr id="10" name="TextBox 9"/>
          <p:cNvSpPr txBox="1"/>
          <p:nvPr/>
        </p:nvSpPr>
        <p:spPr>
          <a:xfrm>
            <a:off x="256310" y="2808982"/>
            <a:ext cx="4010890" cy="1077218"/>
          </a:xfrm>
          <a:prstGeom prst="rect">
            <a:avLst/>
          </a:prstGeom>
          <a:solidFill>
            <a:srgbClr val="FFC000"/>
          </a:solid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lăn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4343400" y="2812612"/>
            <a:ext cx="4343400" cy="1077218"/>
          </a:xfrm>
          <a:prstGeom prst="rect">
            <a:avLst/>
          </a:prstGeom>
          <a:solidFill>
            <a:schemeClr val="accent1">
              <a:lumMod val="40000"/>
              <a:lumOff val="60000"/>
            </a:schemeClr>
          </a:solid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a:t>
            </a:r>
          </a:p>
        </p:txBody>
      </p:sp>
      <p:sp>
        <p:nvSpPr>
          <p:cNvPr id="12" name="TextBox 11"/>
          <p:cNvSpPr txBox="1"/>
          <p:nvPr/>
        </p:nvSpPr>
        <p:spPr>
          <a:xfrm>
            <a:off x="838200" y="1011289"/>
            <a:ext cx="6705600" cy="584775"/>
          </a:xfrm>
          <a:prstGeom prst="rect">
            <a:avLst/>
          </a:prstGeom>
          <a:solidFill>
            <a:srgbClr val="FFC000"/>
          </a:solid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256310" y="762000"/>
            <a:ext cx="8534400" cy="2062103"/>
            <a:chOff x="180110" y="1323110"/>
            <a:chExt cx="8610600" cy="2062103"/>
          </a:xfrm>
        </p:grpSpPr>
        <p:sp>
          <p:nvSpPr>
            <p:cNvPr id="14" name="Rectangle 13"/>
            <p:cNvSpPr/>
            <p:nvPr/>
          </p:nvSpPr>
          <p:spPr>
            <a:xfrm>
              <a:off x="304800" y="1480066"/>
              <a:ext cx="184666"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a:latin typeface="Times New Roman" panose="02020603050405020304" pitchFamily="18" charset="0"/>
                <a:cs typeface="Times New Roman" panose="02020603050405020304" pitchFamily="18" charset="0"/>
              </a:endParaRPr>
            </a:p>
          </p:txBody>
        </p:sp>
        <p:sp>
          <p:nvSpPr>
            <p:cNvPr id="15" name="TextBox 14"/>
            <p:cNvSpPr txBox="1"/>
            <p:nvPr/>
          </p:nvSpPr>
          <p:spPr>
            <a:xfrm>
              <a:off x="180110" y="1323110"/>
              <a:ext cx="8610600"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búng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lăn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ngăn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Lực</a:t>
              </a:r>
              <a:r>
                <a:rPr lang="en-US" sz="3200" dirty="0">
                  <a:solidFill>
                    <a:srgbClr val="FF0000"/>
                  </a:solidFill>
                  <a:latin typeface="Times New Roman" panose="02020603050405020304" pitchFamily="18" charset="0"/>
                  <a:cs typeface="Times New Roman" panose="02020603050405020304" pitchFamily="18" charset="0"/>
                </a:rPr>
                <a:t> ma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lăn</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343400"/>
            <a:ext cx="1610248" cy="834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linds(horizontal)">
                                      <p:cBhvr>
                                        <p:cTn id="7" dur="500"/>
                                        <p:tgtEl>
                                          <p:spTgt spid="153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blinds(horizontal)">
                                      <p:cBhvr>
                                        <p:cTn id="10" dur="500"/>
                                        <p:tgtEl>
                                          <p:spTgt spid="1536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8.33333E-7 7.40741E-7 L 0.11302 7.40741E-7 " pathEditMode="relative" rAng="0" ptsTypes="AA">
                                      <p:cBhvr>
                                        <p:cTn id="19" dur="2000" fill="hold"/>
                                        <p:tgtEl>
                                          <p:spTgt spid="20"/>
                                        </p:tgtEl>
                                        <p:attrNameLst>
                                          <p:attrName>ppt_x</p:attrName>
                                          <p:attrName>ppt_y</p:attrName>
                                        </p:attrNameLst>
                                      </p:cBhvr>
                                      <p:rCtr x="5660" y="0"/>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1" nodeType="clickEffect">
                                  <p:stCondLst>
                                    <p:cond delay="0"/>
                                  </p:stCondLst>
                                  <p:childTnLst>
                                    <p:animMotion origin="layout" path="M 0 0 L 0.48333 0 " pathEditMode="relative" ptsTypes="AA">
                                      <p:cBhvr>
                                        <p:cTn id="23" dur="2000" fill="hold"/>
                                        <p:tgtEl>
                                          <p:spTgt spid="15368"/>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370"/>
                                        </p:tgtEl>
                                        <p:attrNameLst>
                                          <p:attrName>style.visibility</p:attrName>
                                        </p:attrNameLst>
                                      </p:cBhvr>
                                      <p:to>
                                        <p:strVal val="visible"/>
                                      </p:to>
                                    </p:set>
                                    <p:animEffect transition="in" filter="blinds(horizontal)">
                                      <p:cBhvr>
                                        <p:cTn id="45" dur="500"/>
                                        <p:tgtEl>
                                          <p:spTgt spid="15370"/>
                                        </p:tgtEl>
                                      </p:cBhvr>
                                    </p:animEffect>
                                  </p:childTnLst>
                                </p:cTn>
                              </p:par>
                              <p:par>
                                <p:cTn id="46" presetID="3" presetClass="entr" presetSubtype="10" fill="hold" nodeType="withEffect">
                                  <p:stCondLst>
                                    <p:cond delay="0"/>
                                  </p:stCondLst>
                                  <p:childTnLst>
                                    <p:set>
                                      <p:cBhvr>
                                        <p:cTn id="47" dur="1" fill="hold">
                                          <p:stCondLst>
                                            <p:cond delay="0"/>
                                          </p:stCondLst>
                                        </p:cTn>
                                        <p:tgtEl>
                                          <p:spTgt spid="15372">
                                            <p:txEl>
                                              <p:pRg st="0" end="0"/>
                                            </p:txEl>
                                          </p:spTgt>
                                        </p:tgtEl>
                                        <p:attrNameLst>
                                          <p:attrName>style.visibility</p:attrName>
                                        </p:attrNameLst>
                                      </p:cBhvr>
                                      <p:to>
                                        <p:strVal val="visible"/>
                                      </p:to>
                                    </p:set>
                                    <p:animEffect transition="in" filter="blinds(horizontal)">
                                      <p:cBhvr>
                                        <p:cTn id="48" dur="500"/>
                                        <p:tgtEl>
                                          <p:spTgt spid="15372">
                                            <p:txEl>
                                              <p:pRg st="0" end="0"/>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373"/>
                                        </p:tgtEl>
                                        <p:attrNameLst>
                                          <p:attrName>style.visibility</p:attrName>
                                        </p:attrNameLst>
                                      </p:cBhvr>
                                      <p:to>
                                        <p:strVal val="visible"/>
                                      </p:to>
                                    </p:set>
                                    <p:animEffect transition="in" filter="blinds(horizontal)">
                                      <p:cBhvr>
                                        <p:cTn id="51" dur="500"/>
                                        <p:tgtEl>
                                          <p:spTgt spid="15373"/>
                                        </p:tgtEl>
                                      </p:cBhvr>
                                    </p:animEffect>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500" tmFilter="0, 0; .2, .5; .8, .5; 1, 0"/>
                                        <p:tgtEl>
                                          <p:spTgt spid="15370"/>
                                        </p:tgtEl>
                                      </p:cBhvr>
                                    </p:animEffect>
                                    <p:animScale>
                                      <p:cBhvr>
                                        <p:cTn id="54" dur="250" autoRev="1" fill="hold"/>
                                        <p:tgtEl>
                                          <p:spTgt spid="15370"/>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13"/>
                                        </p:tgtEl>
                                      </p:cBhvr>
                                    </p:animEffect>
                                    <p:anim calcmode="lin" valueType="num">
                                      <p:cBhvr>
                                        <p:cTn id="59" dur="1000"/>
                                        <p:tgtEl>
                                          <p:spTgt spid="13"/>
                                        </p:tgtEl>
                                        <p:attrNameLst>
                                          <p:attrName>ppt_x</p:attrName>
                                        </p:attrNameLst>
                                      </p:cBhvr>
                                      <p:tavLst>
                                        <p:tav tm="0">
                                          <p:val>
                                            <p:strVal val="ppt_x"/>
                                          </p:val>
                                        </p:tav>
                                        <p:tav tm="100000">
                                          <p:val>
                                            <p:strVal val="ppt_x"/>
                                          </p:val>
                                        </p:tav>
                                      </p:tavLst>
                                    </p:anim>
                                    <p:anim calcmode="lin" valueType="num">
                                      <p:cBhvr>
                                        <p:cTn id="60" dur="1000"/>
                                        <p:tgtEl>
                                          <p:spTgt spid="13"/>
                                        </p:tgtEl>
                                        <p:attrNameLst>
                                          <p:attrName>ppt_y</p:attrName>
                                        </p:attrNameLst>
                                      </p:cBhvr>
                                      <p:tavLst>
                                        <p:tav tm="0">
                                          <p:val>
                                            <p:strVal val="ppt_y"/>
                                          </p:val>
                                        </p:tav>
                                        <p:tav tm="100000">
                                          <p:val>
                                            <p:strVal val="ppt_y+.1"/>
                                          </p:val>
                                        </p:tav>
                                      </p:tavLst>
                                    </p:anim>
                                    <p:set>
                                      <p:cBhvr>
                                        <p:cTn id="61" dur="1" fill="hold">
                                          <p:stCondLst>
                                            <p:cond delay="999"/>
                                          </p:stCondLst>
                                        </p:cTn>
                                        <p:tgtEl>
                                          <p:spTgt spid="1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8" grpId="1" animBg="1"/>
      <p:bldP spid="15369" grpId="0" animBg="1"/>
      <p:bldP spid="15370" grpId="0" animBg="1"/>
      <p:bldP spid="15370" grpId="1" animBg="1"/>
      <p:bldP spid="15373" grpId="0" animBg="1"/>
      <p:bldP spid="9" grpId="0"/>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1529</Words>
  <Application>Microsoft Office PowerPoint</Application>
  <PresentationFormat>On-screen Show (4:3)</PresentationFormat>
  <Paragraphs>115</Paragraphs>
  <Slides>38</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6" baseType="lpstr">
      <vt:lpstr>Arial</vt:lpstr>
      <vt:lpstr>Arial Unicode MS</vt:lpstr>
      <vt:lpstr>Calibri</vt:lpstr>
      <vt:lpstr>Times New Roman</vt:lpstr>
      <vt:lpstr>Office Theme</vt:lpstr>
      <vt:lpstr>2_Default Design</vt:lpstr>
      <vt:lpstr>3_Default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Tạ Thị Tuyết Sơn</cp:lastModifiedBy>
  <cp:revision>13</cp:revision>
  <dcterms:created xsi:type="dcterms:W3CDTF">2017-09-21T17:04:00Z</dcterms:created>
  <dcterms:modified xsi:type="dcterms:W3CDTF">2022-11-08T09:18:28Z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