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34"/>
  </p:notesMasterIdLst>
  <p:sldIdLst>
    <p:sldId id="256" r:id="rId3"/>
    <p:sldId id="465" r:id="rId4"/>
    <p:sldId id="463" r:id="rId5"/>
    <p:sldId id="309" r:id="rId6"/>
    <p:sldId id="467" r:id="rId7"/>
    <p:sldId id="466" r:id="rId8"/>
    <p:sldId id="307" r:id="rId9"/>
    <p:sldId id="471" r:id="rId10"/>
    <p:sldId id="468" r:id="rId11"/>
    <p:sldId id="469" r:id="rId12"/>
    <p:sldId id="473" r:id="rId13"/>
    <p:sldId id="474" r:id="rId14"/>
    <p:sldId id="470" r:id="rId15"/>
    <p:sldId id="476" r:id="rId16"/>
    <p:sldId id="477" r:id="rId17"/>
    <p:sldId id="479" r:id="rId18"/>
    <p:sldId id="480" r:id="rId19"/>
    <p:sldId id="481" r:id="rId20"/>
    <p:sldId id="482" r:id="rId21"/>
    <p:sldId id="483" r:id="rId22"/>
    <p:sldId id="478" r:id="rId23"/>
    <p:sldId id="484" r:id="rId24"/>
    <p:sldId id="485" r:id="rId25"/>
    <p:sldId id="486" r:id="rId26"/>
    <p:sldId id="487" r:id="rId27"/>
    <p:sldId id="475" r:id="rId28"/>
    <p:sldId id="488" r:id="rId29"/>
    <p:sldId id="489" r:id="rId30"/>
    <p:sldId id="491" r:id="rId31"/>
    <p:sldId id="490" r:id="rId32"/>
    <p:sldId id="492"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F3E"/>
    <a:srgbClr val="F9E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1" autoAdjust="0"/>
    <p:restoredTop sz="94643"/>
  </p:normalViewPr>
  <p:slideViewPr>
    <p:cSldViewPr snapToGrid="0" snapToObjects="1">
      <p:cViewPr>
        <p:scale>
          <a:sx n="37" d="100"/>
          <a:sy n="37" d="100"/>
        </p:scale>
        <p:origin x="1602" y="828"/>
      </p:cViewPr>
      <p:guideLst>
        <p:guide orient="horz" pos="2160"/>
        <p:guide pos="37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F0D55-61F3-48E7-A738-F8074EE60223}" type="datetimeFigureOut">
              <a:rPr lang="zh-CN" altLang="en-US" smtClean="0"/>
              <a:t>2022/9/2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03F35-9DA7-417C-950B-7A3AF3B9796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10</a:t>
            </a:fld>
            <a:endParaRPr lang="zh-CN" altLang="en-US"/>
          </a:p>
        </p:txBody>
      </p:sp>
    </p:spTree>
    <p:extLst>
      <p:ext uri="{BB962C8B-B14F-4D97-AF65-F5344CB8AC3E}">
        <p14:creationId xmlns:p14="http://schemas.microsoft.com/office/powerpoint/2010/main" val="375870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11</a:t>
            </a:fld>
            <a:endParaRPr lang="zh-CN" altLang="en-US"/>
          </a:p>
        </p:txBody>
      </p:sp>
    </p:spTree>
    <p:extLst>
      <p:ext uri="{BB962C8B-B14F-4D97-AF65-F5344CB8AC3E}">
        <p14:creationId xmlns:p14="http://schemas.microsoft.com/office/powerpoint/2010/main" val="236920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67961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13</a:t>
            </a:fld>
            <a:endParaRPr lang="zh-CN" altLang="en-US"/>
          </a:p>
        </p:txBody>
      </p:sp>
    </p:spTree>
    <p:extLst>
      <p:ext uri="{BB962C8B-B14F-4D97-AF65-F5344CB8AC3E}">
        <p14:creationId xmlns:p14="http://schemas.microsoft.com/office/powerpoint/2010/main" val="2307785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14</a:t>
            </a:fld>
            <a:endParaRPr lang="zh-CN" altLang="en-US"/>
          </a:p>
        </p:txBody>
      </p:sp>
    </p:spTree>
    <p:extLst>
      <p:ext uri="{BB962C8B-B14F-4D97-AF65-F5344CB8AC3E}">
        <p14:creationId xmlns:p14="http://schemas.microsoft.com/office/powerpoint/2010/main" val="132209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15</a:t>
            </a:fld>
            <a:endParaRPr lang="zh-CN" altLang="en-US"/>
          </a:p>
        </p:txBody>
      </p:sp>
    </p:spTree>
    <p:extLst>
      <p:ext uri="{BB962C8B-B14F-4D97-AF65-F5344CB8AC3E}">
        <p14:creationId xmlns:p14="http://schemas.microsoft.com/office/powerpoint/2010/main" val="1455828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16</a:t>
            </a:fld>
            <a:endParaRPr lang="zh-CN" altLang="en-US"/>
          </a:p>
        </p:txBody>
      </p:sp>
    </p:spTree>
    <p:extLst>
      <p:ext uri="{BB962C8B-B14F-4D97-AF65-F5344CB8AC3E}">
        <p14:creationId xmlns:p14="http://schemas.microsoft.com/office/powerpoint/2010/main" val="141411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17</a:t>
            </a:fld>
            <a:endParaRPr lang="zh-CN" altLang="en-US"/>
          </a:p>
        </p:txBody>
      </p:sp>
    </p:spTree>
    <p:extLst>
      <p:ext uri="{BB962C8B-B14F-4D97-AF65-F5344CB8AC3E}">
        <p14:creationId xmlns:p14="http://schemas.microsoft.com/office/powerpoint/2010/main" val="231413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18</a:t>
            </a:fld>
            <a:endParaRPr lang="zh-CN" altLang="en-US"/>
          </a:p>
        </p:txBody>
      </p:sp>
    </p:spTree>
    <p:extLst>
      <p:ext uri="{BB962C8B-B14F-4D97-AF65-F5344CB8AC3E}">
        <p14:creationId xmlns:p14="http://schemas.microsoft.com/office/powerpoint/2010/main" val="326487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19</a:t>
            </a:fld>
            <a:endParaRPr lang="zh-CN" altLang="en-US"/>
          </a:p>
        </p:txBody>
      </p:sp>
    </p:spTree>
    <p:extLst>
      <p:ext uri="{BB962C8B-B14F-4D97-AF65-F5344CB8AC3E}">
        <p14:creationId xmlns:p14="http://schemas.microsoft.com/office/powerpoint/2010/main" val="102327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2115491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20</a:t>
            </a:fld>
            <a:endParaRPr lang="zh-CN" altLang="en-US"/>
          </a:p>
        </p:txBody>
      </p:sp>
    </p:spTree>
    <p:extLst>
      <p:ext uri="{BB962C8B-B14F-4D97-AF65-F5344CB8AC3E}">
        <p14:creationId xmlns:p14="http://schemas.microsoft.com/office/powerpoint/2010/main" val="1650822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21</a:t>
            </a:fld>
            <a:endParaRPr lang="zh-CN" altLang="en-US"/>
          </a:p>
        </p:txBody>
      </p:sp>
    </p:spTree>
    <p:extLst>
      <p:ext uri="{BB962C8B-B14F-4D97-AF65-F5344CB8AC3E}">
        <p14:creationId xmlns:p14="http://schemas.microsoft.com/office/powerpoint/2010/main" val="350715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22</a:t>
            </a:fld>
            <a:endParaRPr lang="zh-CN" altLang="en-US"/>
          </a:p>
        </p:txBody>
      </p:sp>
    </p:spTree>
    <p:extLst>
      <p:ext uri="{BB962C8B-B14F-4D97-AF65-F5344CB8AC3E}">
        <p14:creationId xmlns:p14="http://schemas.microsoft.com/office/powerpoint/2010/main" val="180077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23</a:t>
            </a:fld>
            <a:endParaRPr lang="zh-CN" altLang="en-US"/>
          </a:p>
        </p:txBody>
      </p:sp>
    </p:spTree>
    <p:extLst>
      <p:ext uri="{BB962C8B-B14F-4D97-AF65-F5344CB8AC3E}">
        <p14:creationId xmlns:p14="http://schemas.microsoft.com/office/powerpoint/2010/main" val="1643578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24</a:t>
            </a:fld>
            <a:endParaRPr lang="zh-CN" altLang="en-US"/>
          </a:p>
        </p:txBody>
      </p:sp>
    </p:spTree>
    <p:extLst>
      <p:ext uri="{BB962C8B-B14F-4D97-AF65-F5344CB8AC3E}">
        <p14:creationId xmlns:p14="http://schemas.microsoft.com/office/powerpoint/2010/main" val="3549217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25</a:t>
            </a:fld>
            <a:endParaRPr lang="zh-CN" altLang="en-US"/>
          </a:p>
        </p:txBody>
      </p:sp>
    </p:spTree>
    <p:extLst>
      <p:ext uri="{BB962C8B-B14F-4D97-AF65-F5344CB8AC3E}">
        <p14:creationId xmlns:p14="http://schemas.microsoft.com/office/powerpoint/2010/main" val="2276947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2383017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27</a:t>
            </a:fld>
            <a:endParaRPr lang="zh-CN" altLang="en-US"/>
          </a:p>
        </p:txBody>
      </p:sp>
    </p:spTree>
    <p:extLst>
      <p:ext uri="{BB962C8B-B14F-4D97-AF65-F5344CB8AC3E}">
        <p14:creationId xmlns:p14="http://schemas.microsoft.com/office/powerpoint/2010/main" val="18824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28</a:t>
            </a:fld>
            <a:endParaRPr lang="zh-CN" altLang="en-US"/>
          </a:p>
        </p:txBody>
      </p:sp>
    </p:spTree>
    <p:extLst>
      <p:ext uri="{BB962C8B-B14F-4D97-AF65-F5344CB8AC3E}">
        <p14:creationId xmlns:p14="http://schemas.microsoft.com/office/powerpoint/2010/main" val="3681117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29</a:t>
            </a:fld>
            <a:endParaRPr lang="zh-CN" altLang="en-US"/>
          </a:p>
        </p:txBody>
      </p:sp>
    </p:spTree>
    <p:extLst>
      <p:ext uri="{BB962C8B-B14F-4D97-AF65-F5344CB8AC3E}">
        <p14:creationId xmlns:p14="http://schemas.microsoft.com/office/powerpoint/2010/main" val="385998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868493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30</a:t>
            </a:fld>
            <a:endParaRPr lang="zh-CN" altLang="en-US"/>
          </a:p>
        </p:txBody>
      </p:sp>
    </p:spTree>
    <p:extLst>
      <p:ext uri="{BB962C8B-B14F-4D97-AF65-F5344CB8AC3E}">
        <p14:creationId xmlns:p14="http://schemas.microsoft.com/office/powerpoint/2010/main" val="3556756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31</a:t>
            </a:fld>
            <a:endParaRPr lang="zh-CN" altLang="en-US"/>
          </a:p>
        </p:txBody>
      </p:sp>
    </p:spTree>
    <p:extLst>
      <p:ext uri="{BB962C8B-B14F-4D97-AF65-F5344CB8AC3E}">
        <p14:creationId xmlns:p14="http://schemas.microsoft.com/office/powerpoint/2010/main" val="254951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5</a:t>
            </a:fld>
            <a:endParaRPr lang="zh-CN" altLang="en-US"/>
          </a:p>
        </p:txBody>
      </p:sp>
    </p:spTree>
    <p:extLst>
      <p:ext uri="{BB962C8B-B14F-4D97-AF65-F5344CB8AC3E}">
        <p14:creationId xmlns:p14="http://schemas.microsoft.com/office/powerpoint/2010/main" val="166954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1118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8</a:t>
            </a:fld>
            <a:endParaRPr lang="zh-CN" altLang="en-US"/>
          </a:p>
        </p:txBody>
      </p:sp>
    </p:spTree>
    <p:extLst>
      <p:ext uri="{BB962C8B-B14F-4D97-AF65-F5344CB8AC3E}">
        <p14:creationId xmlns:p14="http://schemas.microsoft.com/office/powerpoint/2010/main" val="359754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9</a:t>
            </a:fld>
            <a:endParaRPr lang="zh-CN" altLang="en-US"/>
          </a:p>
        </p:txBody>
      </p:sp>
    </p:spTree>
    <p:extLst>
      <p:ext uri="{BB962C8B-B14F-4D97-AF65-F5344CB8AC3E}">
        <p14:creationId xmlns:p14="http://schemas.microsoft.com/office/powerpoint/2010/main" val="102888971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file:///C:\Users\1V994W2\PycharmProjects\PPT_Background_Generation/pic_temp/1_pic_quater_left_down.png" TargetMode="External"/><Relationship Id="rId5" Type="http://schemas.openxmlformats.org/officeDocument/2006/relationships/tags" Target="../tags/tag12.xml"/><Relationship Id="rId10" Type="http://schemas.openxmlformats.org/officeDocument/2006/relationships/image" Target="../media/image2.png"/><Relationship Id="rId4" Type="http://schemas.openxmlformats.org/officeDocument/2006/relationships/tags" Target="../tags/tag11.xml"/><Relationship Id="rId9" Type="http://schemas.openxmlformats.org/officeDocument/2006/relationships/image" Target="file:////Users/1V994W2/Documents/Tencent%20Files/574576071/FileRecv/&#25340;&#35013;&#32032;&#26448;/&#21345;&#36890;-33//31/subject_holdright_214,123,114_0_lively_full_0.pn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a:stretch>
            <a:fillRect/>
          </a:stretch>
        </p:blipFill>
        <p:spPr>
          <a:xfrm>
            <a:off x="7498080" y="1234440"/>
            <a:ext cx="4389120" cy="4389120"/>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0" y="6137910"/>
            <a:ext cx="720090" cy="720090"/>
          </a:xfrm>
          <a:prstGeom prst="rect">
            <a:avLst/>
          </a:prstGeom>
        </p:spPr>
      </p:pic>
      <p:sp>
        <p:nvSpPr>
          <p:cNvPr id="2" name="标题 1"/>
          <p:cNvSpPr>
            <a:spLocks noGrp="1"/>
          </p:cNvSpPr>
          <p:nvPr>
            <p:ph type="title"/>
            <p:custDataLst>
              <p:tags r:id="rId3"/>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a:solidFill>
                  <a:schemeClr val="tx1"/>
                </a:solidFill>
                <a:uFillTx/>
                <a:latin typeface="Arial" panose="020B0604020202020204" pitchFamily="34" charset="0"/>
                <a:ea typeface="汉仪乐喵体W" panose="00020600040101010101" pitchFamily="18"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幼圆" panose="02010509060101010101" pitchFamily="49" charset="-122"/>
              </a:defRPr>
            </a:lvl1pPr>
          </a:lstStyle>
          <a:p>
            <a:fld id="{760FBDFE-C587-4B4C-A407-44438C67B59E}" type="datetimeFigureOut">
              <a:rPr lang="zh-CN" altLang="en-US" smtClean="0"/>
              <a:t>2022/9/2</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transition spd="slow" advClick="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latin typeface="Arial" panose="020B0604020202020204" pitchFamily="34" charset="0"/>
                <a:ea typeface="幼圆" panose="02010509060101010101" pitchFamily="49" charset="-122"/>
              </a:defRPr>
            </a:lvl1pPr>
          </a:lstStyle>
          <a:p>
            <a:fld id="{760FBDFE-C587-4B4C-A407-44438C67B59E}" type="datetimeFigureOut">
              <a:rPr lang="zh-CN" altLang="en-US" smtClean="0"/>
              <a:t>2022/9/2</a:t>
            </a:fld>
            <a:endParaRPr lang="zh-CN" altLang="en-US"/>
          </a:p>
        </p:txBody>
      </p:sp>
      <p:sp>
        <p:nvSpPr>
          <p:cNvPr id="3" name="页脚占位符 2"/>
          <p:cNvSpPr>
            <a:spLocks noGrp="1"/>
          </p:cNvSpPr>
          <p:nvPr>
            <p:ph type="ftr" sz="quarter" idx="11"/>
            <p:custDataLst>
              <p:tags r:id="rId2"/>
            </p:custDataLst>
          </p:nvPr>
        </p:nvSpPr>
        <p:spPr/>
        <p:txBody>
          <a:bodyPr/>
          <a:lstStyle>
            <a:lvl1pPr>
              <a:defRPr>
                <a:latin typeface="Arial" panose="020B0604020202020204" pitchFamily="34" charset="0"/>
                <a:ea typeface="幼圆" panose="02010509060101010101" pitchFamily="49"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transition spd="slow" advClick="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5" name="图片 1" descr="6"/>
          <p:cNvSpPr>
            <a:spLocks noChangeAspect="1" noChangeArrowheads="1"/>
          </p:cNvSpPr>
          <p:nvPr userDrawn="1"/>
        </p:nvSpPr>
        <p:spPr bwMode="auto">
          <a:xfrm>
            <a:off x="-49213" y="-1314450"/>
            <a:ext cx="12288838"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3010" name="Rectangle 2"/>
          <p:cNvSpPr>
            <a:spLocks noGrp="1" noChangeArrowheads="1"/>
          </p:cNvSpPr>
          <p:nvPr>
            <p:ph type="ctrTitle"/>
          </p:nvPr>
        </p:nvSpPr>
        <p:spPr>
          <a:xfrm>
            <a:off x="1727200" y="2209800"/>
            <a:ext cx="9550400" cy="1143000"/>
          </a:xfrm>
        </p:spPr>
        <p:txBody>
          <a:bodyPr/>
          <a:lstStyle>
            <a:lvl1pPr algn="ctr">
              <a:defRPr sz="5400">
                <a:solidFill>
                  <a:schemeClr val="accent2"/>
                </a:solidFill>
                <a:effectLst/>
                <a:ea typeface="楷体_GB2312" pitchFamily="49" charset="-122"/>
              </a:defRPr>
            </a:lvl1pPr>
          </a:lstStyle>
          <a:p>
            <a:r>
              <a:rPr lang="zh-CN" altLang="en-US" noProof="1"/>
              <a:t>单击此处编辑母版标题样式</a:t>
            </a:r>
          </a:p>
        </p:txBody>
      </p:sp>
      <p:sp>
        <p:nvSpPr>
          <p:cNvPr id="43011" name="Rectangle 3"/>
          <p:cNvSpPr>
            <a:spLocks noGrp="1" noChangeArrowheads="1"/>
          </p:cNvSpPr>
          <p:nvPr>
            <p:ph type="subTitle" idx="1"/>
          </p:nvPr>
        </p:nvSpPr>
        <p:spPr>
          <a:xfrm>
            <a:off x="2239433" y="3505200"/>
            <a:ext cx="8534400" cy="1066800"/>
          </a:xfrm>
        </p:spPr>
        <p:txBody>
          <a:bodyPr/>
          <a:lstStyle>
            <a:lvl1pPr marL="0" indent="0" algn="ctr">
              <a:buFont typeface="Wingdings" panose="05000000000000000000" pitchFamily="2" charset="2"/>
              <a:buNone/>
              <a:defRPr b="1">
                <a:effectLst>
                  <a:outerShdw blurRad="38100" dist="38100" dir="2700000" algn="tl">
                    <a:srgbClr val="000000"/>
                  </a:outerShdw>
                </a:effectLst>
                <a:latin typeface="High Tower Text" panose="02040502050506030303" pitchFamily="18" charset="0"/>
                <a:ea typeface="楷体_GB2312" pitchFamily="49" charset="-122"/>
              </a:defRPr>
            </a:lvl1pPr>
          </a:lstStyle>
          <a:p>
            <a:r>
              <a:rPr lang="zh-CN" altLang="en-US" noProof="1"/>
              <a:t>单击此处编辑母版副标题样式</a:t>
            </a:r>
          </a:p>
        </p:txBody>
      </p:sp>
      <p:sp>
        <p:nvSpPr>
          <p:cNvPr id="6" name="Rectangle 4"/>
          <p:cNvSpPr>
            <a:spLocks noGrp="1" noChangeArrowheads="1"/>
          </p:cNvSpPr>
          <p:nvPr>
            <p:ph type="dt" sz="half" idx="10"/>
          </p:nvPr>
        </p:nvSpPr>
        <p:spPr>
          <a:xfrm>
            <a:off x="914400" y="6096000"/>
            <a:ext cx="2540000" cy="381000"/>
          </a:xfrm>
        </p:spPr>
        <p:txBody>
          <a:bodyPr/>
          <a:lstStyle>
            <a:lvl1pPr>
              <a:defRPr dirty="0"/>
            </a:lvl1pPr>
          </a:lstStyle>
          <a:p>
            <a:pPr>
              <a:defRPr/>
            </a:pPr>
            <a:endParaRPr lang="en-US" altLang="zh-CN"/>
          </a:p>
        </p:txBody>
      </p:sp>
      <p:sp>
        <p:nvSpPr>
          <p:cNvPr id="7" name="Rectangle 5"/>
          <p:cNvSpPr>
            <a:spLocks noGrp="1" noChangeArrowheads="1"/>
          </p:cNvSpPr>
          <p:nvPr>
            <p:ph type="ftr" sz="quarter" idx="11"/>
          </p:nvPr>
        </p:nvSpPr>
        <p:spPr>
          <a:xfrm>
            <a:off x="4165600" y="6096000"/>
            <a:ext cx="3860800" cy="381000"/>
          </a:xfrm>
        </p:spPr>
        <p:txBody>
          <a:bodyPr/>
          <a:lstStyle>
            <a:lvl1pPr>
              <a:defRPr dirty="0"/>
            </a:lvl1pPr>
          </a:lstStyle>
          <a:p>
            <a:pPr>
              <a:defRPr/>
            </a:pPr>
            <a:endParaRPr lang="en-US" altLang="zh-CN"/>
          </a:p>
        </p:txBody>
      </p:sp>
      <p:sp>
        <p:nvSpPr>
          <p:cNvPr id="8" name="Rectangle 6"/>
          <p:cNvSpPr>
            <a:spLocks noGrp="1" noChangeArrowheads="1"/>
          </p:cNvSpPr>
          <p:nvPr>
            <p:ph type="sldNum" sz="quarter" idx="12"/>
          </p:nvPr>
        </p:nvSpPr>
        <p:spPr>
          <a:xfrm>
            <a:off x="8737600" y="6096000"/>
            <a:ext cx="2540000" cy="381000"/>
          </a:xfrm>
        </p:spPr>
        <p:txBody>
          <a:bodyPr/>
          <a:lstStyle>
            <a:lvl1pPr>
              <a:defRPr/>
            </a:lvl1pPr>
          </a:lstStyle>
          <a:p>
            <a:fld id="{277980E3-6F83-4362-8E8C-8A8C6153604D}" type="slidenum">
              <a:rPr lang="en-US" altLang="zh-CN"/>
              <a:pPr/>
              <a:t>‹#›</a:t>
            </a:fld>
            <a:endParaRPr lang="en-US" altLang="zh-CN"/>
          </a:p>
        </p:txBody>
      </p:sp>
    </p:spTree>
    <p:extLst>
      <p:ext uri="{BB962C8B-B14F-4D97-AF65-F5344CB8AC3E}">
        <p14:creationId xmlns:p14="http://schemas.microsoft.com/office/powerpoint/2010/main" val="1257418300"/>
      </p:ext>
    </p:extLst>
  </p:cSld>
  <p:clrMapOvr>
    <a:masterClrMapping/>
  </p:clrMapOvr>
  <p:transition spd="slow" advClick="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bwMode="auto">
      <p:bgPr>
        <a:solidFill>
          <a:srgbClr val="7ECEEF"/>
        </a:solidFill>
        <a:effectLst/>
      </p:bgPr>
    </p:bg>
    <p:spTree>
      <p:nvGrpSpPr>
        <p:cNvPr id="1" name=""/>
        <p:cNvGrpSpPr/>
        <p:nvPr/>
      </p:nvGrpSpPr>
      <p:grpSpPr>
        <a:xfrm>
          <a:off x="0" y="0"/>
          <a:ext cx="0" cy="0"/>
          <a:chOff x="0" y="0"/>
          <a:chExt cx="0" cy="0"/>
        </a:xfrm>
      </p:grpSpPr>
      <p:sp>
        <p:nvSpPr>
          <p:cNvPr id="2" name="矩形 1"/>
          <p:cNvSpPr/>
          <p:nvPr/>
        </p:nvSpPr>
        <p:spPr>
          <a:xfrm>
            <a:off x="0" y="1011420"/>
            <a:ext cx="12292013" cy="5876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pic>
        <p:nvPicPr>
          <p:cNvPr id="3" name="图片 8" descr="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7620000">
            <a:off x="173037" y="-179387"/>
            <a:ext cx="13890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3"/>
          <p:cNvSpPr>
            <a:spLocks noGrp="1"/>
          </p:cNvSpPr>
          <p:nvPr>
            <p:ph type="dt" sz="half" idx="10"/>
          </p:nvPr>
        </p:nvSpPr>
        <p:spPr/>
        <p:txBody>
          <a:bodyPr/>
          <a:lstStyle>
            <a:lvl1pPr>
              <a:defRPr dirty="0"/>
            </a:lvl1pPr>
          </a:lstStyle>
          <a:p>
            <a:pPr>
              <a:defRPr/>
            </a:pPr>
            <a:endParaRPr lang="en-US" altLang="zh-CN"/>
          </a:p>
        </p:txBody>
      </p:sp>
      <p:sp>
        <p:nvSpPr>
          <p:cNvPr id="5" name="页脚占位符 4"/>
          <p:cNvSpPr>
            <a:spLocks noGrp="1"/>
          </p:cNvSpPr>
          <p:nvPr>
            <p:ph type="ftr" sz="quarter" idx="11"/>
          </p:nvPr>
        </p:nvSpPr>
        <p:spPr/>
        <p:txBody>
          <a:bodyPr/>
          <a:lstStyle>
            <a:lvl1pPr>
              <a:defRPr dirty="0"/>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DBCD5834-E6B0-4951-961F-6E13937662BD}" type="slidenum">
              <a:rPr lang="en-US" altLang="zh-CN"/>
              <a:pPr/>
              <a:t>‹#›</a:t>
            </a:fld>
            <a:endParaRPr lang="en-US" altLang="zh-CN"/>
          </a:p>
        </p:txBody>
      </p:sp>
    </p:spTree>
    <p:extLst>
      <p:ext uri="{BB962C8B-B14F-4D97-AF65-F5344CB8AC3E}">
        <p14:creationId xmlns:p14="http://schemas.microsoft.com/office/powerpoint/2010/main" val="2082788217"/>
      </p:ext>
    </p:extLst>
  </p:cSld>
  <p:clrMapOvr>
    <a:masterClrMapping/>
  </p:clrMapOvr>
  <p:transition spd="slow" advClick="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25600" y="1295400"/>
            <a:ext cx="10261600" cy="914400"/>
          </a:xfrm>
        </p:spPr>
        <p:txBody>
          <a:bodyPr/>
          <a:lstStyle/>
          <a:p>
            <a:r>
              <a:rPr lang="zh-CN" altLang="en-US" noProof="1"/>
              <a:t>单击此处编辑母版标题样式</a:t>
            </a:r>
          </a:p>
        </p:txBody>
      </p:sp>
      <p:sp>
        <p:nvSpPr>
          <p:cNvPr id="3" name="内容占位符 2"/>
          <p:cNvSpPr>
            <a:spLocks noGrp="1"/>
          </p:cNvSpPr>
          <p:nvPr>
            <p:ph sz="half" idx="1"/>
          </p:nvPr>
        </p:nvSpPr>
        <p:spPr>
          <a:xfrm>
            <a:off x="16256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8580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2E6B1C4-201C-4146-B415-30AED202CC26}" type="slidenum">
              <a:rPr lang="en-US" altLang="zh-CN"/>
              <a:pPr/>
              <a:t>‹#›</a:t>
            </a:fld>
            <a:endParaRPr lang="en-US" altLang="zh-CN"/>
          </a:p>
        </p:txBody>
      </p:sp>
    </p:spTree>
    <p:extLst>
      <p:ext uri="{BB962C8B-B14F-4D97-AF65-F5344CB8AC3E}">
        <p14:creationId xmlns:p14="http://schemas.microsoft.com/office/powerpoint/2010/main" val="3822399730"/>
      </p:ext>
    </p:extLst>
  </p:cSld>
  <p:clrMapOvr>
    <a:masterClrMapping/>
  </p:clrMapOvr>
  <p:transition spd="slow" advClick="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74AC725-78E4-40CB-A4F9-6EB846819198}" type="slidenum">
              <a:rPr lang="en-US" altLang="zh-CN"/>
              <a:pPr/>
              <a:t>‹#›</a:t>
            </a:fld>
            <a:endParaRPr lang="en-US" altLang="zh-CN"/>
          </a:p>
        </p:txBody>
      </p:sp>
    </p:spTree>
    <p:extLst>
      <p:ext uri="{BB962C8B-B14F-4D97-AF65-F5344CB8AC3E}">
        <p14:creationId xmlns:p14="http://schemas.microsoft.com/office/powerpoint/2010/main" val="3905027600"/>
      </p:ext>
    </p:extLst>
  </p:cSld>
  <p:clrMapOvr>
    <a:masterClrMapping/>
  </p:clrMapOvr>
  <p:transition spd="slow" advClick="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descr="800ae4156d75e0747f3877aecefe8ed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23950" y="436563"/>
            <a:ext cx="9723438"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descr="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600" y="760413"/>
            <a:ext cx="22304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1"/>
          <p:cNvSpPr>
            <a:spLocks noGrp="1"/>
          </p:cNvSpPr>
          <p:nvPr>
            <p:ph type="dt" sz="half" idx="10"/>
          </p:nvPr>
        </p:nvSpPr>
        <p:spPr/>
        <p:txBody>
          <a:bodyPr/>
          <a:lstStyle>
            <a:lvl1pPr>
              <a:defRPr dirty="0"/>
            </a:lvl1pPr>
          </a:lstStyle>
          <a:p>
            <a:pPr>
              <a:defRPr/>
            </a:pPr>
            <a:endParaRPr lang="en-US" altLang="zh-CN"/>
          </a:p>
        </p:txBody>
      </p:sp>
      <p:sp>
        <p:nvSpPr>
          <p:cNvPr id="5" name="页脚占位符 2"/>
          <p:cNvSpPr>
            <a:spLocks noGrp="1"/>
          </p:cNvSpPr>
          <p:nvPr>
            <p:ph type="ftr" sz="quarter" idx="11"/>
          </p:nvPr>
        </p:nvSpPr>
        <p:spPr/>
        <p:txBody>
          <a:bodyPr/>
          <a:lstStyle>
            <a:lvl1pPr>
              <a:defRPr dirty="0"/>
            </a:lvl1pPr>
          </a:lstStyle>
          <a:p>
            <a:pPr>
              <a:defRPr/>
            </a:pPr>
            <a:endParaRPr lang="en-US" altLang="zh-CN"/>
          </a:p>
        </p:txBody>
      </p:sp>
      <p:sp>
        <p:nvSpPr>
          <p:cNvPr id="6" name="灯片编号占位符 3"/>
          <p:cNvSpPr>
            <a:spLocks noGrp="1"/>
          </p:cNvSpPr>
          <p:nvPr>
            <p:ph type="sldNum" sz="quarter" idx="12"/>
          </p:nvPr>
        </p:nvSpPr>
        <p:spPr/>
        <p:txBody>
          <a:bodyPr/>
          <a:lstStyle>
            <a:lvl1pPr>
              <a:defRPr/>
            </a:lvl1pPr>
          </a:lstStyle>
          <a:p>
            <a:fld id="{56A056D5-E705-4DB0-B6D6-7711DADB98F7}" type="slidenum">
              <a:rPr lang="en-US" altLang="zh-CN"/>
              <a:pPr/>
              <a:t>‹#›</a:t>
            </a:fld>
            <a:endParaRPr lang="en-US" altLang="zh-CN"/>
          </a:p>
        </p:txBody>
      </p:sp>
    </p:spTree>
    <p:extLst>
      <p:ext uri="{BB962C8B-B14F-4D97-AF65-F5344CB8AC3E}">
        <p14:creationId xmlns:p14="http://schemas.microsoft.com/office/powerpoint/2010/main" val="123577155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heme" Target="../theme/theme1.xml"/><Relationship Id="rId7"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tags" Target="../tags/tag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69882" y="443230"/>
            <a:ext cx="10852237" cy="441964"/>
          </a:xfrm>
          <a:prstGeom prst="rect">
            <a:avLst/>
          </a:prstGeom>
        </p:spPr>
        <p:txBody>
          <a:bodyPr vert="horz" lIns="90170" tIns="46990" rIns="90170" bIns="46990" rtlCol="0" anchor="ctr" anchorCtr="0">
            <a:noAutofit/>
          </a:bodyPr>
          <a:lstStyle/>
          <a:p>
            <a:r>
              <a:rPr lang="zh-CN" altLang="en-US"/>
              <a:t>单击此处编辑母版标题样式</a:t>
            </a:r>
          </a:p>
        </p:txBody>
      </p:sp>
      <p:sp>
        <p:nvSpPr>
          <p:cNvPr id="3" name="文本占位符 2"/>
          <p:cNvSpPr>
            <a:spLocks noGrp="1"/>
          </p:cNvSpPr>
          <p:nvPr>
            <p:ph type="body" idx="1"/>
            <p:custDataLst>
              <p:tags r:id="rId5"/>
            </p:custDataLst>
          </p:nvPr>
        </p:nvSpPr>
        <p:spPr>
          <a:xfrm>
            <a:off x="669882" y="961398"/>
            <a:ext cx="10852237" cy="5388907"/>
          </a:xfrm>
          <a:prstGeom prst="rect">
            <a:avLst/>
          </a:prstGeom>
        </p:spPr>
        <p:txBody>
          <a:bodyPr vert="horz" lIns="90170" tIns="46990" rIns="90170" bIns="469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6"/>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t>2022/9/2</a:t>
            </a:fld>
            <a:endParaRPr lang="zh-CN" altLang="en-US"/>
          </a:p>
        </p:txBody>
      </p:sp>
      <p:sp>
        <p:nvSpPr>
          <p:cNvPr id="5" name="页脚占位符 4"/>
          <p:cNvSpPr>
            <a:spLocks noGrp="1"/>
          </p:cNvSpPr>
          <p:nvPr>
            <p:ph type="ftr" sz="quarter" idx="3"/>
            <p:custDataLst>
              <p:tags r:id="rId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4"/>
            <p:custDataLst>
              <p:tags r:id="rId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a:p>
        </p:txBody>
      </p:sp>
      <p:sp>
        <p:nvSpPr>
          <p:cNvPr id="7" name="KSO_TEMPLATE" hidden="1"/>
          <p:cNvSpPr/>
          <p:nvPr userDrawn="1">
            <p:custDataLst>
              <p:tags r:id="rId9"/>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Click="0">
    <p:comb/>
  </p:transition>
  <p:txStyles>
    <p:titleStyle>
      <a:lvl1pPr algn="l" defTabSz="914400" rtl="0" eaLnBrk="1" fontAlgn="auto" latinLnBrk="0" hangingPunct="1">
        <a:lnSpc>
          <a:spcPct val="100000"/>
        </a:lnSpc>
        <a:spcBef>
          <a:spcPct val="0"/>
        </a:spcBef>
        <a:buNone/>
        <a:defRPr sz="2400" b="0" u="none" strike="noStrike" kern="1200" cap="none" spc="200" normalizeH="0">
          <a:solidFill>
            <a:schemeClr val="tx1"/>
          </a:solidFill>
          <a:uFillTx/>
          <a:latin typeface="Arial" panose="020B0604020202020204" pitchFamily="34" charset="0"/>
          <a:ea typeface="幼圆" panose="02010509060101010101" pitchFamily="49"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tx2"/>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dt" sz="half" idx="2"/>
          </p:nvPr>
        </p:nvSpPr>
        <p:spPr bwMode="auto">
          <a:xfrm>
            <a:off x="406400" y="6324600"/>
            <a:ext cx="2540000" cy="381000"/>
          </a:xfrm>
          <a:prstGeom prst="rect">
            <a:avLst/>
          </a:prstGeom>
          <a:noFill/>
          <a:ln w="9525">
            <a:noFill/>
            <a:miter lim="800000"/>
          </a:ln>
          <a:effectLst/>
        </p:spPr>
        <p:txBody>
          <a:bodyPr vert="horz" wrap="square" lIns="91440" tIns="45720" rIns="91440" bIns="45720" numCol="1" anchor="t" anchorCtr="0" compatLnSpc="1"/>
          <a:lstStyle>
            <a:lvl1pPr>
              <a:buFontTx/>
              <a:buNone/>
              <a:defRPr sz="1200" b="1" dirty="0">
                <a:latin typeface="Arial" panose="020B0604020202020204" pitchFamily="34" charset="0"/>
                <a:ea typeface="+mn-ea"/>
              </a:defRPr>
            </a:lvl1pPr>
          </a:lstStyle>
          <a:p>
            <a:pPr>
              <a:defRPr/>
            </a:pPr>
            <a:endParaRPr lang="en-US" altLang="zh-CN"/>
          </a:p>
        </p:txBody>
      </p:sp>
      <p:sp>
        <p:nvSpPr>
          <p:cNvPr id="41989" name="Rectangle 5"/>
          <p:cNvSpPr>
            <a:spLocks noGrp="1" noChangeArrowheads="1"/>
          </p:cNvSpPr>
          <p:nvPr>
            <p:ph type="ftr" sz="quarter" idx="3"/>
          </p:nvPr>
        </p:nvSpPr>
        <p:spPr bwMode="auto">
          <a:xfrm>
            <a:off x="4267200" y="6324600"/>
            <a:ext cx="3860800" cy="38100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200" b="1" dirty="0">
                <a:latin typeface="Arial" panose="020B0604020202020204" pitchFamily="34" charset="0"/>
                <a:ea typeface="+mn-ea"/>
              </a:defRPr>
            </a:lvl1pPr>
          </a:lstStyle>
          <a:p>
            <a:pPr>
              <a:defRPr/>
            </a:pPr>
            <a:endParaRPr lang="en-US" altLang="zh-CN"/>
          </a:p>
        </p:txBody>
      </p:sp>
      <p:sp>
        <p:nvSpPr>
          <p:cNvPr id="41990" name="Rectangle 6"/>
          <p:cNvSpPr>
            <a:spLocks noGrp="1" noChangeArrowheads="1"/>
          </p:cNvSpPr>
          <p:nvPr>
            <p:ph type="sldNum" sz="quarter" idx="4"/>
          </p:nvPr>
        </p:nvSpPr>
        <p:spPr bwMode="auto">
          <a:xfrm>
            <a:off x="9347200" y="6324600"/>
            <a:ext cx="2540000" cy="381000"/>
          </a:xfrm>
          <a:prstGeom prst="rect">
            <a:avLst/>
          </a:prstGeom>
          <a:noFill/>
          <a:ln w="9525">
            <a:noFill/>
            <a:miter lim="800000"/>
          </a:ln>
          <a:effectLst/>
        </p:spPr>
        <p:txBody>
          <a:bodyPr vert="horz" wrap="square" lIns="91440" tIns="45720" rIns="91440" bIns="45720" numCol="1" anchor="t" anchorCtr="0" compatLnSpc="1"/>
          <a:lstStyle>
            <a:lvl1pPr algn="r">
              <a:defRPr sz="1200" b="1" noProof="1" dirty="0"/>
            </a:lvl1pPr>
          </a:lstStyle>
          <a:p>
            <a:fld id="{92C786F9-12B4-4634-8EDE-9D7C772A00E3}" type="slidenum">
              <a:rPr lang="en-US" altLang="zh-CN"/>
              <a:pPr/>
              <a:t>‹#›</a:t>
            </a:fld>
            <a:endParaRPr lang="en-US" altLang="zh-CN"/>
          </a:p>
        </p:txBody>
      </p:sp>
      <p:pic>
        <p:nvPicPr>
          <p:cNvPr id="1029" name="图片 1" descr="3"/>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8125" y="-39688"/>
            <a:ext cx="12553950" cy="711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227504"/>
      </p:ext>
    </p:extLst>
  </p:cSld>
  <p:clrMap bg1="dk2" tx1="lt1" bg2="dk1"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ransition spd="slow" advClick="0">
    <p:comb/>
  </p:transition>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2pPr>
      <a:lvl3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3pPr>
      <a:lvl4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4pPr>
      <a:lvl5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5pPr>
      <a:lvl6pPr marL="4572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6pPr>
      <a:lvl7pPr marL="9144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7pPr>
      <a:lvl8pPr marL="13716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8pPr>
      <a:lvl9pPr marL="18288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anose="05000000000000000000" pitchFamily="2" charset="2"/>
        <a:buChar char="ü"/>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notesSlide" Target="../notesSlides/notesSlide1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tiff"/></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5.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1.png"/><Relationship Id="rId11" Type="http://schemas.openxmlformats.org/officeDocument/2006/relationships/image" Target="../media/image36.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1.png"/><Relationship Id="rId11" Type="http://schemas.openxmlformats.org/officeDocument/2006/relationships/image" Target="../media/image38.tiff"/><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0.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2.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3.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5.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7.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42.png"/><Relationship Id="rId4" Type="http://schemas.openxmlformats.org/officeDocument/2006/relationships/image" Target="../media/image7.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0.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1.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8.tiff"/><Relationship Id="rId4" Type="http://schemas.openxmlformats.org/officeDocument/2006/relationships/image" Target="../media/image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a:stretch>
            <a:fillRect/>
          </a:stretch>
        </p:blipFill>
        <p:spPr>
          <a:xfrm>
            <a:off x="0" y="0"/>
            <a:ext cx="12192000" cy="6858000"/>
          </a:xfrm>
          <a:prstGeom prst="rect">
            <a:avLst/>
          </a:prstGeom>
        </p:spPr>
      </p:pic>
      <p:pic>
        <p:nvPicPr>
          <p:cNvPr id="3" name="图片 2" descr="Layer 3"/>
          <p:cNvPicPr>
            <a:picLocks noChangeAspect="1"/>
          </p:cNvPicPr>
          <p:nvPr/>
        </p:nvPicPr>
        <p:blipFill>
          <a:blip r:embed="rId5"/>
          <a:stretch>
            <a:fillRect/>
          </a:stretch>
        </p:blipFill>
        <p:spPr>
          <a:xfrm>
            <a:off x="3307080" y="4206240"/>
            <a:ext cx="5577840" cy="2651760"/>
          </a:xfrm>
          <a:prstGeom prst="rect">
            <a:avLst/>
          </a:prstGeom>
        </p:spPr>
      </p:pic>
      <p:grpSp>
        <p:nvGrpSpPr>
          <p:cNvPr id="8" name="组合 7"/>
          <p:cNvGrpSpPr/>
          <p:nvPr/>
        </p:nvGrpSpPr>
        <p:grpSpPr>
          <a:xfrm>
            <a:off x="2915478" y="243840"/>
            <a:ext cx="6640454" cy="3962400"/>
            <a:chOff x="6623" y="647"/>
            <a:chExt cx="5955" cy="6240"/>
          </a:xfrm>
        </p:grpSpPr>
        <p:pic>
          <p:nvPicPr>
            <p:cNvPr id="5" name="图片 4" descr="D:\资料\PPT(1)\外\7月6号\Layer 6.pngLayer 6"/>
            <p:cNvPicPr>
              <a:picLocks noChangeAspect="1"/>
            </p:cNvPicPr>
            <p:nvPr/>
          </p:nvPicPr>
          <p:blipFill>
            <a:blip r:embed="rId6"/>
            <a:srcRect/>
            <a:stretch>
              <a:fillRect/>
            </a:stretch>
          </p:blipFill>
          <p:spPr>
            <a:xfrm>
              <a:off x="6623" y="647"/>
              <a:ext cx="5955" cy="6240"/>
            </a:xfrm>
            <a:prstGeom prst="rect">
              <a:avLst/>
            </a:prstGeom>
          </p:spPr>
        </p:pic>
        <p:sp>
          <p:nvSpPr>
            <p:cNvPr id="7" name="文本框 6"/>
            <p:cNvSpPr txBox="1"/>
            <p:nvPr/>
          </p:nvSpPr>
          <p:spPr>
            <a:xfrm>
              <a:off x="7048" y="3045"/>
              <a:ext cx="5246" cy="1852"/>
            </a:xfrm>
            <a:prstGeom prst="rect">
              <a:avLst/>
            </a:prstGeom>
            <a:noFill/>
          </p:spPr>
          <p:txBody>
            <a:bodyPr wrap="square" rtlCol="0">
              <a:spAutoFit/>
            </a:bodyPr>
            <a:lstStyle/>
            <a:p>
              <a:pPr algn="ctr">
                <a:lnSpc>
                  <a:spcPct val="80000"/>
                </a:lnSpc>
              </a:pPr>
              <a:r>
                <a:rPr lang="en-US" altLang="zh-CN" sz="4400" b="1">
                  <a:solidFill>
                    <a:srgbClr val="FCAF3E"/>
                  </a:solidFill>
                  <a:latin typeface="Times New Roman" panose="02020603050405020304" pitchFamily="18" charset="0"/>
                  <a:cs typeface="Times New Roman" panose="02020603050405020304" pitchFamily="18" charset="0"/>
                </a:rPr>
                <a:t>Ngữ cảnh và nghĩa của từ trong ngữ cảnh</a:t>
              </a:r>
              <a:endParaRPr lang="zh-CN" altLang="en-US" sz="4400" b="1">
                <a:solidFill>
                  <a:srgbClr val="FCAF3E"/>
                </a:solidFill>
                <a:latin typeface="Times New Roman" panose="02020603050405020304" pitchFamily="18" charset="0"/>
                <a:cs typeface="Times New Roman" panose="02020603050405020304" pitchFamily="18" charset="0"/>
              </a:endParaRPr>
            </a:p>
          </p:txBody>
        </p:sp>
      </p:grpSp>
      <p:pic>
        <p:nvPicPr>
          <p:cNvPr id="31" name="图片 30" descr="D:\资料\PPT(1)\外\7月6号\图片4.png图片4"/>
          <p:cNvPicPr>
            <a:picLocks noChangeAspect="1"/>
          </p:cNvPicPr>
          <p:nvPr/>
        </p:nvPicPr>
        <p:blipFill>
          <a:blip r:embed="rId7"/>
          <a:srcRect/>
          <a:stretch>
            <a:fillRect/>
          </a:stretch>
        </p:blipFill>
        <p:spPr>
          <a:xfrm>
            <a:off x="332190" y="1636582"/>
            <a:ext cx="1814195" cy="2014985"/>
          </a:xfrm>
          <a:prstGeom prst="rect">
            <a:avLst/>
          </a:prstGeom>
        </p:spPr>
      </p:pic>
      <p:pic>
        <p:nvPicPr>
          <p:cNvPr id="11" name="图片 10" descr="D:\资料\PPT(1)\外\7月6号\图片4.png图片4"/>
          <p:cNvPicPr>
            <a:picLocks noChangeAspect="1"/>
          </p:cNvPicPr>
          <p:nvPr/>
        </p:nvPicPr>
        <p:blipFill>
          <a:blip r:embed="rId7"/>
          <a:srcRect/>
          <a:stretch>
            <a:fillRect/>
          </a:stretch>
        </p:blipFill>
        <p:spPr>
          <a:xfrm flipH="1">
            <a:off x="9156785" y="2191572"/>
            <a:ext cx="1814195" cy="2014985"/>
          </a:xfrm>
          <a:prstGeom prst="rect">
            <a:avLst/>
          </a:prstGeom>
        </p:spPr>
      </p:pic>
      <p:sp>
        <p:nvSpPr>
          <p:cNvPr id="4" name="Rectangle: Rounded Corners 3">
            <a:extLst>
              <a:ext uri="{FF2B5EF4-FFF2-40B4-BE49-F238E27FC236}">
                <a16:creationId xmlns:a16="http://schemas.microsoft.com/office/drawing/2014/main" id="{D33188A5-122F-240B-2B6C-029061F19718}"/>
              </a:ext>
            </a:extLst>
          </p:cNvPr>
          <p:cNvSpPr/>
          <p:nvPr/>
        </p:nvSpPr>
        <p:spPr>
          <a:xfrm>
            <a:off x="5320407" y="1133524"/>
            <a:ext cx="1987826" cy="483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Tiết ........</a:t>
            </a:r>
          </a:p>
        </p:txBody>
      </p:sp>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558479" y="4663310"/>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503551" y="1939206"/>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2. Kết luận</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9" name="图片 8">
            <a:extLst>
              <a:ext uri="{FF2B5EF4-FFF2-40B4-BE49-F238E27FC236}">
                <a16:creationId xmlns:a16="http://schemas.microsoft.com/office/drawing/2014/main" id="{160DEE1A-EE43-90D4-2DE3-8DF35C1B6050}"/>
              </a:ext>
            </a:extLst>
          </p:cNvPr>
          <p:cNvPicPr>
            <a:picLocks noChangeAspect="1"/>
          </p:cNvPicPr>
          <p:nvPr/>
        </p:nvPicPr>
        <p:blipFill rotWithShape="1">
          <a:blip r:embed="rId8">
            <a:extLst>
              <a:ext uri="{28A0092B-C50C-407E-A947-70E740481C1C}">
                <a14:useLocalDpi xmlns:a14="http://schemas.microsoft.com/office/drawing/2010/main" val="0"/>
              </a:ext>
            </a:extLst>
          </a:blip>
          <a:srcRect l="16830" t="18507" r="21214" b="27951"/>
          <a:stretch/>
        </p:blipFill>
        <p:spPr>
          <a:xfrm>
            <a:off x="2287705" y="1381861"/>
            <a:ext cx="7402219" cy="4654122"/>
          </a:xfrm>
          <a:prstGeom prst="rect">
            <a:avLst/>
          </a:prstGeom>
        </p:spPr>
      </p:pic>
      <p:sp>
        <p:nvSpPr>
          <p:cNvPr id="13" name="TextBox 12">
            <a:extLst>
              <a:ext uri="{FF2B5EF4-FFF2-40B4-BE49-F238E27FC236}">
                <a16:creationId xmlns:a16="http://schemas.microsoft.com/office/drawing/2014/main" id="{7C0B573E-B626-3158-66CA-B98439089C43}"/>
              </a:ext>
            </a:extLst>
          </p:cNvPr>
          <p:cNvSpPr txBox="1"/>
          <p:nvPr/>
        </p:nvSpPr>
        <p:spPr>
          <a:xfrm>
            <a:off x="3484562" y="2826302"/>
            <a:ext cx="5008503" cy="2031325"/>
          </a:xfrm>
          <a:prstGeom prst="rect">
            <a:avLst/>
          </a:prstGeom>
          <a:noFill/>
        </p:spPr>
        <p:txBody>
          <a:bodyPr wrap="square">
            <a:spAutoFit/>
          </a:bodyPr>
          <a:lstStyle/>
          <a:p>
            <a:pPr algn="just"/>
            <a:r>
              <a:rPr lang="en-US" sz="1800">
                <a:solidFill>
                  <a:schemeClr val="bg1"/>
                </a:solidFill>
                <a:effectLst/>
                <a:latin typeface="Times New Roman" panose="02020603050405020304" pitchFamily="18" charset="0"/>
                <a:ea typeface="Times New Roman" panose="02020603050405020304" pitchFamily="18" charset="0"/>
              </a:rPr>
              <a:t>Ngữ cảnh là bối cảnh ngôn ngữ trong đó một đơn vị ngôn ngữ được sử dụng. Đó có thể là bối cảnh trong văn bản, gồm những đơn vị ngôn ngữ (từ, cụm từ, câu) đứng trước và sau một đơn vị ngôn ngữ (còn gọi là văn cảnh); hoặc là bối cảnh ngoài văn bản, gồm người nói, người nghe, địa điểm, thời gian,... mà một đơn vị ngôn ngữ được sử dụng.</a:t>
            </a:r>
            <a:r>
              <a:rPr lang="en-US" sz="1800">
                <a:solidFill>
                  <a:schemeClr val="bg1"/>
                </a:solidFill>
                <a:effectLst/>
                <a:latin typeface="Times New Roman" panose="02020603050405020304" pitchFamily="18" charset="0"/>
                <a:ea typeface="Calibri" panose="020F0502020204030204" pitchFamily="34" charset="0"/>
              </a:rPr>
              <a:t> </a:t>
            </a:r>
            <a:endParaRPr lang="en-US">
              <a:solidFill>
                <a:schemeClr val="bg1"/>
              </a:solidFill>
            </a:endParaRPr>
          </a:p>
        </p:txBody>
      </p:sp>
    </p:spTree>
    <p:extLst>
      <p:ext uri="{BB962C8B-B14F-4D97-AF65-F5344CB8AC3E}">
        <p14:creationId xmlns:p14="http://schemas.microsoft.com/office/powerpoint/2010/main" val="3623105937"/>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4903604" y="78733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935692" y="4413397"/>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2.</a:t>
            </a:r>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 Kết luận</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8" name="图片 23">
            <a:extLst>
              <a:ext uri="{FF2B5EF4-FFF2-40B4-BE49-F238E27FC236}">
                <a16:creationId xmlns:a16="http://schemas.microsoft.com/office/drawing/2014/main" id="{38F9B74C-9088-1578-D7D2-90CFE3FB140D}"/>
              </a:ext>
            </a:extLst>
          </p:cNvPr>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118098" y="1916663"/>
            <a:ext cx="3489414" cy="2513199"/>
          </a:xfrm>
          <a:prstGeom prst="rect">
            <a:avLst/>
          </a:prstGeom>
        </p:spPr>
      </p:pic>
      <p:sp>
        <p:nvSpPr>
          <p:cNvPr id="9" name="TextBox 6">
            <a:extLst>
              <a:ext uri="{FF2B5EF4-FFF2-40B4-BE49-F238E27FC236}">
                <a16:creationId xmlns:a16="http://schemas.microsoft.com/office/drawing/2014/main" id="{186F61A2-FB52-4516-0EF1-04CFD726F69B}"/>
              </a:ext>
            </a:extLst>
          </p:cNvPr>
          <p:cNvSpPr txBox="1"/>
          <p:nvPr/>
        </p:nvSpPr>
        <p:spPr>
          <a:xfrm>
            <a:off x="1266552" y="2526379"/>
            <a:ext cx="3081256" cy="163121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effectLst/>
                <a:latin typeface="Times New Roman" panose="02020603050405020304" pitchFamily="18" charset="0"/>
                <a:ea typeface="Times New Roman" panose="02020603050405020304" pitchFamily="18" charset="0"/>
              </a:rPr>
              <a:t>Cánh đồng lúa chín vàng. (ở vào giai đoạn phát triển đầy đủ nhất, thường có màu  vàng, có hương thơm, vị ngon)</a:t>
            </a:r>
            <a:endParaRPr lang="en-US" sz="2800">
              <a:effectLst/>
              <a:latin typeface=".VnTime"/>
              <a:ea typeface="Times New Roman" panose="02020603050405020304" pitchFamily="18" charset="0"/>
              <a:cs typeface="Times New Roman" panose="02020603050405020304" pitchFamily="18" charset="0"/>
            </a:endParaRPr>
          </a:p>
        </p:txBody>
      </p:sp>
      <p:pic>
        <p:nvPicPr>
          <p:cNvPr id="10" name="图片 23">
            <a:extLst>
              <a:ext uri="{FF2B5EF4-FFF2-40B4-BE49-F238E27FC236}">
                <a16:creationId xmlns:a16="http://schemas.microsoft.com/office/drawing/2014/main" id="{B75D839D-BCFD-517C-9F1F-EF56E19B270F}"/>
              </a:ext>
            </a:extLst>
          </p:cNvPr>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689199" y="1695012"/>
            <a:ext cx="3676822" cy="2648177"/>
          </a:xfrm>
          <a:prstGeom prst="rect">
            <a:avLst/>
          </a:prstGeom>
        </p:spPr>
      </p:pic>
      <p:sp>
        <p:nvSpPr>
          <p:cNvPr id="13" name="TextBox 6">
            <a:extLst>
              <a:ext uri="{FF2B5EF4-FFF2-40B4-BE49-F238E27FC236}">
                <a16:creationId xmlns:a16="http://schemas.microsoft.com/office/drawing/2014/main" id="{85B93883-6120-5DE0-9B83-BE97E42CB03B}"/>
              </a:ext>
            </a:extLst>
          </p:cNvPr>
          <p:cNvSpPr txBox="1"/>
          <p:nvPr/>
        </p:nvSpPr>
        <p:spPr>
          <a:xfrm>
            <a:off x="7992646" y="2392485"/>
            <a:ext cx="3081256" cy="13234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effectLst/>
                <a:latin typeface="Times New Roman" panose="02020603050405020304" pitchFamily="18" charset="0"/>
                <a:ea typeface="Times New Roman" panose="02020603050405020304" pitchFamily="18" charset="0"/>
                <a:cs typeface="Times New Roman" panose="02020603050405020304" pitchFamily="18" charset="0"/>
              </a:rPr>
              <a:t>Thời cơ đã chín, toàn dân chuẩn bị kháng chiến (kỹ lưỡng, thấu đáo, đầy đủ mọi khía cạnh)</a:t>
            </a:r>
            <a:endParaRPr lang="en-US" sz="2000">
              <a:effectLst/>
              <a:latin typeface=".VnTime"/>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6FF398-233B-80AC-BEEC-1DEF134333DF}"/>
              </a:ext>
            </a:extLst>
          </p:cNvPr>
          <p:cNvSpPr txBox="1"/>
          <p:nvPr/>
        </p:nvSpPr>
        <p:spPr>
          <a:xfrm>
            <a:off x="2753549" y="5516544"/>
            <a:ext cx="6779725" cy="498663"/>
          </a:xfrm>
          <a:prstGeom prst="rect">
            <a:avLst/>
          </a:prstGeom>
          <a:solidFill>
            <a:srgbClr val="FCAF3E"/>
          </a:solidFill>
        </p:spPr>
        <p:txBody>
          <a:bodyPr wrap="square">
            <a:spAutoFit/>
          </a:bodyPr>
          <a:lstStyle/>
          <a:p>
            <a:pPr algn="just">
              <a:lnSpc>
                <a:spcPct val="150000"/>
              </a:lnSpc>
            </a:pPr>
            <a:r>
              <a:rPr lang="en-US" sz="2000" b="1" i="1">
                <a:effectLst/>
                <a:latin typeface="Times New Roman" panose="02020603050405020304" pitchFamily="18" charset="0"/>
                <a:ea typeface="Times New Roman" panose="02020603050405020304" pitchFamily="18" charset="0"/>
                <a:cs typeface="Times New Roman" panose="02020603050405020304" pitchFamily="18" charset="0"/>
              </a:rPr>
              <a:t>=&gt; Nghĩa của từ chín cũng khác nhau, tùy vào ngữ cảnh.</a:t>
            </a:r>
            <a:endParaRPr lang="en-US" b="1">
              <a:effectLst/>
              <a:latin typeface=".VnTime"/>
              <a:ea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34C0008C-A048-4B68-9C2C-0A0E442AF8F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20773" y="2907442"/>
            <a:ext cx="3384560" cy="2723278"/>
          </a:xfrm>
          <a:prstGeom prst="rect">
            <a:avLst/>
          </a:prstGeom>
        </p:spPr>
      </p:pic>
    </p:spTree>
    <p:extLst>
      <p:ext uri="{BB962C8B-B14F-4D97-AF65-F5344CB8AC3E}">
        <p14:creationId xmlns:p14="http://schemas.microsoft.com/office/powerpoint/2010/main" val="1051059927"/>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a:t>
            </a:r>
            <a:r>
              <a:rPr kumimoji="0" lang="vi-VN"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 luyện tập</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125233"/>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558479" y="4663310"/>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494300" y="374368"/>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luyện tập</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4" name="图片 19">
            <a:extLst>
              <a:ext uri="{FF2B5EF4-FFF2-40B4-BE49-F238E27FC236}">
                <a16:creationId xmlns:a16="http://schemas.microsoft.com/office/drawing/2014/main" id="{5FEBEDC9-C20F-8D57-CCC2-FF800DF44572}"/>
              </a:ext>
            </a:extLst>
          </p:cNvPr>
          <p:cNvPicPr>
            <a:picLocks noChangeAspect="1"/>
          </p:cNvPicPr>
          <p:nvPr/>
        </p:nvPicPr>
        <p:blipFill>
          <a:blip r:embed="rId8" cstate="email"/>
          <a:stretch>
            <a:fillRect/>
          </a:stretch>
        </p:blipFill>
        <p:spPr>
          <a:xfrm>
            <a:off x="6975790" y="2283329"/>
            <a:ext cx="5397171" cy="5397171"/>
          </a:xfrm>
          <a:prstGeom prst="rect">
            <a:avLst/>
          </a:prstGeom>
        </p:spPr>
      </p:pic>
      <p:grpSp>
        <p:nvGrpSpPr>
          <p:cNvPr id="5" name="Google Shape;837;p33">
            <a:extLst>
              <a:ext uri="{FF2B5EF4-FFF2-40B4-BE49-F238E27FC236}">
                <a16:creationId xmlns:a16="http://schemas.microsoft.com/office/drawing/2014/main" id="{B13FED35-66BA-2DDC-D5B2-EDE3AACBAD0A}"/>
              </a:ext>
            </a:extLst>
          </p:cNvPr>
          <p:cNvGrpSpPr/>
          <p:nvPr/>
        </p:nvGrpSpPr>
        <p:grpSpPr>
          <a:xfrm>
            <a:off x="6225316" y="2221865"/>
            <a:ext cx="2586219" cy="1341200"/>
            <a:chOff x="5969906" y="1289900"/>
            <a:chExt cx="2586219" cy="1341200"/>
          </a:xfrm>
        </p:grpSpPr>
        <p:grpSp>
          <p:nvGrpSpPr>
            <p:cNvPr id="6" name="Google Shape;838;p33">
              <a:extLst>
                <a:ext uri="{FF2B5EF4-FFF2-40B4-BE49-F238E27FC236}">
                  <a16:creationId xmlns:a16="http://schemas.microsoft.com/office/drawing/2014/main" id="{7A314524-9200-CEFB-E79C-55918BCCAF10}"/>
                </a:ext>
              </a:extLst>
            </p:cNvPr>
            <p:cNvGrpSpPr/>
            <p:nvPr/>
          </p:nvGrpSpPr>
          <p:grpSpPr>
            <a:xfrm>
              <a:off x="5969906" y="1435942"/>
              <a:ext cx="1076692" cy="800489"/>
              <a:chOff x="3896150" y="897700"/>
              <a:chExt cx="1684700" cy="1252525"/>
            </a:xfrm>
          </p:grpSpPr>
          <p:sp>
            <p:nvSpPr>
              <p:cNvPr id="16" name="Google Shape;839;p33">
                <a:extLst>
                  <a:ext uri="{FF2B5EF4-FFF2-40B4-BE49-F238E27FC236}">
                    <a16:creationId xmlns:a16="http://schemas.microsoft.com/office/drawing/2014/main" id="{8D841F0D-E8DC-827A-B25A-028791A8C42E}"/>
                  </a:ext>
                </a:extLst>
              </p:cNvPr>
              <p:cNvSpPr/>
              <p:nvPr/>
            </p:nvSpPr>
            <p:spPr>
              <a:xfrm>
                <a:off x="3896150" y="897700"/>
                <a:ext cx="1684700" cy="1206300"/>
              </a:xfrm>
              <a:custGeom>
                <a:avLst/>
                <a:gdLst/>
                <a:ahLst/>
                <a:cxnLst/>
                <a:rect l="l" t="t" r="r" b="b"/>
                <a:pathLst>
                  <a:path w="67388" h="48252" extrusionOk="0">
                    <a:moveTo>
                      <a:pt x="7532" y="789"/>
                    </a:moveTo>
                    <a:cubicBezTo>
                      <a:pt x="20924" y="789"/>
                      <a:pt x="31724" y="6586"/>
                      <a:pt x="33287" y="7475"/>
                    </a:cubicBezTo>
                    <a:lnTo>
                      <a:pt x="33287" y="46904"/>
                    </a:lnTo>
                    <a:cubicBezTo>
                      <a:pt x="30748" y="45525"/>
                      <a:pt x="20280" y="40322"/>
                      <a:pt x="7523" y="40322"/>
                    </a:cubicBezTo>
                    <a:cubicBezTo>
                      <a:pt x="7360" y="40319"/>
                      <a:pt x="7197" y="40318"/>
                      <a:pt x="7035" y="40318"/>
                    </a:cubicBezTo>
                    <a:cubicBezTo>
                      <a:pt x="4941" y="40318"/>
                      <a:pt x="2849" y="40503"/>
                      <a:pt x="784" y="40823"/>
                    </a:cubicBezTo>
                    <a:lnTo>
                      <a:pt x="784" y="1300"/>
                    </a:lnTo>
                    <a:cubicBezTo>
                      <a:pt x="3084" y="944"/>
                      <a:pt x="5343" y="789"/>
                      <a:pt x="7532" y="789"/>
                    </a:cubicBezTo>
                    <a:close/>
                    <a:moveTo>
                      <a:pt x="7550" y="0"/>
                    </a:moveTo>
                    <a:cubicBezTo>
                      <a:pt x="5215" y="0"/>
                      <a:pt x="2802" y="175"/>
                      <a:pt x="346" y="579"/>
                    </a:cubicBezTo>
                    <a:lnTo>
                      <a:pt x="1" y="611"/>
                    </a:lnTo>
                    <a:lnTo>
                      <a:pt x="1" y="41732"/>
                    </a:lnTo>
                    <a:lnTo>
                      <a:pt x="471" y="41669"/>
                    </a:lnTo>
                    <a:cubicBezTo>
                      <a:pt x="2887" y="41273"/>
                      <a:pt x="5259" y="41101"/>
                      <a:pt x="7556" y="41101"/>
                    </a:cubicBezTo>
                    <a:cubicBezTo>
                      <a:pt x="21946" y="41101"/>
                      <a:pt x="33340" y="47825"/>
                      <a:pt x="33475" y="47907"/>
                    </a:cubicBezTo>
                    <a:lnTo>
                      <a:pt x="34070" y="48251"/>
                    </a:lnTo>
                    <a:lnTo>
                      <a:pt x="34070" y="7475"/>
                    </a:lnTo>
                    <a:cubicBezTo>
                      <a:pt x="35633" y="6612"/>
                      <a:pt x="46467" y="790"/>
                      <a:pt x="59875" y="790"/>
                    </a:cubicBezTo>
                    <a:cubicBezTo>
                      <a:pt x="62059" y="790"/>
                      <a:pt x="64312" y="945"/>
                      <a:pt x="66604" y="1300"/>
                    </a:cubicBezTo>
                    <a:lnTo>
                      <a:pt x="66604" y="26374"/>
                    </a:lnTo>
                    <a:lnTo>
                      <a:pt x="67387" y="26374"/>
                    </a:lnTo>
                    <a:lnTo>
                      <a:pt x="67387" y="611"/>
                    </a:lnTo>
                    <a:lnTo>
                      <a:pt x="67043" y="579"/>
                    </a:lnTo>
                    <a:cubicBezTo>
                      <a:pt x="64587" y="175"/>
                      <a:pt x="62174" y="0"/>
                      <a:pt x="59838" y="0"/>
                    </a:cubicBezTo>
                    <a:cubicBezTo>
                      <a:pt x="46259" y="0"/>
                      <a:pt x="35299" y="5903"/>
                      <a:pt x="33694" y="6785"/>
                    </a:cubicBezTo>
                    <a:cubicBezTo>
                      <a:pt x="32090" y="5903"/>
                      <a:pt x="21129" y="0"/>
                      <a:pt x="7550"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17" name="Google Shape;840;p33">
                <a:extLst>
                  <a:ext uri="{FF2B5EF4-FFF2-40B4-BE49-F238E27FC236}">
                    <a16:creationId xmlns:a16="http://schemas.microsoft.com/office/drawing/2014/main" id="{9D1AE723-13AB-9B07-B532-97396BD0A41F}"/>
                  </a:ext>
                </a:extLst>
              </p:cNvPr>
              <p:cNvSpPr/>
              <p:nvPr/>
            </p:nvSpPr>
            <p:spPr>
              <a:xfrm>
                <a:off x="3934550" y="1971900"/>
                <a:ext cx="789075" cy="177550"/>
              </a:xfrm>
              <a:custGeom>
                <a:avLst/>
                <a:gdLst/>
                <a:ahLst/>
                <a:cxnLst/>
                <a:rect l="l" t="t" r="r" b="b"/>
                <a:pathLst>
                  <a:path w="31563" h="7102" extrusionOk="0">
                    <a:moveTo>
                      <a:pt x="5771" y="0"/>
                    </a:moveTo>
                    <a:cubicBezTo>
                      <a:pt x="3870" y="0"/>
                      <a:pt x="1937" y="130"/>
                      <a:pt x="1" y="425"/>
                    </a:cubicBezTo>
                    <a:lnTo>
                      <a:pt x="63" y="801"/>
                    </a:lnTo>
                    <a:cubicBezTo>
                      <a:pt x="1971" y="511"/>
                      <a:pt x="3875" y="384"/>
                      <a:pt x="5750" y="384"/>
                    </a:cubicBezTo>
                    <a:cubicBezTo>
                      <a:pt x="19277" y="384"/>
                      <a:pt x="31237" y="7019"/>
                      <a:pt x="31375" y="7101"/>
                    </a:cubicBezTo>
                    <a:lnTo>
                      <a:pt x="31563" y="6756"/>
                    </a:lnTo>
                    <a:cubicBezTo>
                      <a:pt x="31425" y="6674"/>
                      <a:pt x="19409" y="0"/>
                      <a:pt x="5771"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18" name="Google Shape;841;p33">
                <a:extLst>
                  <a:ext uri="{FF2B5EF4-FFF2-40B4-BE49-F238E27FC236}">
                    <a16:creationId xmlns:a16="http://schemas.microsoft.com/office/drawing/2014/main" id="{8DE6B5A7-289B-BD73-77FF-A0BFBF08927E}"/>
                  </a:ext>
                </a:extLst>
              </p:cNvPr>
              <p:cNvSpPr/>
              <p:nvPr/>
            </p:nvSpPr>
            <p:spPr>
              <a:xfrm>
                <a:off x="3976075" y="2024350"/>
                <a:ext cx="610425" cy="125875"/>
              </a:xfrm>
              <a:custGeom>
                <a:avLst/>
                <a:gdLst/>
                <a:ahLst/>
                <a:cxnLst/>
                <a:rect l="l" t="t" r="r" b="b"/>
                <a:pathLst>
                  <a:path w="24417" h="5035" extrusionOk="0">
                    <a:moveTo>
                      <a:pt x="4544" y="0"/>
                    </a:moveTo>
                    <a:cubicBezTo>
                      <a:pt x="1708" y="0"/>
                      <a:pt x="38" y="321"/>
                      <a:pt x="1" y="333"/>
                    </a:cubicBezTo>
                    <a:lnTo>
                      <a:pt x="64" y="709"/>
                    </a:lnTo>
                    <a:cubicBezTo>
                      <a:pt x="100" y="709"/>
                      <a:pt x="1737" y="399"/>
                      <a:pt x="4523" y="399"/>
                    </a:cubicBezTo>
                    <a:cubicBezTo>
                      <a:pt x="8873" y="399"/>
                      <a:pt x="16025" y="1156"/>
                      <a:pt x="24260" y="5035"/>
                    </a:cubicBezTo>
                    <a:lnTo>
                      <a:pt x="24417" y="4658"/>
                    </a:lnTo>
                    <a:cubicBezTo>
                      <a:pt x="16147" y="771"/>
                      <a:pt x="8943" y="0"/>
                      <a:pt x="45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nvGrpSpPr>
            <p:cNvPr id="8" name="Google Shape;842;p33">
              <a:extLst>
                <a:ext uri="{FF2B5EF4-FFF2-40B4-BE49-F238E27FC236}">
                  <a16:creationId xmlns:a16="http://schemas.microsoft.com/office/drawing/2014/main" id="{65B310F1-04FF-EC39-93D4-AC6280D59E2C}"/>
                </a:ext>
              </a:extLst>
            </p:cNvPr>
            <p:cNvGrpSpPr/>
            <p:nvPr/>
          </p:nvGrpSpPr>
          <p:grpSpPr>
            <a:xfrm>
              <a:off x="6592325" y="1870500"/>
              <a:ext cx="1963800" cy="760600"/>
              <a:chOff x="6592325" y="1870500"/>
              <a:chExt cx="1963800" cy="760600"/>
            </a:xfrm>
          </p:grpSpPr>
          <p:sp>
            <p:nvSpPr>
              <p:cNvPr id="14" name="Google Shape;843;p33">
                <a:extLst>
                  <a:ext uri="{FF2B5EF4-FFF2-40B4-BE49-F238E27FC236}">
                    <a16:creationId xmlns:a16="http://schemas.microsoft.com/office/drawing/2014/main" id="{4ED125A2-DB48-0985-151E-7361015E577D}"/>
                  </a:ext>
                </a:extLst>
              </p:cNvPr>
              <p:cNvSpPr txBox="1"/>
              <p:nvPr/>
            </p:nvSpPr>
            <p:spPr>
              <a:xfrm flipH="1">
                <a:off x="6592581" y="2192200"/>
                <a:ext cx="1961400" cy="4389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Roboto"/>
                    <a:ea typeface="Roboto"/>
                    <a:cs typeface="Roboto"/>
                    <a:sym typeface="Roboto"/>
                  </a:rPr>
                  <a:t>Bài 1c</a:t>
                </a:r>
                <a:endParaRPr kumimoji="0" sz="16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5" name="Google Shape;844;p33">
                <a:extLst>
                  <a:ext uri="{FF2B5EF4-FFF2-40B4-BE49-F238E27FC236}">
                    <a16:creationId xmlns:a16="http://schemas.microsoft.com/office/drawing/2014/main" id="{E70B3E67-37D1-2CA2-9B36-E96437701315}"/>
                  </a:ext>
                </a:extLst>
              </p:cNvPr>
              <p:cNvSpPr txBox="1"/>
              <p:nvPr/>
            </p:nvSpPr>
            <p:spPr>
              <a:xfrm flipH="1">
                <a:off x="6592325" y="1870500"/>
                <a:ext cx="1963800" cy="4041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58687A"/>
                    </a:solidFill>
                    <a:effectLst/>
                    <a:uLnTx/>
                    <a:uFillTx/>
                    <a:latin typeface="Fira Sans Extra Condensed"/>
                    <a:ea typeface="Fira Sans Extra Condensed"/>
                    <a:cs typeface="Fira Sans Extra Condensed"/>
                    <a:sym typeface="Fira Sans Extra Condensed"/>
                  </a:rPr>
                  <a:t>Nhóm 3</a:t>
                </a:r>
                <a:endParaRPr kumimoji="0" sz="2000" b="1" i="0" u="none" strike="noStrike" kern="0" cap="none" spc="0" normalizeH="0" baseline="0" noProof="0">
                  <a:ln>
                    <a:noFill/>
                  </a:ln>
                  <a:solidFill>
                    <a:srgbClr val="58687A"/>
                  </a:solidFill>
                  <a:effectLst/>
                  <a:uLnTx/>
                  <a:uFillTx/>
                  <a:latin typeface="Fira Sans Extra Condensed"/>
                  <a:ea typeface="Fira Sans Extra Condensed"/>
                  <a:cs typeface="Fira Sans Extra Condensed"/>
                  <a:sym typeface="Fira Sans Extra Condensed"/>
                </a:endParaRPr>
              </a:p>
            </p:txBody>
          </p:sp>
        </p:grpSp>
        <p:sp>
          <p:nvSpPr>
            <p:cNvPr id="10" name="Google Shape;845;p33">
              <a:extLst>
                <a:ext uri="{FF2B5EF4-FFF2-40B4-BE49-F238E27FC236}">
                  <a16:creationId xmlns:a16="http://schemas.microsoft.com/office/drawing/2014/main" id="{EF2EACF2-4877-B2C6-6A88-6F5C58BC70C4}"/>
                </a:ext>
              </a:extLst>
            </p:cNvPr>
            <p:cNvSpPr/>
            <p:nvPr/>
          </p:nvSpPr>
          <p:spPr>
            <a:xfrm>
              <a:off x="6058650" y="1289900"/>
              <a:ext cx="371700" cy="363000"/>
            </a:xfrm>
            <a:prstGeom prst="ellipse">
              <a:avLst/>
            </a:prstGeom>
            <a:solidFill>
              <a:srgbClr val="FFFFFF"/>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58687A"/>
                  </a:solidFill>
                  <a:effectLst/>
                  <a:uLnTx/>
                  <a:uFillTx/>
                  <a:latin typeface="Fira Sans Extra Condensed"/>
                  <a:ea typeface="Fira Sans Extra Condensed"/>
                  <a:cs typeface="Fira Sans Extra Condensed"/>
                  <a:sym typeface="Fira Sans Extra Condensed"/>
                </a:rPr>
                <a:t>3</a:t>
              </a:r>
              <a:endParaRPr kumimoji="0" sz="2000" b="1" i="0" u="none" strike="noStrike" kern="0" cap="none" spc="0" normalizeH="0" baseline="0" noProof="0">
                <a:ln>
                  <a:noFill/>
                </a:ln>
                <a:solidFill>
                  <a:srgbClr val="58687A"/>
                </a:solidFill>
                <a:effectLst/>
                <a:uLnTx/>
                <a:uFillTx/>
                <a:latin typeface="Fira Sans Extra Condensed"/>
                <a:ea typeface="Fira Sans Extra Condensed"/>
                <a:cs typeface="Fira Sans Extra Condensed"/>
                <a:sym typeface="Fira Sans Extra Condensed"/>
              </a:endParaRPr>
            </a:p>
          </p:txBody>
        </p:sp>
      </p:grpSp>
      <p:grpSp>
        <p:nvGrpSpPr>
          <p:cNvPr id="19" name="Google Shape;846;p33">
            <a:extLst>
              <a:ext uri="{FF2B5EF4-FFF2-40B4-BE49-F238E27FC236}">
                <a16:creationId xmlns:a16="http://schemas.microsoft.com/office/drawing/2014/main" id="{0C020ADE-FFC1-FFB6-74EB-5A7682B8E3DF}"/>
              </a:ext>
            </a:extLst>
          </p:cNvPr>
          <p:cNvGrpSpPr/>
          <p:nvPr/>
        </p:nvGrpSpPr>
        <p:grpSpPr>
          <a:xfrm>
            <a:off x="942536" y="2221865"/>
            <a:ext cx="2588504" cy="1341204"/>
            <a:chOff x="897756" y="1289900"/>
            <a:chExt cx="2588504" cy="1341204"/>
          </a:xfrm>
        </p:grpSpPr>
        <p:grpSp>
          <p:nvGrpSpPr>
            <p:cNvPr id="20" name="Google Shape;847;p33">
              <a:extLst>
                <a:ext uri="{FF2B5EF4-FFF2-40B4-BE49-F238E27FC236}">
                  <a16:creationId xmlns:a16="http://schemas.microsoft.com/office/drawing/2014/main" id="{44D6C7FD-7899-62CE-AB2E-67FB4258055C}"/>
                </a:ext>
              </a:extLst>
            </p:cNvPr>
            <p:cNvGrpSpPr/>
            <p:nvPr/>
          </p:nvGrpSpPr>
          <p:grpSpPr>
            <a:xfrm>
              <a:off x="1520314" y="1870500"/>
              <a:ext cx="1965946" cy="760604"/>
              <a:chOff x="1520314" y="1870500"/>
              <a:chExt cx="1965946" cy="760604"/>
            </a:xfrm>
          </p:grpSpPr>
          <p:sp>
            <p:nvSpPr>
              <p:cNvPr id="30" name="Google Shape;848;p33">
                <a:extLst>
                  <a:ext uri="{FF2B5EF4-FFF2-40B4-BE49-F238E27FC236}">
                    <a16:creationId xmlns:a16="http://schemas.microsoft.com/office/drawing/2014/main" id="{78FFA55E-C661-97D1-3B8F-D7E04A0F2ADC}"/>
                  </a:ext>
                </a:extLst>
              </p:cNvPr>
              <p:cNvSpPr txBox="1"/>
              <p:nvPr/>
            </p:nvSpPr>
            <p:spPr>
              <a:xfrm flipH="1">
                <a:off x="1520314" y="2192204"/>
                <a:ext cx="1963800" cy="4389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vi-VN" b="0" i="0" u="none" strike="noStrike" kern="0" cap="none" spc="0" normalizeH="0" baseline="0" noProof="0">
                    <a:ln>
                      <a:noFill/>
                    </a:ln>
                    <a:solidFill>
                      <a:srgbClr val="000000"/>
                    </a:solidFill>
                    <a:effectLst/>
                    <a:uLnTx/>
                    <a:uFillTx/>
                    <a:latin typeface="Roboto"/>
                    <a:ea typeface="Roboto"/>
                    <a:cs typeface="Roboto"/>
                    <a:sym typeface="Roboto"/>
                  </a:rPr>
                  <a:t>Bài 1a</a:t>
                </a:r>
                <a:endParaRPr kumimoji="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1" name="Google Shape;849;p33">
                <a:extLst>
                  <a:ext uri="{FF2B5EF4-FFF2-40B4-BE49-F238E27FC236}">
                    <a16:creationId xmlns:a16="http://schemas.microsoft.com/office/drawing/2014/main" id="{30683136-6E04-4D41-D79B-E88966972B7A}"/>
                  </a:ext>
                </a:extLst>
              </p:cNvPr>
              <p:cNvSpPr txBox="1"/>
              <p:nvPr/>
            </p:nvSpPr>
            <p:spPr>
              <a:xfrm flipH="1">
                <a:off x="1520360" y="1870500"/>
                <a:ext cx="1965900" cy="4041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rPr>
                  <a:t>Nhóm 1</a:t>
                </a:r>
                <a:endParaRPr kumimoji="0"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endParaRPr>
              </a:p>
            </p:txBody>
          </p:sp>
        </p:grpSp>
        <p:grpSp>
          <p:nvGrpSpPr>
            <p:cNvPr id="23" name="Google Shape;850;p33">
              <a:extLst>
                <a:ext uri="{FF2B5EF4-FFF2-40B4-BE49-F238E27FC236}">
                  <a16:creationId xmlns:a16="http://schemas.microsoft.com/office/drawing/2014/main" id="{29AE2999-D28F-5D07-8DE6-9FD563ED8FB3}"/>
                </a:ext>
              </a:extLst>
            </p:cNvPr>
            <p:cNvGrpSpPr/>
            <p:nvPr/>
          </p:nvGrpSpPr>
          <p:grpSpPr>
            <a:xfrm>
              <a:off x="897756" y="1289900"/>
              <a:ext cx="2299294" cy="946531"/>
              <a:chOff x="897756" y="1289900"/>
              <a:chExt cx="2299294" cy="946531"/>
            </a:xfrm>
          </p:grpSpPr>
          <p:grpSp>
            <p:nvGrpSpPr>
              <p:cNvPr id="24" name="Google Shape;851;p33">
                <a:extLst>
                  <a:ext uri="{FF2B5EF4-FFF2-40B4-BE49-F238E27FC236}">
                    <a16:creationId xmlns:a16="http://schemas.microsoft.com/office/drawing/2014/main" id="{8B0DCAB4-73DE-D4FA-2F2F-98684634E5D0}"/>
                  </a:ext>
                </a:extLst>
              </p:cNvPr>
              <p:cNvGrpSpPr/>
              <p:nvPr/>
            </p:nvGrpSpPr>
            <p:grpSpPr>
              <a:xfrm>
                <a:off x="897756" y="1435942"/>
                <a:ext cx="1076692" cy="800489"/>
                <a:chOff x="3896150" y="897700"/>
                <a:chExt cx="1684700" cy="1252525"/>
              </a:xfrm>
            </p:grpSpPr>
            <p:sp>
              <p:nvSpPr>
                <p:cNvPr id="27" name="Google Shape;852;p33">
                  <a:extLst>
                    <a:ext uri="{FF2B5EF4-FFF2-40B4-BE49-F238E27FC236}">
                      <a16:creationId xmlns:a16="http://schemas.microsoft.com/office/drawing/2014/main" id="{482D9CB0-C75F-EE68-3701-A78A3708B7A7}"/>
                    </a:ext>
                  </a:extLst>
                </p:cNvPr>
                <p:cNvSpPr/>
                <p:nvPr/>
              </p:nvSpPr>
              <p:spPr>
                <a:xfrm>
                  <a:off x="3896150" y="897700"/>
                  <a:ext cx="1684700" cy="1206300"/>
                </a:xfrm>
                <a:custGeom>
                  <a:avLst/>
                  <a:gdLst/>
                  <a:ahLst/>
                  <a:cxnLst/>
                  <a:rect l="l" t="t" r="r" b="b"/>
                  <a:pathLst>
                    <a:path w="67388" h="48252" extrusionOk="0">
                      <a:moveTo>
                        <a:pt x="7532" y="789"/>
                      </a:moveTo>
                      <a:cubicBezTo>
                        <a:pt x="20924" y="789"/>
                        <a:pt x="31724" y="6586"/>
                        <a:pt x="33287" y="7475"/>
                      </a:cubicBezTo>
                      <a:lnTo>
                        <a:pt x="33287" y="46904"/>
                      </a:lnTo>
                      <a:cubicBezTo>
                        <a:pt x="30748" y="45525"/>
                        <a:pt x="20280" y="40322"/>
                        <a:pt x="7523" y="40322"/>
                      </a:cubicBezTo>
                      <a:cubicBezTo>
                        <a:pt x="7360" y="40319"/>
                        <a:pt x="7197" y="40318"/>
                        <a:pt x="7035" y="40318"/>
                      </a:cubicBezTo>
                      <a:cubicBezTo>
                        <a:pt x="4941" y="40318"/>
                        <a:pt x="2849" y="40503"/>
                        <a:pt x="784" y="40823"/>
                      </a:cubicBezTo>
                      <a:lnTo>
                        <a:pt x="784" y="1300"/>
                      </a:lnTo>
                      <a:cubicBezTo>
                        <a:pt x="3084" y="944"/>
                        <a:pt x="5343" y="789"/>
                        <a:pt x="7532" y="789"/>
                      </a:cubicBezTo>
                      <a:close/>
                      <a:moveTo>
                        <a:pt x="7550" y="0"/>
                      </a:moveTo>
                      <a:cubicBezTo>
                        <a:pt x="5215" y="0"/>
                        <a:pt x="2802" y="175"/>
                        <a:pt x="346" y="579"/>
                      </a:cubicBezTo>
                      <a:lnTo>
                        <a:pt x="1" y="611"/>
                      </a:lnTo>
                      <a:lnTo>
                        <a:pt x="1" y="41732"/>
                      </a:lnTo>
                      <a:lnTo>
                        <a:pt x="471" y="41669"/>
                      </a:lnTo>
                      <a:cubicBezTo>
                        <a:pt x="2887" y="41273"/>
                        <a:pt x="5259" y="41101"/>
                        <a:pt x="7556" y="41101"/>
                      </a:cubicBezTo>
                      <a:cubicBezTo>
                        <a:pt x="21946" y="41101"/>
                        <a:pt x="33340" y="47825"/>
                        <a:pt x="33475" y="47907"/>
                      </a:cubicBezTo>
                      <a:lnTo>
                        <a:pt x="34070" y="48251"/>
                      </a:lnTo>
                      <a:lnTo>
                        <a:pt x="34070" y="7475"/>
                      </a:lnTo>
                      <a:cubicBezTo>
                        <a:pt x="35633" y="6612"/>
                        <a:pt x="46467" y="790"/>
                        <a:pt x="59875" y="790"/>
                      </a:cubicBezTo>
                      <a:cubicBezTo>
                        <a:pt x="62059" y="790"/>
                        <a:pt x="64312" y="945"/>
                        <a:pt x="66604" y="1300"/>
                      </a:cubicBezTo>
                      <a:lnTo>
                        <a:pt x="66604" y="26374"/>
                      </a:lnTo>
                      <a:lnTo>
                        <a:pt x="67387" y="26374"/>
                      </a:lnTo>
                      <a:lnTo>
                        <a:pt x="67387" y="611"/>
                      </a:lnTo>
                      <a:lnTo>
                        <a:pt x="67043" y="579"/>
                      </a:lnTo>
                      <a:cubicBezTo>
                        <a:pt x="64587" y="175"/>
                        <a:pt x="62174" y="0"/>
                        <a:pt x="59838" y="0"/>
                      </a:cubicBezTo>
                      <a:cubicBezTo>
                        <a:pt x="46259" y="0"/>
                        <a:pt x="35299" y="5903"/>
                        <a:pt x="33694" y="6785"/>
                      </a:cubicBezTo>
                      <a:cubicBezTo>
                        <a:pt x="32090" y="5903"/>
                        <a:pt x="21129" y="0"/>
                        <a:pt x="7550"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28" name="Google Shape;853;p33">
                  <a:extLst>
                    <a:ext uri="{FF2B5EF4-FFF2-40B4-BE49-F238E27FC236}">
                      <a16:creationId xmlns:a16="http://schemas.microsoft.com/office/drawing/2014/main" id="{2F041EF8-18D0-C026-049F-0FDA9C124870}"/>
                    </a:ext>
                  </a:extLst>
                </p:cNvPr>
                <p:cNvSpPr/>
                <p:nvPr/>
              </p:nvSpPr>
              <p:spPr>
                <a:xfrm>
                  <a:off x="3934550" y="1971900"/>
                  <a:ext cx="789075" cy="177550"/>
                </a:xfrm>
                <a:custGeom>
                  <a:avLst/>
                  <a:gdLst/>
                  <a:ahLst/>
                  <a:cxnLst/>
                  <a:rect l="l" t="t" r="r" b="b"/>
                  <a:pathLst>
                    <a:path w="31563" h="7102" extrusionOk="0">
                      <a:moveTo>
                        <a:pt x="5771" y="0"/>
                      </a:moveTo>
                      <a:cubicBezTo>
                        <a:pt x="3870" y="0"/>
                        <a:pt x="1937" y="130"/>
                        <a:pt x="1" y="425"/>
                      </a:cubicBezTo>
                      <a:lnTo>
                        <a:pt x="63" y="801"/>
                      </a:lnTo>
                      <a:cubicBezTo>
                        <a:pt x="1971" y="511"/>
                        <a:pt x="3875" y="384"/>
                        <a:pt x="5750" y="384"/>
                      </a:cubicBezTo>
                      <a:cubicBezTo>
                        <a:pt x="19277" y="384"/>
                        <a:pt x="31237" y="7019"/>
                        <a:pt x="31375" y="7101"/>
                      </a:cubicBezTo>
                      <a:lnTo>
                        <a:pt x="31563" y="6756"/>
                      </a:lnTo>
                      <a:cubicBezTo>
                        <a:pt x="31425" y="6674"/>
                        <a:pt x="19409" y="0"/>
                        <a:pt x="5771"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29" name="Google Shape;854;p33">
                  <a:extLst>
                    <a:ext uri="{FF2B5EF4-FFF2-40B4-BE49-F238E27FC236}">
                      <a16:creationId xmlns:a16="http://schemas.microsoft.com/office/drawing/2014/main" id="{897FE33C-457E-0721-8C43-D0360A433DCA}"/>
                    </a:ext>
                  </a:extLst>
                </p:cNvPr>
                <p:cNvSpPr/>
                <p:nvPr/>
              </p:nvSpPr>
              <p:spPr>
                <a:xfrm>
                  <a:off x="3976075" y="2024350"/>
                  <a:ext cx="610425" cy="125875"/>
                </a:xfrm>
                <a:custGeom>
                  <a:avLst/>
                  <a:gdLst/>
                  <a:ahLst/>
                  <a:cxnLst/>
                  <a:rect l="l" t="t" r="r" b="b"/>
                  <a:pathLst>
                    <a:path w="24417" h="5035" extrusionOk="0">
                      <a:moveTo>
                        <a:pt x="4544" y="0"/>
                      </a:moveTo>
                      <a:cubicBezTo>
                        <a:pt x="1708" y="0"/>
                        <a:pt x="38" y="321"/>
                        <a:pt x="1" y="333"/>
                      </a:cubicBezTo>
                      <a:lnTo>
                        <a:pt x="64" y="709"/>
                      </a:lnTo>
                      <a:cubicBezTo>
                        <a:pt x="100" y="709"/>
                        <a:pt x="1737" y="399"/>
                        <a:pt x="4523" y="399"/>
                      </a:cubicBezTo>
                      <a:cubicBezTo>
                        <a:pt x="8873" y="399"/>
                        <a:pt x="16025" y="1156"/>
                        <a:pt x="24260" y="5035"/>
                      </a:cubicBezTo>
                      <a:lnTo>
                        <a:pt x="24417" y="4658"/>
                      </a:lnTo>
                      <a:cubicBezTo>
                        <a:pt x="16147" y="771"/>
                        <a:pt x="8943" y="0"/>
                        <a:pt x="4544"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grpSp>
          <p:sp>
            <p:nvSpPr>
              <p:cNvPr id="25" name="Google Shape;855;p33">
                <a:extLst>
                  <a:ext uri="{FF2B5EF4-FFF2-40B4-BE49-F238E27FC236}">
                    <a16:creationId xmlns:a16="http://schemas.microsoft.com/office/drawing/2014/main" id="{261D5C67-B7EF-D668-B1F3-7A7C88A4C2DD}"/>
                  </a:ext>
                </a:extLst>
              </p:cNvPr>
              <p:cNvSpPr/>
              <p:nvPr/>
            </p:nvSpPr>
            <p:spPr>
              <a:xfrm rot="10800000" flipH="1">
                <a:off x="1962425" y="1603698"/>
                <a:ext cx="1234625" cy="357220"/>
              </a:xfrm>
              <a:custGeom>
                <a:avLst/>
                <a:gdLst/>
                <a:ahLst/>
                <a:cxnLst/>
                <a:rect l="l" t="t" r="r" b="b"/>
                <a:pathLst>
                  <a:path w="49385" h="8602" extrusionOk="0">
                    <a:moveTo>
                      <a:pt x="0" y="2744"/>
                    </a:moveTo>
                    <a:lnTo>
                      <a:pt x="38161" y="2993"/>
                    </a:lnTo>
                    <a:lnTo>
                      <a:pt x="38161" y="0"/>
                    </a:lnTo>
                    <a:lnTo>
                      <a:pt x="49385" y="4490"/>
                    </a:lnTo>
                    <a:lnTo>
                      <a:pt x="38192" y="8602"/>
                    </a:lnTo>
                    <a:lnTo>
                      <a:pt x="38192" y="6106"/>
                    </a:lnTo>
                  </a:path>
                </a:pathLst>
              </a:custGeom>
              <a:noFill/>
              <a:ln w="9525" cap="flat" cmpd="sng">
                <a:solidFill>
                  <a:srgbClr val="BE3626"/>
                </a:solidFill>
                <a:prstDash val="solid"/>
                <a:round/>
                <a:headEnd type="none" w="med" len="med"/>
                <a:tailEnd type="none" w="med" len="med"/>
              </a:ln>
            </p:spPr>
          </p:sp>
          <p:sp>
            <p:nvSpPr>
              <p:cNvPr id="26" name="Google Shape;856;p33">
                <a:extLst>
                  <a:ext uri="{FF2B5EF4-FFF2-40B4-BE49-F238E27FC236}">
                    <a16:creationId xmlns:a16="http://schemas.microsoft.com/office/drawing/2014/main" id="{8AF578D5-16BD-83DA-CF75-635FA5AF81FF}"/>
                  </a:ext>
                </a:extLst>
              </p:cNvPr>
              <p:cNvSpPr/>
              <p:nvPr/>
            </p:nvSpPr>
            <p:spPr>
              <a:xfrm>
                <a:off x="986500" y="1289900"/>
                <a:ext cx="371700" cy="363000"/>
              </a:xfrm>
              <a:prstGeom prst="ellipse">
                <a:avLst/>
              </a:prstGeom>
              <a:solidFill>
                <a:srgbClr val="FFFFFF"/>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rPr>
                  <a:t>1</a:t>
                </a:r>
                <a:endParaRPr kumimoji="0"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endParaRPr>
              </a:p>
            </p:txBody>
          </p:sp>
        </p:grpSp>
      </p:grpSp>
      <p:grpSp>
        <p:nvGrpSpPr>
          <p:cNvPr id="32" name="Google Shape;857;p33">
            <a:extLst>
              <a:ext uri="{FF2B5EF4-FFF2-40B4-BE49-F238E27FC236}">
                <a16:creationId xmlns:a16="http://schemas.microsoft.com/office/drawing/2014/main" id="{9297FA3D-843E-3EFD-0ABB-42DBC5B3B06C}"/>
              </a:ext>
            </a:extLst>
          </p:cNvPr>
          <p:cNvGrpSpPr/>
          <p:nvPr/>
        </p:nvGrpSpPr>
        <p:grpSpPr>
          <a:xfrm>
            <a:off x="3478611" y="2221865"/>
            <a:ext cx="2576150" cy="1341204"/>
            <a:chOff x="3433831" y="1289900"/>
            <a:chExt cx="2576150" cy="1341204"/>
          </a:xfrm>
        </p:grpSpPr>
        <p:grpSp>
          <p:nvGrpSpPr>
            <p:cNvPr id="33" name="Google Shape;858;p33">
              <a:extLst>
                <a:ext uri="{FF2B5EF4-FFF2-40B4-BE49-F238E27FC236}">
                  <a16:creationId xmlns:a16="http://schemas.microsoft.com/office/drawing/2014/main" id="{DC9136B0-DC5E-8089-F64A-D5A845816ECB}"/>
                </a:ext>
              </a:extLst>
            </p:cNvPr>
            <p:cNvGrpSpPr/>
            <p:nvPr/>
          </p:nvGrpSpPr>
          <p:grpSpPr>
            <a:xfrm>
              <a:off x="4044035" y="1870500"/>
              <a:ext cx="1965946" cy="760604"/>
              <a:chOff x="4044035" y="1870500"/>
              <a:chExt cx="1965946" cy="760604"/>
            </a:xfrm>
          </p:grpSpPr>
          <p:sp>
            <p:nvSpPr>
              <p:cNvPr id="41" name="Google Shape;859;p33">
                <a:extLst>
                  <a:ext uri="{FF2B5EF4-FFF2-40B4-BE49-F238E27FC236}">
                    <a16:creationId xmlns:a16="http://schemas.microsoft.com/office/drawing/2014/main" id="{92C4BDB1-48B3-8089-548B-9D0939A0D608}"/>
                  </a:ext>
                </a:extLst>
              </p:cNvPr>
              <p:cNvSpPr txBox="1"/>
              <p:nvPr/>
            </p:nvSpPr>
            <p:spPr>
              <a:xfrm flipH="1">
                <a:off x="4044035" y="2192204"/>
                <a:ext cx="1963800" cy="4389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vi-VN" b="0" i="0" u="none" strike="noStrike" kern="0" cap="none" spc="0" normalizeH="0" baseline="0" noProof="0">
                    <a:ln>
                      <a:noFill/>
                    </a:ln>
                    <a:solidFill>
                      <a:srgbClr val="000000"/>
                    </a:solidFill>
                    <a:effectLst/>
                    <a:uLnTx/>
                    <a:uFillTx/>
                    <a:latin typeface="Roboto"/>
                    <a:ea typeface="Roboto"/>
                    <a:cs typeface="Roboto"/>
                    <a:sym typeface="Roboto"/>
                  </a:rPr>
                  <a:t>Bài 1b</a:t>
                </a:r>
                <a:endParaRPr kumimoji="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42" name="Google Shape;860;p33">
                <a:extLst>
                  <a:ext uri="{FF2B5EF4-FFF2-40B4-BE49-F238E27FC236}">
                    <a16:creationId xmlns:a16="http://schemas.microsoft.com/office/drawing/2014/main" id="{63655681-9BCE-DBA1-7C22-F0593970335B}"/>
                  </a:ext>
                </a:extLst>
              </p:cNvPr>
              <p:cNvSpPr txBox="1"/>
              <p:nvPr/>
            </p:nvSpPr>
            <p:spPr>
              <a:xfrm flipH="1">
                <a:off x="4044081" y="1870500"/>
                <a:ext cx="1965900" cy="4041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rPr>
                  <a:t>Nhóm 2</a:t>
                </a:r>
                <a:endParaRPr kumimoji="0" lang="en-US"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endParaRPr>
              </a:p>
            </p:txBody>
          </p:sp>
        </p:grpSp>
        <p:grpSp>
          <p:nvGrpSpPr>
            <p:cNvPr id="34" name="Google Shape;861;p33">
              <a:extLst>
                <a:ext uri="{FF2B5EF4-FFF2-40B4-BE49-F238E27FC236}">
                  <a16:creationId xmlns:a16="http://schemas.microsoft.com/office/drawing/2014/main" id="{EBBB11C2-0380-E253-6DEE-2AE51B0EC9CA}"/>
                </a:ext>
              </a:extLst>
            </p:cNvPr>
            <p:cNvGrpSpPr/>
            <p:nvPr/>
          </p:nvGrpSpPr>
          <p:grpSpPr>
            <a:xfrm>
              <a:off x="3433831" y="1289900"/>
              <a:ext cx="2299294" cy="946531"/>
              <a:chOff x="3433831" y="1289900"/>
              <a:chExt cx="2299294" cy="946531"/>
            </a:xfrm>
          </p:grpSpPr>
          <p:grpSp>
            <p:nvGrpSpPr>
              <p:cNvPr id="35" name="Google Shape;862;p33">
                <a:extLst>
                  <a:ext uri="{FF2B5EF4-FFF2-40B4-BE49-F238E27FC236}">
                    <a16:creationId xmlns:a16="http://schemas.microsoft.com/office/drawing/2014/main" id="{B24B7FAF-9B42-C6B6-01D3-CB0E75D5C4F2}"/>
                  </a:ext>
                </a:extLst>
              </p:cNvPr>
              <p:cNvGrpSpPr/>
              <p:nvPr/>
            </p:nvGrpSpPr>
            <p:grpSpPr>
              <a:xfrm>
                <a:off x="3433831" y="1435942"/>
                <a:ext cx="1076692" cy="800489"/>
                <a:chOff x="3896150" y="897700"/>
                <a:chExt cx="1684700" cy="1252525"/>
              </a:xfrm>
            </p:grpSpPr>
            <p:sp>
              <p:nvSpPr>
                <p:cNvPr id="38" name="Google Shape;863;p33">
                  <a:extLst>
                    <a:ext uri="{FF2B5EF4-FFF2-40B4-BE49-F238E27FC236}">
                      <a16:creationId xmlns:a16="http://schemas.microsoft.com/office/drawing/2014/main" id="{CF064A24-965D-B60A-62C9-B84A7781E87E}"/>
                    </a:ext>
                  </a:extLst>
                </p:cNvPr>
                <p:cNvSpPr/>
                <p:nvPr/>
              </p:nvSpPr>
              <p:spPr>
                <a:xfrm>
                  <a:off x="3896150" y="897700"/>
                  <a:ext cx="1684700" cy="1206300"/>
                </a:xfrm>
                <a:custGeom>
                  <a:avLst/>
                  <a:gdLst/>
                  <a:ahLst/>
                  <a:cxnLst/>
                  <a:rect l="l" t="t" r="r" b="b"/>
                  <a:pathLst>
                    <a:path w="67388" h="48252" extrusionOk="0">
                      <a:moveTo>
                        <a:pt x="7532" y="789"/>
                      </a:moveTo>
                      <a:cubicBezTo>
                        <a:pt x="20924" y="789"/>
                        <a:pt x="31724" y="6586"/>
                        <a:pt x="33287" y="7475"/>
                      </a:cubicBezTo>
                      <a:lnTo>
                        <a:pt x="33287" y="46904"/>
                      </a:lnTo>
                      <a:cubicBezTo>
                        <a:pt x="30748" y="45525"/>
                        <a:pt x="20280" y="40322"/>
                        <a:pt x="7523" y="40322"/>
                      </a:cubicBezTo>
                      <a:cubicBezTo>
                        <a:pt x="7360" y="40319"/>
                        <a:pt x="7197" y="40318"/>
                        <a:pt x="7035" y="40318"/>
                      </a:cubicBezTo>
                      <a:cubicBezTo>
                        <a:pt x="4941" y="40318"/>
                        <a:pt x="2849" y="40503"/>
                        <a:pt x="784" y="40823"/>
                      </a:cubicBezTo>
                      <a:lnTo>
                        <a:pt x="784" y="1300"/>
                      </a:lnTo>
                      <a:cubicBezTo>
                        <a:pt x="3084" y="944"/>
                        <a:pt x="5343" y="789"/>
                        <a:pt x="7532" y="789"/>
                      </a:cubicBezTo>
                      <a:close/>
                      <a:moveTo>
                        <a:pt x="7550" y="0"/>
                      </a:moveTo>
                      <a:cubicBezTo>
                        <a:pt x="5215" y="0"/>
                        <a:pt x="2802" y="175"/>
                        <a:pt x="346" y="579"/>
                      </a:cubicBezTo>
                      <a:lnTo>
                        <a:pt x="1" y="611"/>
                      </a:lnTo>
                      <a:lnTo>
                        <a:pt x="1" y="41732"/>
                      </a:lnTo>
                      <a:lnTo>
                        <a:pt x="471" y="41669"/>
                      </a:lnTo>
                      <a:cubicBezTo>
                        <a:pt x="2887" y="41273"/>
                        <a:pt x="5259" y="41101"/>
                        <a:pt x="7556" y="41101"/>
                      </a:cubicBezTo>
                      <a:cubicBezTo>
                        <a:pt x="21946" y="41101"/>
                        <a:pt x="33340" y="47825"/>
                        <a:pt x="33475" y="47907"/>
                      </a:cubicBezTo>
                      <a:lnTo>
                        <a:pt x="34070" y="48251"/>
                      </a:lnTo>
                      <a:lnTo>
                        <a:pt x="34070" y="7475"/>
                      </a:lnTo>
                      <a:cubicBezTo>
                        <a:pt x="35633" y="6612"/>
                        <a:pt x="46467" y="790"/>
                        <a:pt x="59875" y="790"/>
                      </a:cubicBezTo>
                      <a:cubicBezTo>
                        <a:pt x="62059" y="790"/>
                        <a:pt x="64312" y="945"/>
                        <a:pt x="66604" y="1300"/>
                      </a:cubicBezTo>
                      <a:lnTo>
                        <a:pt x="66604" y="26374"/>
                      </a:lnTo>
                      <a:lnTo>
                        <a:pt x="67387" y="26374"/>
                      </a:lnTo>
                      <a:lnTo>
                        <a:pt x="67387" y="611"/>
                      </a:lnTo>
                      <a:lnTo>
                        <a:pt x="67043" y="579"/>
                      </a:lnTo>
                      <a:cubicBezTo>
                        <a:pt x="64587" y="175"/>
                        <a:pt x="62174" y="0"/>
                        <a:pt x="59838" y="0"/>
                      </a:cubicBezTo>
                      <a:cubicBezTo>
                        <a:pt x="46259" y="0"/>
                        <a:pt x="35299" y="5903"/>
                        <a:pt x="33694" y="6785"/>
                      </a:cubicBezTo>
                      <a:cubicBezTo>
                        <a:pt x="32090" y="5903"/>
                        <a:pt x="21129" y="0"/>
                        <a:pt x="7550"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39" name="Google Shape;864;p33">
                  <a:extLst>
                    <a:ext uri="{FF2B5EF4-FFF2-40B4-BE49-F238E27FC236}">
                      <a16:creationId xmlns:a16="http://schemas.microsoft.com/office/drawing/2014/main" id="{BBB2519D-0005-3C81-63E4-13794C7A3B27}"/>
                    </a:ext>
                  </a:extLst>
                </p:cNvPr>
                <p:cNvSpPr/>
                <p:nvPr/>
              </p:nvSpPr>
              <p:spPr>
                <a:xfrm>
                  <a:off x="3934550" y="1971900"/>
                  <a:ext cx="789075" cy="177550"/>
                </a:xfrm>
                <a:custGeom>
                  <a:avLst/>
                  <a:gdLst/>
                  <a:ahLst/>
                  <a:cxnLst/>
                  <a:rect l="l" t="t" r="r" b="b"/>
                  <a:pathLst>
                    <a:path w="31563" h="7102" extrusionOk="0">
                      <a:moveTo>
                        <a:pt x="5771" y="0"/>
                      </a:moveTo>
                      <a:cubicBezTo>
                        <a:pt x="3870" y="0"/>
                        <a:pt x="1937" y="130"/>
                        <a:pt x="1" y="425"/>
                      </a:cubicBezTo>
                      <a:lnTo>
                        <a:pt x="63" y="801"/>
                      </a:lnTo>
                      <a:cubicBezTo>
                        <a:pt x="1971" y="511"/>
                        <a:pt x="3875" y="384"/>
                        <a:pt x="5750" y="384"/>
                      </a:cubicBezTo>
                      <a:cubicBezTo>
                        <a:pt x="19277" y="384"/>
                        <a:pt x="31237" y="7019"/>
                        <a:pt x="31375" y="7101"/>
                      </a:cubicBezTo>
                      <a:lnTo>
                        <a:pt x="31563" y="6756"/>
                      </a:lnTo>
                      <a:cubicBezTo>
                        <a:pt x="31425" y="6674"/>
                        <a:pt x="19409" y="0"/>
                        <a:pt x="5771"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40" name="Google Shape;865;p33">
                  <a:extLst>
                    <a:ext uri="{FF2B5EF4-FFF2-40B4-BE49-F238E27FC236}">
                      <a16:creationId xmlns:a16="http://schemas.microsoft.com/office/drawing/2014/main" id="{6AD05770-74F7-6CFC-A036-DE1B6257D246}"/>
                    </a:ext>
                  </a:extLst>
                </p:cNvPr>
                <p:cNvSpPr/>
                <p:nvPr/>
              </p:nvSpPr>
              <p:spPr>
                <a:xfrm>
                  <a:off x="3976075" y="2024350"/>
                  <a:ext cx="610425" cy="125875"/>
                </a:xfrm>
                <a:custGeom>
                  <a:avLst/>
                  <a:gdLst/>
                  <a:ahLst/>
                  <a:cxnLst/>
                  <a:rect l="l" t="t" r="r" b="b"/>
                  <a:pathLst>
                    <a:path w="24417" h="5035" extrusionOk="0">
                      <a:moveTo>
                        <a:pt x="4544" y="0"/>
                      </a:moveTo>
                      <a:cubicBezTo>
                        <a:pt x="1708" y="0"/>
                        <a:pt x="38" y="321"/>
                        <a:pt x="1" y="333"/>
                      </a:cubicBezTo>
                      <a:lnTo>
                        <a:pt x="64" y="709"/>
                      </a:lnTo>
                      <a:cubicBezTo>
                        <a:pt x="100" y="709"/>
                        <a:pt x="1737" y="399"/>
                        <a:pt x="4523" y="399"/>
                      </a:cubicBezTo>
                      <a:cubicBezTo>
                        <a:pt x="8873" y="399"/>
                        <a:pt x="16025" y="1156"/>
                        <a:pt x="24260" y="5035"/>
                      </a:cubicBezTo>
                      <a:lnTo>
                        <a:pt x="24417" y="4658"/>
                      </a:lnTo>
                      <a:cubicBezTo>
                        <a:pt x="16147" y="771"/>
                        <a:pt x="8943" y="0"/>
                        <a:pt x="4544"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grpSp>
          <p:sp>
            <p:nvSpPr>
              <p:cNvPr id="36" name="Google Shape;866;p33">
                <a:extLst>
                  <a:ext uri="{FF2B5EF4-FFF2-40B4-BE49-F238E27FC236}">
                    <a16:creationId xmlns:a16="http://schemas.microsoft.com/office/drawing/2014/main" id="{47260886-9033-E083-A6B4-892180443111}"/>
                  </a:ext>
                </a:extLst>
              </p:cNvPr>
              <p:cNvSpPr/>
              <p:nvPr/>
            </p:nvSpPr>
            <p:spPr>
              <a:xfrm rot="10800000" flipH="1">
                <a:off x="4498500" y="1603698"/>
                <a:ext cx="1234625" cy="357220"/>
              </a:xfrm>
              <a:custGeom>
                <a:avLst/>
                <a:gdLst/>
                <a:ahLst/>
                <a:cxnLst/>
                <a:rect l="l" t="t" r="r" b="b"/>
                <a:pathLst>
                  <a:path w="49385" h="8602" extrusionOk="0">
                    <a:moveTo>
                      <a:pt x="0" y="2744"/>
                    </a:moveTo>
                    <a:lnTo>
                      <a:pt x="38161" y="2993"/>
                    </a:lnTo>
                    <a:lnTo>
                      <a:pt x="38161" y="0"/>
                    </a:lnTo>
                    <a:lnTo>
                      <a:pt x="49385" y="4490"/>
                    </a:lnTo>
                    <a:lnTo>
                      <a:pt x="38192" y="8602"/>
                    </a:lnTo>
                    <a:lnTo>
                      <a:pt x="38192" y="6106"/>
                    </a:lnTo>
                  </a:path>
                </a:pathLst>
              </a:custGeom>
              <a:noFill/>
              <a:ln w="9525" cap="flat" cmpd="sng">
                <a:solidFill>
                  <a:srgbClr val="E7A33E"/>
                </a:solidFill>
                <a:prstDash val="solid"/>
                <a:round/>
                <a:headEnd type="none" w="med" len="med"/>
                <a:tailEnd type="none" w="med" len="med"/>
              </a:ln>
            </p:spPr>
          </p:sp>
          <p:sp>
            <p:nvSpPr>
              <p:cNvPr id="37" name="Google Shape;867;p33">
                <a:extLst>
                  <a:ext uri="{FF2B5EF4-FFF2-40B4-BE49-F238E27FC236}">
                    <a16:creationId xmlns:a16="http://schemas.microsoft.com/office/drawing/2014/main" id="{CA35F9FB-C0B1-20BF-0173-78F18927548A}"/>
                  </a:ext>
                </a:extLst>
              </p:cNvPr>
              <p:cNvSpPr/>
              <p:nvPr/>
            </p:nvSpPr>
            <p:spPr>
              <a:xfrm>
                <a:off x="3510221" y="1289900"/>
                <a:ext cx="371700" cy="363000"/>
              </a:xfrm>
              <a:prstGeom prst="ellipse">
                <a:avLst/>
              </a:prstGeom>
              <a:solidFill>
                <a:srgbClr val="FFFFFF"/>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rPr>
                  <a:t>2</a:t>
                </a:r>
                <a:endParaRPr kumimoji="0"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endParaRPr>
              </a:p>
            </p:txBody>
          </p:sp>
        </p:grpSp>
      </p:grpSp>
      <p:grpSp>
        <p:nvGrpSpPr>
          <p:cNvPr id="43" name="Google Shape;868;p33">
            <a:extLst>
              <a:ext uri="{FF2B5EF4-FFF2-40B4-BE49-F238E27FC236}">
                <a16:creationId xmlns:a16="http://schemas.microsoft.com/office/drawing/2014/main" id="{57754EE9-828F-7C04-AE70-DCEF1468A1BF}"/>
              </a:ext>
            </a:extLst>
          </p:cNvPr>
          <p:cNvGrpSpPr/>
          <p:nvPr/>
        </p:nvGrpSpPr>
        <p:grpSpPr>
          <a:xfrm>
            <a:off x="5010905" y="4208090"/>
            <a:ext cx="2674356" cy="1332379"/>
            <a:chOff x="4966125" y="3276125"/>
            <a:chExt cx="2674356" cy="1332379"/>
          </a:xfrm>
        </p:grpSpPr>
        <p:grpSp>
          <p:nvGrpSpPr>
            <p:cNvPr id="44" name="Google Shape;869;p33">
              <a:extLst>
                <a:ext uri="{FF2B5EF4-FFF2-40B4-BE49-F238E27FC236}">
                  <a16:creationId xmlns:a16="http://schemas.microsoft.com/office/drawing/2014/main" id="{EC9741D5-33F5-F6A2-E8D0-58A0B60CD890}"/>
                </a:ext>
              </a:extLst>
            </p:cNvPr>
            <p:cNvGrpSpPr/>
            <p:nvPr/>
          </p:nvGrpSpPr>
          <p:grpSpPr>
            <a:xfrm>
              <a:off x="5051977" y="3847900"/>
              <a:ext cx="1965946" cy="760604"/>
              <a:chOff x="5051977" y="3847900"/>
              <a:chExt cx="1965946" cy="760604"/>
            </a:xfrm>
          </p:grpSpPr>
          <p:sp>
            <p:nvSpPr>
              <p:cNvPr id="53" name="Google Shape;870;p33">
                <a:extLst>
                  <a:ext uri="{FF2B5EF4-FFF2-40B4-BE49-F238E27FC236}">
                    <a16:creationId xmlns:a16="http://schemas.microsoft.com/office/drawing/2014/main" id="{9BD53508-D530-2B1D-7ACF-9513F7605256}"/>
                  </a:ext>
                </a:extLst>
              </p:cNvPr>
              <p:cNvSpPr txBox="1"/>
              <p:nvPr/>
            </p:nvSpPr>
            <p:spPr>
              <a:xfrm>
                <a:off x="5054123" y="4169604"/>
                <a:ext cx="1963800" cy="438900"/>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vi-VN" b="0" i="0" u="none" strike="noStrike" kern="0" cap="none" spc="0" normalizeH="0" baseline="0" noProof="0">
                    <a:ln>
                      <a:noFill/>
                    </a:ln>
                    <a:solidFill>
                      <a:srgbClr val="000000"/>
                    </a:solidFill>
                    <a:effectLst/>
                    <a:uLnTx/>
                    <a:uFillTx/>
                    <a:latin typeface="Roboto"/>
                    <a:ea typeface="Roboto"/>
                    <a:cs typeface="Roboto"/>
                    <a:sym typeface="Roboto"/>
                  </a:rPr>
                  <a:t>Bài 2</a:t>
                </a:r>
                <a:endParaRPr kumimoji="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 name="Google Shape;871;p33">
                <a:extLst>
                  <a:ext uri="{FF2B5EF4-FFF2-40B4-BE49-F238E27FC236}">
                    <a16:creationId xmlns:a16="http://schemas.microsoft.com/office/drawing/2014/main" id="{CA2DC49A-E362-9923-6BCF-AB36608E5EEB}"/>
                  </a:ext>
                </a:extLst>
              </p:cNvPr>
              <p:cNvSpPr txBox="1"/>
              <p:nvPr/>
            </p:nvSpPr>
            <p:spPr>
              <a:xfrm>
                <a:off x="5051977" y="3847900"/>
                <a:ext cx="1965900" cy="404100"/>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rPr>
                  <a:t>Nhóm 4</a:t>
                </a:r>
                <a:endParaRPr kumimoji="0"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endParaRPr>
              </a:p>
            </p:txBody>
          </p:sp>
        </p:grpSp>
        <p:grpSp>
          <p:nvGrpSpPr>
            <p:cNvPr id="45" name="Google Shape;872;p33">
              <a:extLst>
                <a:ext uri="{FF2B5EF4-FFF2-40B4-BE49-F238E27FC236}">
                  <a16:creationId xmlns:a16="http://schemas.microsoft.com/office/drawing/2014/main" id="{FED8300C-5F01-BB28-5070-3BCB4F22CB7A}"/>
                </a:ext>
              </a:extLst>
            </p:cNvPr>
            <p:cNvGrpSpPr/>
            <p:nvPr/>
          </p:nvGrpSpPr>
          <p:grpSpPr>
            <a:xfrm>
              <a:off x="4966125" y="3276125"/>
              <a:ext cx="2674356" cy="937706"/>
              <a:chOff x="4966125" y="3276125"/>
              <a:chExt cx="2674356" cy="937706"/>
            </a:xfrm>
          </p:grpSpPr>
          <p:grpSp>
            <p:nvGrpSpPr>
              <p:cNvPr id="46" name="Google Shape;873;p33">
                <a:extLst>
                  <a:ext uri="{FF2B5EF4-FFF2-40B4-BE49-F238E27FC236}">
                    <a16:creationId xmlns:a16="http://schemas.microsoft.com/office/drawing/2014/main" id="{C4111263-3264-D5B7-11F9-A36EB5319E04}"/>
                  </a:ext>
                </a:extLst>
              </p:cNvPr>
              <p:cNvGrpSpPr/>
              <p:nvPr/>
            </p:nvGrpSpPr>
            <p:grpSpPr>
              <a:xfrm>
                <a:off x="4966125" y="3413342"/>
                <a:ext cx="2674356" cy="800489"/>
                <a:chOff x="4966125" y="3413342"/>
                <a:chExt cx="2674356" cy="800489"/>
              </a:xfrm>
            </p:grpSpPr>
            <p:grpSp>
              <p:nvGrpSpPr>
                <p:cNvPr id="48" name="Google Shape;874;p33">
                  <a:extLst>
                    <a:ext uri="{FF2B5EF4-FFF2-40B4-BE49-F238E27FC236}">
                      <a16:creationId xmlns:a16="http://schemas.microsoft.com/office/drawing/2014/main" id="{497E8E1A-CECF-BEF5-C1DA-3332C6B3C18E}"/>
                    </a:ext>
                  </a:extLst>
                </p:cNvPr>
                <p:cNvGrpSpPr/>
                <p:nvPr/>
              </p:nvGrpSpPr>
              <p:grpSpPr>
                <a:xfrm flipH="1">
                  <a:off x="6563789" y="3413342"/>
                  <a:ext cx="1076692" cy="800489"/>
                  <a:chOff x="3896150" y="897700"/>
                  <a:chExt cx="1684700" cy="1252525"/>
                </a:xfrm>
              </p:grpSpPr>
              <p:sp>
                <p:nvSpPr>
                  <p:cNvPr id="50" name="Google Shape;875;p33">
                    <a:extLst>
                      <a:ext uri="{FF2B5EF4-FFF2-40B4-BE49-F238E27FC236}">
                        <a16:creationId xmlns:a16="http://schemas.microsoft.com/office/drawing/2014/main" id="{179C7B94-836A-8594-0CBC-459445E70750}"/>
                      </a:ext>
                    </a:extLst>
                  </p:cNvPr>
                  <p:cNvSpPr/>
                  <p:nvPr/>
                </p:nvSpPr>
                <p:spPr>
                  <a:xfrm>
                    <a:off x="3896150" y="897700"/>
                    <a:ext cx="1684700" cy="1206300"/>
                  </a:xfrm>
                  <a:custGeom>
                    <a:avLst/>
                    <a:gdLst/>
                    <a:ahLst/>
                    <a:cxnLst/>
                    <a:rect l="l" t="t" r="r" b="b"/>
                    <a:pathLst>
                      <a:path w="67388" h="48252" extrusionOk="0">
                        <a:moveTo>
                          <a:pt x="7532" y="789"/>
                        </a:moveTo>
                        <a:cubicBezTo>
                          <a:pt x="20924" y="789"/>
                          <a:pt x="31724" y="6586"/>
                          <a:pt x="33287" y="7475"/>
                        </a:cubicBezTo>
                        <a:lnTo>
                          <a:pt x="33287" y="46904"/>
                        </a:lnTo>
                        <a:cubicBezTo>
                          <a:pt x="30748" y="45525"/>
                          <a:pt x="20280" y="40322"/>
                          <a:pt x="7523" y="40322"/>
                        </a:cubicBezTo>
                        <a:cubicBezTo>
                          <a:pt x="7360" y="40319"/>
                          <a:pt x="7197" y="40318"/>
                          <a:pt x="7035" y="40318"/>
                        </a:cubicBezTo>
                        <a:cubicBezTo>
                          <a:pt x="4941" y="40318"/>
                          <a:pt x="2849" y="40503"/>
                          <a:pt x="784" y="40823"/>
                        </a:cubicBezTo>
                        <a:lnTo>
                          <a:pt x="784" y="1300"/>
                        </a:lnTo>
                        <a:cubicBezTo>
                          <a:pt x="3084" y="944"/>
                          <a:pt x="5343" y="789"/>
                          <a:pt x="7532" y="789"/>
                        </a:cubicBezTo>
                        <a:close/>
                        <a:moveTo>
                          <a:pt x="7550" y="0"/>
                        </a:moveTo>
                        <a:cubicBezTo>
                          <a:pt x="5215" y="0"/>
                          <a:pt x="2802" y="175"/>
                          <a:pt x="346" y="579"/>
                        </a:cubicBezTo>
                        <a:lnTo>
                          <a:pt x="1" y="611"/>
                        </a:lnTo>
                        <a:lnTo>
                          <a:pt x="1" y="41732"/>
                        </a:lnTo>
                        <a:lnTo>
                          <a:pt x="471" y="41669"/>
                        </a:lnTo>
                        <a:cubicBezTo>
                          <a:pt x="2887" y="41273"/>
                          <a:pt x="5259" y="41101"/>
                          <a:pt x="7556" y="41101"/>
                        </a:cubicBezTo>
                        <a:cubicBezTo>
                          <a:pt x="21946" y="41101"/>
                          <a:pt x="33340" y="47825"/>
                          <a:pt x="33475" y="47907"/>
                        </a:cubicBezTo>
                        <a:lnTo>
                          <a:pt x="34070" y="48251"/>
                        </a:lnTo>
                        <a:lnTo>
                          <a:pt x="34070" y="7475"/>
                        </a:lnTo>
                        <a:cubicBezTo>
                          <a:pt x="35633" y="6612"/>
                          <a:pt x="46467" y="790"/>
                          <a:pt x="59875" y="790"/>
                        </a:cubicBezTo>
                        <a:cubicBezTo>
                          <a:pt x="62059" y="790"/>
                          <a:pt x="64312" y="945"/>
                          <a:pt x="66604" y="1300"/>
                        </a:cubicBezTo>
                        <a:lnTo>
                          <a:pt x="66604" y="26374"/>
                        </a:lnTo>
                        <a:lnTo>
                          <a:pt x="67387" y="26374"/>
                        </a:lnTo>
                        <a:lnTo>
                          <a:pt x="67387" y="611"/>
                        </a:lnTo>
                        <a:lnTo>
                          <a:pt x="67043" y="579"/>
                        </a:lnTo>
                        <a:cubicBezTo>
                          <a:pt x="64587" y="175"/>
                          <a:pt x="62174" y="0"/>
                          <a:pt x="59838" y="0"/>
                        </a:cubicBezTo>
                        <a:cubicBezTo>
                          <a:pt x="46259" y="0"/>
                          <a:pt x="35299" y="5903"/>
                          <a:pt x="33694" y="6785"/>
                        </a:cubicBezTo>
                        <a:cubicBezTo>
                          <a:pt x="32090" y="5903"/>
                          <a:pt x="21129" y="0"/>
                          <a:pt x="7550"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51" name="Google Shape;876;p33">
                    <a:extLst>
                      <a:ext uri="{FF2B5EF4-FFF2-40B4-BE49-F238E27FC236}">
                        <a16:creationId xmlns:a16="http://schemas.microsoft.com/office/drawing/2014/main" id="{F2FF6596-E439-0F54-BC58-471AB9BB3502}"/>
                      </a:ext>
                    </a:extLst>
                  </p:cNvPr>
                  <p:cNvSpPr/>
                  <p:nvPr/>
                </p:nvSpPr>
                <p:spPr>
                  <a:xfrm>
                    <a:off x="3934550" y="1971900"/>
                    <a:ext cx="789075" cy="177550"/>
                  </a:xfrm>
                  <a:custGeom>
                    <a:avLst/>
                    <a:gdLst/>
                    <a:ahLst/>
                    <a:cxnLst/>
                    <a:rect l="l" t="t" r="r" b="b"/>
                    <a:pathLst>
                      <a:path w="31563" h="7102" extrusionOk="0">
                        <a:moveTo>
                          <a:pt x="5771" y="0"/>
                        </a:moveTo>
                        <a:cubicBezTo>
                          <a:pt x="3870" y="0"/>
                          <a:pt x="1937" y="130"/>
                          <a:pt x="1" y="425"/>
                        </a:cubicBezTo>
                        <a:lnTo>
                          <a:pt x="63" y="801"/>
                        </a:lnTo>
                        <a:cubicBezTo>
                          <a:pt x="1971" y="511"/>
                          <a:pt x="3875" y="384"/>
                          <a:pt x="5750" y="384"/>
                        </a:cubicBezTo>
                        <a:cubicBezTo>
                          <a:pt x="19277" y="384"/>
                          <a:pt x="31237" y="7019"/>
                          <a:pt x="31375" y="7101"/>
                        </a:cubicBezTo>
                        <a:lnTo>
                          <a:pt x="31563" y="6756"/>
                        </a:lnTo>
                        <a:cubicBezTo>
                          <a:pt x="31425" y="6674"/>
                          <a:pt x="19409" y="0"/>
                          <a:pt x="5771"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52" name="Google Shape;877;p33">
                    <a:extLst>
                      <a:ext uri="{FF2B5EF4-FFF2-40B4-BE49-F238E27FC236}">
                        <a16:creationId xmlns:a16="http://schemas.microsoft.com/office/drawing/2014/main" id="{DADD11B4-7D4F-05C2-C8E3-BB78CF9C4C1A}"/>
                      </a:ext>
                    </a:extLst>
                  </p:cNvPr>
                  <p:cNvSpPr/>
                  <p:nvPr/>
                </p:nvSpPr>
                <p:spPr>
                  <a:xfrm>
                    <a:off x="3976075" y="2024350"/>
                    <a:ext cx="610425" cy="125875"/>
                  </a:xfrm>
                  <a:custGeom>
                    <a:avLst/>
                    <a:gdLst/>
                    <a:ahLst/>
                    <a:cxnLst/>
                    <a:rect l="l" t="t" r="r" b="b"/>
                    <a:pathLst>
                      <a:path w="24417" h="5035" extrusionOk="0">
                        <a:moveTo>
                          <a:pt x="4544" y="0"/>
                        </a:moveTo>
                        <a:cubicBezTo>
                          <a:pt x="1708" y="0"/>
                          <a:pt x="38" y="321"/>
                          <a:pt x="1" y="333"/>
                        </a:cubicBezTo>
                        <a:lnTo>
                          <a:pt x="64" y="709"/>
                        </a:lnTo>
                        <a:cubicBezTo>
                          <a:pt x="100" y="709"/>
                          <a:pt x="1737" y="399"/>
                          <a:pt x="4523" y="399"/>
                        </a:cubicBezTo>
                        <a:cubicBezTo>
                          <a:pt x="8873" y="399"/>
                          <a:pt x="16025" y="1156"/>
                          <a:pt x="24260" y="5035"/>
                        </a:cubicBezTo>
                        <a:lnTo>
                          <a:pt x="24417" y="4658"/>
                        </a:lnTo>
                        <a:cubicBezTo>
                          <a:pt x="16147" y="771"/>
                          <a:pt x="8943" y="0"/>
                          <a:pt x="4544" y="0"/>
                        </a:cubicBez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grpSp>
            <p:sp>
              <p:nvSpPr>
                <p:cNvPr id="49" name="Google Shape;878;p33">
                  <a:extLst>
                    <a:ext uri="{FF2B5EF4-FFF2-40B4-BE49-F238E27FC236}">
                      <a16:creationId xmlns:a16="http://schemas.microsoft.com/office/drawing/2014/main" id="{512938BC-8DEA-7DBE-A135-09ED57B6D152}"/>
                    </a:ext>
                  </a:extLst>
                </p:cNvPr>
                <p:cNvSpPr/>
                <p:nvPr/>
              </p:nvSpPr>
              <p:spPr>
                <a:xfrm>
                  <a:off x="4966125" y="3588049"/>
                  <a:ext cx="1609950" cy="357220"/>
                </a:xfrm>
                <a:custGeom>
                  <a:avLst/>
                  <a:gdLst/>
                  <a:ahLst/>
                  <a:cxnLst/>
                  <a:rect l="l" t="t" r="r" b="b"/>
                  <a:pathLst>
                    <a:path w="64398" h="8602" extrusionOk="0">
                      <a:moveTo>
                        <a:pt x="64398" y="5925"/>
                      </a:moveTo>
                      <a:lnTo>
                        <a:pt x="11224" y="5609"/>
                      </a:lnTo>
                      <a:lnTo>
                        <a:pt x="11224" y="8602"/>
                      </a:lnTo>
                      <a:lnTo>
                        <a:pt x="0" y="4112"/>
                      </a:lnTo>
                      <a:lnTo>
                        <a:pt x="11193" y="0"/>
                      </a:lnTo>
                      <a:lnTo>
                        <a:pt x="11193" y="2496"/>
                      </a:lnTo>
                    </a:path>
                  </a:pathLst>
                </a:custGeom>
                <a:noFill/>
                <a:ln w="9525" cap="flat" cmpd="sng">
                  <a:solidFill>
                    <a:srgbClr val="BE3626"/>
                  </a:solidFill>
                  <a:prstDash val="solid"/>
                  <a:round/>
                  <a:headEnd type="none" w="med" len="med"/>
                  <a:tailEnd type="none" w="med" len="med"/>
                </a:ln>
              </p:spPr>
            </p:sp>
          </p:grpSp>
          <p:sp>
            <p:nvSpPr>
              <p:cNvPr id="47" name="Google Shape;879;p33">
                <a:extLst>
                  <a:ext uri="{FF2B5EF4-FFF2-40B4-BE49-F238E27FC236}">
                    <a16:creationId xmlns:a16="http://schemas.microsoft.com/office/drawing/2014/main" id="{4FD83E8B-D452-43E9-17AE-148D1EFB6CDF}"/>
                  </a:ext>
                </a:extLst>
              </p:cNvPr>
              <p:cNvSpPr/>
              <p:nvPr/>
            </p:nvSpPr>
            <p:spPr>
              <a:xfrm flipH="1">
                <a:off x="7180037" y="3276125"/>
                <a:ext cx="371700" cy="363000"/>
              </a:xfrm>
              <a:prstGeom prst="ellipse">
                <a:avLst/>
              </a:prstGeom>
              <a:solidFill>
                <a:srgbClr val="FFFFFF"/>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rPr>
                  <a:t>4</a:t>
                </a:r>
                <a:endParaRPr kumimoji="0" sz="24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endParaRPr>
              </a:p>
            </p:txBody>
          </p:sp>
        </p:grpSp>
      </p:grpSp>
      <p:sp>
        <p:nvSpPr>
          <p:cNvPr id="55" name="Google Shape;880;p33">
            <a:extLst>
              <a:ext uri="{FF2B5EF4-FFF2-40B4-BE49-F238E27FC236}">
                <a16:creationId xmlns:a16="http://schemas.microsoft.com/office/drawing/2014/main" id="{5984D4AD-A7C6-9A5C-CCA4-3CBDE21EE085}"/>
              </a:ext>
            </a:extLst>
          </p:cNvPr>
          <p:cNvSpPr/>
          <p:nvPr/>
        </p:nvSpPr>
        <p:spPr>
          <a:xfrm>
            <a:off x="6946280" y="3629415"/>
            <a:ext cx="357225" cy="578675"/>
          </a:xfrm>
          <a:custGeom>
            <a:avLst/>
            <a:gdLst/>
            <a:ahLst/>
            <a:cxnLst/>
            <a:rect l="l" t="t" r="r" b="b"/>
            <a:pathLst>
              <a:path w="14289" h="23147" extrusionOk="0">
                <a:moveTo>
                  <a:pt x="4978" y="0"/>
                </a:moveTo>
                <a:lnTo>
                  <a:pt x="4972" y="11923"/>
                </a:lnTo>
                <a:lnTo>
                  <a:pt x="0" y="11923"/>
                </a:lnTo>
                <a:lnTo>
                  <a:pt x="7458" y="23147"/>
                </a:lnTo>
                <a:lnTo>
                  <a:pt x="14289" y="11954"/>
                </a:lnTo>
                <a:lnTo>
                  <a:pt x="10143" y="11954"/>
                </a:lnTo>
              </a:path>
            </a:pathLst>
          </a:custGeom>
          <a:noFill/>
          <a:ln w="9525" cap="flat" cmpd="sng">
            <a:solidFill>
              <a:srgbClr val="58687A"/>
            </a:solidFill>
            <a:prstDash val="solid"/>
            <a:round/>
            <a:headEnd type="none" w="med" len="med"/>
            <a:tailEnd type="none" w="med" len="med"/>
          </a:ln>
        </p:spPr>
      </p:sp>
      <p:grpSp>
        <p:nvGrpSpPr>
          <p:cNvPr id="56" name="Google Shape;881;p33">
            <a:extLst>
              <a:ext uri="{FF2B5EF4-FFF2-40B4-BE49-F238E27FC236}">
                <a16:creationId xmlns:a16="http://schemas.microsoft.com/office/drawing/2014/main" id="{D7F90FA8-2C90-2335-AD66-81F3C4089D94}"/>
              </a:ext>
            </a:extLst>
          </p:cNvPr>
          <p:cNvGrpSpPr/>
          <p:nvPr/>
        </p:nvGrpSpPr>
        <p:grpSpPr>
          <a:xfrm>
            <a:off x="942530" y="3960947"/>
            <a:ext cx="3533210" cy="1579522"/>
            <a:chOff x="897750" y="3028982"/>
            <a:chExt cx="3533210" cy="1579522"/>
          </a:xfrm>
        </p:grpSpPr>
        <p:grpSp>
          <p:nvGrpSpPr>
            <p:cNvPr id="57" name="Google Shape;882;p33">
              <a:extLst>
                <a:ext uri="{FF2B5EF4-FFF2-40B4-BE49-F238E27FC236}">
                  <a16:creationId xmlns:a16="http://schemas.microsoft.com/office/drawing/2014/main" id="{B92AD086-EB88-D771-BBEC-4B8EE5689B61}"/>
                </a:ext>
              </a:extLst>
            </p:cNvPr>
            <p:cNvGrpSpPr/>
            <p:nvPr/>
          </p:nvGrpSpPr>
          <p:grpSpPr>
            <a:xfrm>
              <a:off x="1842456" y="3847900"/>
              <a:ext cx="1965946" cy="760604"/>
              <a:chOff x="1842456" y="3847900"/>
              <a:chExt cx="1965946" cy="760604"/>
            </a:xfrm>
          </p:grpSpPr>
          <p:sp>
            <p:nvSpPr>
              <p:cNvPr id="68" name="Google Shape;883;p33">
                <a:extLst>
                  <a:ext uri="{FF2B5EF4-FFF2-40B4-BE49-F238E27FC236}">
                    <a16:creationId xmlns:a16="http://schemas.microsoft.com/office/drawing/2014/main" id="{9D328014-8F84-8695-5316-AAA1C399DAB9}"/>
                  </a:ext>
                </a:extLst>
              </p:cNvPr>
              <p:cNvSpPr txBox="1"/>
              <p:nvPr/>
            </p:nvSpPr>
            <p:spPr>
              <a:xfrm>
                <a:off x="1844602" y="4169604"/>
                <a:ext cx="1963800" cy="438900"/>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vi-VN" b="0" i="0" u="none" strike="noStrike" kern="0" cap="none" spc="0" normalizeH="0" baseline="0" noProof="0">
                    <a:ln>
                      <a:noFill/>
                    </a:ln>
                    <a:solidFill>
                      <a:srgbClr val="000000"/>
                    </a:solidFill>
                    <a:effectLst/>
                    <a:uLnTx/>
                    <a:uFillTx/>
                    <a:latin typeface="Roboto"/>
                    <a:ea typeface="Roboto"/>
                    <a:cs typeface="Roboto"/>
                    <a:sym typeface="Roboto"/>
                  </a:rPr>
                  <a:t>Bài 3</a:t>
                </a:r>
                <a:endParaRPr kumimoji="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 name="Google Shape;884;p33">
                <a:extLst>
                  <a:ext uri="{FF2B5EF4-FFF2-40B4-BE49-F238E27FC236}">
                    <a16:creationId xmlns:a16="http://schemas.microsoft.com/office/drawing/2014/main" id="{76E21172-0863-9CD5-D188-0D986312CD07}"/>
                  </a:ext>
                </a:extLst>
              </p:cNvPr>
              <p:cNvSpPr txBox="1"/>
              <p:nvPr/>
            </p:nvSpPr>
            <p:spPr>
              <a:xfrm>
                <a:off x="1842456" y="3847900"/>
                <a:ext cx="1965900" cy="404100"/>
              </a:xfrm>
              <a:prstGeom prst="rect">
                <a:avLst/>
              </a:prstGeom>
              <a:no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rPr>
                  <a:t>Nhóm 5</a:t>
                </a:r>
                <a:endParaRPr kumimoji="0"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endParaRPr>
              </a:p>
            </p:txBody>
          </p:sp>
        </p:grpSp>
        <p:grpSp>
          <p:nvGrpSpPr>
            <p:cNvPr id="58" name="Google Shape;885;p33">
              <a:extLst>
                <a:ext uri="{FF2B5EF4-FFF2-40B4-BE49-F238E27FC236}">
                  <a16:creationId xmlns:a16="http://schemas.microsoft.com/office/drawing/2014/main" id="{3D6AE6B0-8A2A-38ED-CA5E-7A15EDBB0A82}"/>
                </a:ext>
              </a:extLst>
            </p:cNvPr>
            <p:cNvGrpSpPr/>
            <p:nvPr/>
          </p:nvGrpSpPr>
          <p:grpSpPr>
            <a:xfrm>
              <a:off x="897750" y="3028982"/>
              <a:ext cx="3533210" cy="1184849"/>
              <a:chOff x="897750" y="3028982"/>
              <a:chExt cx="3533210" cy="1184849"/>
            </a:xfrm>
          </p:grpSpPr>
          <p:grpSp>
            <p:nvGrpSpPr>
              <p:cNvPr id="59" name="Google Shape;886;p33">
                <a:extLst>
                  <a:ext uri="{FF2B5EF4-FFF2-40B4-BE49-F238E27FC236}">
                    <a16:creationId xmlns:a16="http://schemas.microsoft.com/office/drawing/2014/main" id="{89985809-B32C-BD09-D2C1-E0BB164E7DCC}"/>
                  </a:ext>
                </a:extLst>
              </p:cNvPr>
              <p:cNvGrpSpPr/>
              <p:nvPr/>
            </p:nvGrpSpPr>
            <p:grpSpPr>
              <a:xfrm>
                <a:off x="897750" y="3028982"/>
                <a:ext cx="3533210" cy="1184849"/>
                <a:chOff x="897750" y="3028982"/>
                <a:chExt cx="3533210" cy="1184849"/>
              </a:xfrm>
            </p:grpSpPr>
            <p:grpSp>
              <p:nvGrpSpPr>
                <p:cNvPr id="61" name="Google Shape;887;p33">
                  <a:extLst>
                    <a:ext uri="{FF2B5EF4-FFF2-40B4-BE49-F238E27FC236}">
                      <a16:creationId xmlns:a16="http://schemas.microsoft.com/office/drawing/2014/main" id="{1D50B148-AC66-B9B8-DB2C-D25FB68C53B9}"/>
                    </a:ext>
                  </a:extLst>
                </p:cNvPr>
                <p:cNvGrpSpPr/>
                <p:nvPr/>
              </p:nvGrpSpPr>
              <p:grpSpPr>
                <a:xfrm flipH="1">
                  <a:off x="3354268" y="3413342"/>
                  <a:ext cx="1076692" cy="800489"/>
                  <a:chOff x="3896150" y="897700"/>
                  <a:chExt cx="1684700" cy="1252525"/>
                </a:xfrm>
              </p:grpSpPr>
              <p:sp>
                <p:nvSpPr>
                  <p:cNvPr id="65" name="Google Shape;888;p33">
                    <a:extLst>
                      <a:ext uri="{FF2B5EF4-FFF2-40B4-BE49-F238E27FC236}">
                        <a16:creationId xmlns:a16="http://schemas.microsoft.com/office/drawing/2014/main" id="{A07A10B2-77D9-EDED-5020-A1A9A45AB5A4}"/>
                      </a:ext>
                    </a:extLst>
                  </p:cNvPr>
                  <p:cNvSpPr/>
                  <p:nvPr/>
                </p:nvSpPr>
                <p:spPr>
                  <a:xfrm>
                    <a:off x="3896150" y="897700"/>
                    <a:ext cx="1684700" cy="1206300"/>
                  </a:xfrm>
                  <a:custGeom>
                    <a:avLst/>
                    <a:gdLst/>
                    <a:ahLst/>
                    <a:cxnLst/>
                    <a:rect l="l" t="t" r="r" b="b"/>
                    <a:pathLst>
                      <a:path w="67388" h="48252" extrusionOk="0">
                        <a:moveTo>
                          <a:pt x="7532" y="789"/>
                        </a:moveTo>
                        <a:cubicBezTo>
                          <a:pt x="20924" y="789"/>
                          <a:pt x="31724" y="6586"/>
                          <a:pt x="33287" y="7475"/>
                        </a:cubicBezTo>
                        <a:lnTo>
                          <a:pt x="33287" y="46904"/>
                        </a:lnTo>
                        <a:cubicBezTo>
                          <a:pt x="30748" y="45525"/>
                          <a:pt x="20280" y="40322"/>
                          <a:pt x="7523" y="40322"/>
                        </a:cubicBezTo>
                        <a:cubicBezTo>
                          <a:pt x="7360" y="40319"/>
                          <a:pt x="7197" y="40318"/>
                          <a:pt x="7035" y="40318"/>
                        </a:cubicBezTo>
                        <a:cubicBezTo>
                          <a:pt x="4941" y="40318"/>
                          <a:pt x="2849" y="40503"/>
                          <a:pt x="784" y="40823"/>
                        </a:cubicBezTo>
                        <a:lnTo>
                          <a:pt x="784" y="1300"/>
                        </a:lnTo>
                        <a:cubicBezTo>
                          <a:pt x="3084" y="944"/>
                          <a:pt x="5343" y="789"/>
                          <a:pt x="7532" y="789"/>
                        </a:cubicBezTo>
                        <a:close/>
                        <a:moveTo>
                          <a:pt x="7550" y="0"/>
                        </a:moveTo>
                        <a:cubicBezTo>
                          <a:pt x="5215" y="0"/>
                          <a:pt x="2802" y="175"/>
                          <a:pt x="346" y="579"/>
                        </a:cubicBezTo>
                        <a:lnTo>
                          <a:pt x="1" y="611"/>
                        </a:lnTo>
                        <a:lnTo>
                          <a:pt x="1" y="41732"/>
                        </a:lnTo>
                        <a:lnTo>
                          <a:pt x="471" y="41669"/>
                        </a:lnTo>
                        <a:cubicBezTo>
                          <a:pt x="2887" y="41273"/>
                          <a:pt x="5259" y="41101"/>
                          <a:pt x="7556" y="41101"/>
                        </a:cubicBezTo>
                        <a:cubicBezTo>
                          <a:pt x="21946" y="41101"/>
                          <a:pt x="33340" y="47825"/>
                          <a:pt x="33475" y="47907"/>
                        </a:cubicBezTo>
                        <a:lnTo>
                          <a:pt x="34070" y="48251"/>
                        </a:lnTo>
                        <a:lnTo>
                          <a:pt x="34070" y="7475"/>
                        </a:lnTo>
                        <a:cubicBezTo>
                          <a:pt x="35633" y="6612"/>
                          <a:pt x="46467" y="790"/>
                          <a:pt x="59875" y="790"/>
                        </a:cubicBezTo>
                        <a:cubicBezTo>
                          <a:pt x="62059" y="790"/>
                          <a:pt x="64312" y="945"/>
                          <a:pt x="66604" y="1300"/>
                        </a:cubicBezTo>
                        <a:lnTo>
                          <a:pt x="66604" y="26374"/>
                        </a:lnTo>
                        <a:lnTo>
                          <a:pt x="67387" y="26374"/>
                        </a:lnTo>
                        <a:lnTo>
                          <a:pt x="67387" y="611"/>
                        </a:lnTo>
                        <a:lnTo>
                          <a:pt x="67043" y="579"/>
                        </a:lnTo>
                        <a:cubicBezTo>
                          <a:pt x="64587" y="175"/>
                          <a:pt x="62174" y="0"/>
                          <a:pt x="59838" y="0"/>
                        </a:cubicBezTo>
                        <a:cubicBezTo>
                          <a:pt x="46259" y="0"/>
                          <a:pt x="35299" y="5903"/>
                          <a:pt x="33694" y="6785"/>
                        </a:cubicBezTo>
                        <a:cubicBezTo>
                          <a:pt x="32090" y="5903"/>
                          <a:pt x="21129" y="0"/>
                          <a:pt x="7550"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66" name="Google Shape;889;p33">
                    <a:extLst>
                      <a:ext uri="{FF2B5EF4-FFF2-40B4-BE49-F238E27FC236}">
                        <a16:creationId xmlns:a16="http://schemas.microsoft.com/office/drawing/2014/main" id="{FD3E027A-E58D-5335-B27D-DE303FC7E111}"/>
                      </a:ext>
                    </a:extLst>
                  </p:cNvPr>
                  <p:cNvSpPr/>
                  <p:nvPr/>
                </p:nvSpPr>
                <p:spPr>
                  <a:xfrm>
                    <a:off x="3934550" y="1971900"/>
                    <a:ext cx="789075" cy="177550"/>
                  </a:xfrm>
                  <a:custGeom>
                    <a:avLst/>
                    <a:gdLst/>
                    <a:ahLst/>
                    <a:cxnLst/>
                    <a:rect l="l" t="t" r="r" b="b"/>
                    <a:pathLst>
                      <a:path w="31563" h="7102" extrusionOk="0">
                        <a:moveTo>
                          <a:pt x="5771" y="0"/>
                        </a:moveTo>
                        <a:cubicBezTo>
                          <a:pt x="3870" y="0"/>
                          <a:pt x="1937" y="130"/>
                          <a:pt x="1" y="425"/>
                        </a:cubicBezTo>
                        <a:lnTo>
                          <a:pt x="63" y="801"/>
                        </a:lnTo>
                        <a:cubicBezTo>
                          <a:pt x="1971" y="511"/>
                          <a:pt x="3875" y="384"/>
                          <a:pt x="5750" y="384"/>
                        </a:cubicBezTo>
                        <a:cubicBezTo>
                          <a:pt x="19277" y="384"/>
                          <a:pt x="31237" y="7019"/>
                          <a:pt x="31375" y="7101"/>
                        </a:cubicBezTo>
                        <a:lnTo>
                          <a:pt x="31563" y="6756"/>
                        </a:lnTo>
                        <a:cubicBezTo>
                          <a:pt x="31425" y="6674"/>
                          <a:pt x="19409" y="0"/>
                          <a:pt x="5771"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sp>
                <p:nvSpPr>
                  <p:cNvPr id="67" name="Google Shape;890;p33">
                    <a:extLst>
                      <a:ext uri="{FF2B5EF4-FFF2-40B4-BE49-F238E27FC236}">
                        <a16:creationId xmlns:a16="http://schemas.microsoft.com/office/drawing/2014/main" id="{E86552B6-E9AA-CD04-4C5D-5400A12B687E}"/>
                      </a:ext>
                    </a:extLst>
                  </p:cNvPr>
                  <p:cNvSpPr/>
                  <p:nvPr/>
                </p:nvSpPr>
                <p:spPr>
                  <a:xfrm>
                    <a:off x="3976075" y="2024350"/>
                    <a:ext cx="610425" cy="125875"/>
                  </a:xfrm>
                  <a:custGeom>
                    <a:avLst/>
                    <a:gdLst/>
                    <a:ahLst/>
                    <a:cxnLst/>
                    <a:rect l="l" t="t" r="r" b="b"/>
                    <a:pathLst>
                      <a:path w="24417" h="5035" extrusionOk="0">
                        <a:moveTo>
                          <a:pt x="4544" y="0"/>
                        </a:moveTo>
                        <a:cubicBezTo>
                          <a:pt x="1708" y="0"/>
                          <a:pt x="38" y="321"/>
                          <a:pt x="1" y="333"/>
                        </a:cubicBezTo>
                        <a:lnTo>
                          <a:pt x="64" y="709"/>
                        </a:lnTo>
                        <a:cubicBezTo>
                          <a:pt x="100" y="709"/>
                          <a:pt x="1737" y="399"/>
                          <a:pt x="4523" y="399"/>
                        </a:cubicBezTo>
                        <a:cubicBezTo>
                          <a:pt x="8873" y="399"/>
                          <a:pt x="16025" y="1156"/>
                          <a:pt x="24260" y="5035"/>
                        </a:cubicBezTo>
                        <a:lnTo>
                          <a:pt x="24417" y="4658"/>
                        </a:lnTo>
                        <a:cubicBezTo>
                          <a:pt x="16147" y="771"/>
                          <a:pt x="8943" y="0"/>
                          <a:pt x="4544" y="0"/>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grpSp>
            <p:sp>
              <p:nvSpPr>
                <p:cNvPr id="62" name="Google Shape;891;p33">
                  <a:extLst>
                    <a:ext uri="{FF2B5EF4-FFF2-40B4-BE49-F238E27FC236}">
                      <a16:creationId xmlns:a16="http://schemas.microsoft.com/office/drawing/2014/main" id="{FB5F5525-09E9-C060-3280-D83616AF2094}"/>
                    </a:ext>
                  </a:extLst>
                </p:cNvPr>
                <p:cNvSpPr/>
                <p:nvPr/>
              </p:nvSpPr>
              <p:spPr>
                <a:xfrm rot="2201744">
                  <a:off x="1280342" y="3408306"/>
                  <a:ext cx="758106" cy="422052"/>
                </a:xfrm>
                <a:custGeom>
                  <a:avLst/>
                  <a:gdLst/>
                  <a:ahLst/>
                  <a:cxnLst/>
                  <a:rect l="l" t="t" r="r" b="b"/>
                  <a:pathLst>
                    <a:path w="40430" h="16882" extrusionOk="0">
                      <a:moveTo>
                        <a:pt x="40430" y="7604"/>
                      </a:moveTo>
                      <a:cubicBezTo>
                        <a:pt x="39666" y="9045"/>
                        <a:pt x="37229" y="15116"/>
                        <a:pt x="35846" y="16250"/>
                      </a:cubicBezTo>
                      <a:cubicBezTo>
                        <a:pt x="34463" y="17384"/>
                        <a:pt x="33307" y="17118"/>
                        <a:pt x="32131" y="14410"/>
                      </a:cubicBezTo>
                      <a:cubicBezTo>
                        <a:pt x="30955" y="11702"/>
                        <a:pt x="30692" y="-101"/>
                        <a:pt x="28788" y="1"/>
                      </a:cubicBezTo>
                      <a:cubicBezTo>
                        <a:pt x="26884" y="103"/>
                        <a:pt x="22820" y="14925"/>
                        <a:pt x="20706" y="15024"/>
                      </a:cubicBezTo>
                      <a:cubicBezTo>
                        <a:pt x="18592" y="15123"/>
                        <a:pt x="17513" y="1769"/>
                        <a:pt x="16103" y="594"/>
                      </a:cubicBezTo>
                      <a:cubicBezTo>
                        <a:pt x="14693" y="-581"/>
                        <a:pt x="13431" y="5604"/>
                        <a:pt x="12248" y="7976"/>
                      </a:cubicBezTo>
                      <a:cubicBezTo>
                        <a:pt x="11065" y="10348"/>
                        <a:pt x="9977" y="14480"/>
                        <a:pt x="9003" y="14826"/>
                      </a:cubicBezTo>
                      <a:cubicBezTo>
                        <a:pt x="8030" y="15172"/>
                        <a:pt x="7225" y="11566"/>
                        <a:pt x="6407" y="10050"/>
                      </a:cubicBezTo>
                      <a:cubicBezTo>
                        <a:pt x="5589" y="8535"/>
                        <a:pt x="4869" y="5932"/>
                        <a:pt x="4093" y="5733"/>
                      </a:cubicBezTo>
                      <a:cubicBezTo>
                        <a:pt x="3317" y="5534"/>
                        <a:pt x="2434" y="7868"/>
                        <a:pt x="1752" y="8856"/>
                      </a:cubicBezTo>
                      <a:cubicBezTo>
                        <a:pt x="1070" y="9844"/>
                        <a:pt x="292" y="11195"/>
                        <a:pt x="0" y="11663"/>
                      </a:cubicBezTo>
                    </a:path>
                  </a:pathLst>
                </a:custGeom>
                <a:noFill/>
                <a:ln w="9525" cap="flat" cmpd="sng">
                  <a:solidFill>
                    <a:srgbClr val="E7A33E"/>
                  </a:solidFill>
                  <a:prstDash val="solid"/>
                  <a:round/>
                  <a:headEnd type="none" w="med" len="med"/>
                  <a:tailEnd type="none" w="med" len="med"/>
                </a:ln>
              </p:spPr>
            </p:sp>
            <p:cxnSp>
              <p:nvCxnSpPr>
                <p:cNvPr id="63" name="Google Shape;892;p33">
                  <a:extLst>
                    <a:ext uri="{FF2B5EF4-FFF2-40B4-BE49-F238E27FC236}">
                      <a16:creationId xmlns:a16="http://schemas.microsoft.com/office/drawing/2014/main" id="{ABFF45CA-C24F-E859-EE6D-D38D5179A58B}"/>
                    </a:ext>
                  </a:extLst>
                </p:cNvPr>
                <p:cNvCxnSpPr/>
                <p:nvPr/>
              </p:nvCxnSpPr>
              <p:spPr>
                <a:xfrm rot="10800000">
                  <a:off x="1965550" y="3832075"/>
                  <a:ext cx="1398600" cy="0"/>
                </a:xfrm>
                <a:prstGeom prst="straightConnector1">
                  <a:avLst/>
                </a:prstGeom>
                <a:noFill/>
                <a:ln w="9525" cap="flat" cmpd="sng">
                  <a:solidFill>
                    <a:srgbClr val="E7A33E"/>
                  </a:solidFill>
                  <a:prstDash val="solid"/>
                  <a:round/>
                  <a:headEnd type="none" w="med" len="med"/>
                  <a:tailEnd type="none" w="med" len="med"/>
                </a:ln>
              </p:spPr>
            </p:cxnSp>
            <p:sp>
              <p:nvSpPr>
                <p:cNvPr id="64" name="Google Shape;893;p33">
                  <a:extLst>
                    <a:ext uri="{FF2B5EF4-FFF2-40B4-BE49-F238E27FC236}">
                      <a16:creationId xmlns:a16="http://schemas.microsoft.com/office/drawing/2014/main" id="{FAE0EBC6-7F60-B8B9-D0C0-7F5D3EB4252E}"/>
                    </a:ext>
                  </a:extLst>
                </p:cNvPr>
                <p:cNvSpPr/>
                <p:nvPr/>
              </p:nvSpPr>
              <p:spPr>
                <a:xfrm rot="-2700000">
                  <a:off x="1022703" y="3057450"/>
                  <a:ext cx="273905" cy="466875"/>
                </a:xfrm>
                <a:custGeom>
                  <a:avLst/>
                  <a:gdLst/>
                  <a:ahLst/>
                  <a:cxnLst/>
                  <a:rect l="l" t="t" r="r" b="b"/>
                  <a:pathLst>
                    <a:path w="5645" h="9622" extrusionOk="0">
                      <a:moveTo>
                        <a:pt x="4478" y="215"/>
                      </a:moveTo>
                      <a:cubicBezTo>
                        <a:pt x="4954" y="215"/>
                        <a:pt x="5335" y="572"/>
                        <a:pt x="5383" y="1025"/>
                      </a:cubicBezTo>
                      <a:lnTo>
                        <a:pt x="215" y="1025"/>
                      </a:lnTo>
                      <a:cubicBezTo>
                        <a:pt x="262" y="548"/>
                        <a:pt x="667" y="215"/>
                        <a:pt x="1144" y="215"/>
                      </a:cubicBezTo>
                      <a:close/>
                      <a:moveTo>
                        <a:pt x="5430" y="1191"/>
                      </a:moveTo>
                      <a:lnTo>
                        <a:pt x="5430" y="2811"/>
                      </a:lnTo>
                      <a:lnTo>
                        <a:pt x="215" y="2811"/>
                      </a:lnTo>
                      <a:lnTo>
                        <a:pt x="215" y="1191"/>
                      </a:lnTo>
                      <a:close/>
                      <a:moveTo>
                        <a:pt x="5383" y="2977"/>
                      </a:moveTo>
                      <a:lnTo>
                        <a:pt x="5383" y="5383"/>
                      </a:lnTo>
                      <a:lnTo>
                        <a:pt x="191" y="5383"/>
                      </a:lnTo>
                      <a:lnTo>
                        <a:pt x="191" y="2977"/>
                      </a:lnTo>
                      <a:close/>
                      <a:moveTo>
                        <a:pt x="5406" y="5597"/>
                      </a:moveTo>
                      <a:lnTo>
                        <a:pt x="5406" y="5645"/>
                      </a:lnTo>
                      <a:lnTo>
                        <a:pt x="5383" y="5645"/>
                      </a:lnTo>
                      <a:lnTo>
                        <a:pt x="3596" y="8193"/>
                      </a:lnTo>
                      <a:lnTo>
                        <a:pt x="2001" y="8193"/>
                      </a:lnTo>
                      <a:lnTo>
                        <a:pt x="215" y="5645"/>
                      </a:lnTo>
                      <a:lnTo>
                        <a:pt x="215" y="5597"/>
                      </a:lnTo>
                      <a:close/>
                      <a:moveTo>
                        <a:pt x="3454" y="8407"/>
                      </a:moveTo>
                      <a:lnTo>
                        <a:pt x="2811" y="9360"/>
                      </a:lnTo>
                      <a:lnTo>
                        <a:pt x="2120" y="8407"/>
                      </a:lnTo>
                      <a:close/>
                      <a:moveTo>
                        <a:pt x="1191" y="1"/>
                      </a:moveTo>
                      <a:cubicBezTo>
                        <a:pt x="572" y="1"/>
                        <a:pt x="96" y="477"/>
                        <a:pt x="48" y="1096"/>
                      </a:cubicBezTo>
                      <a:lnTo>
                        <a:pt x="48" y="5692"/>
                      </a:lnTo>
                      <a:lnTo>
                        <a:pt x="0" y="5692"/>
                      </a:lnTo>
                      <a:cubicBezTo>
                        <a:pt x="0" y="5716"/>
                        <a:pt x="0" y="5716"/>
                        <a:pt x="24" y="5740"/>
                      </a:cubicBezTo>
                      <a:lnTo>
                        <a:pt x="2739" y="9598"/>
                      </a:lnTo>
                      <a:cubicBezTo>
                        <a:pt x="2763" y="9622"/>
                        <a:pt x="2811" y="9622"/>
                        <a:pt x="2834" y="9622"/>
                      </a:cubicBezTo>
                      <a:cubicBezTo>
                        <a:pt x="2858" y="9622"/>
                        <a:pt x="2882" y="9598"/>
                        <a:pt x="2906" y="9598"/>
                      </a:cubicBezTo>
                      <a:lnTo>
                        <a:pt x="5621" y="5740"/>
                      </a:lnTo>
                      <a:cubicBezTo>
                        <a:pt x="5621" y="5716"/>
                        <a:pt x="5645" y="5716"/>
                        <a:pt x="5645" y="5692"/>
                      </a:cubicBezTo>
                      <a:lnTo>
                        <a:pt x="5645" y="1096"/>
                      </a:lnTo>
                      <a:cubicBezTo>
                        <a:pt x="5645" y="477"/>
                        <a:pt x="5144" y="1"/>
                        <a:pt x="4525" y="1"/>
                      </a:cubicBez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sym typeface="Arial"/>
                  </a:endParaRPr>
                </a:p>
              </p:txBody>
            </p:sp>
          </p:grpSp>
          <p:sp>
            <p:nvSpPr>
              <p:cNvPr id="60" name="Google Shape;894;p33">
                <a:extLst>
                  <a:ext uri="{FF2B5EF4-FFF2-40B4-BE49-F238E27FC236}">
                    <a16:creationId xmlns:a16="http://schemas.microsoft.com/office/drawing/2014/main" id="{A7B4933C-105A-2D03-E58A-BE74B445E111}"/>
                  </a:ext>
                </a:extLst>
              </p:cNvPr>
              <p:cNvSpPr/>
              <p:nvPr/>
            </p:nvSpPr>
            <p:spPr>
              <a:xfrm flipH="1">
                <a:off x="3970516" y="3276125"/>
                <a:ext cx="371700" cy="363000"/>
              </a:xfrm>
              <a:prstGeom prst="ellipse">
                <a:avLst/>
              </a:prstGeom>
              <a:solidFill>
                <a:srgbClr val="FFFFFF"/>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rPr>
                  <a:t>5</a:t>
                </a:r>
                <a:endParaRPr kumimoji="0" sz="24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endParaRPr>
              </a:p>
            </p:txBody>
          </p:sp>
        </p:grpSp>
      </p:grpSp>
    </p:spTree>
    <p:extLst>
      <p:ext uri="{BB962C8B-B14F-4D97-AF65-F5344CB8AC3E}">
        <p14:creationId xmlns:p14="http://schemas.microsoft.com/office/powerpoint/2010/main" val="103785196"/>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left)">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44153" y="5030735"/>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1. Bài 1</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14" name="Picture 13">
            <a:extLst>
              <a:ext uri="{FF2B5EF4-FFF2-40B4-BE49-F238E27FC236}">
                <a16:creationId xmlns:a16="http://schemas.microsoft.com/office/drawing/2014/main" id="{67CCCB70-E4F5-E132-1208-406FB1FEF270}"/>
              </a:ext>
            </a:extLst>
          </p:cNvPr>
          <p:cNvPicPr>
            <a:picLocks noChangeAspect="1"/>
          </p:cNvPicPr>
          <p:nvPr/>
        </p:nvPicPr>
        <p:blipFill>
          <a:blip r:embed="rId8"/>
          <a:stretch>
            <a:fillRect/>
          </a:stretch>
        </p:blipFill>
        <p:spPr>
          <a:xfrm>
            <a:off x="8766412" y="1362678"/>
            <a:ext cx="2705498" cy="2611120"/>
          </a:xfrm>
          <a:prstGeom prst="rect">
            <a:avLst/>
          </a:prstGeom>
        </p:spPr>
      </p:pic>
      <p:pic>
        <p:nvPicPr>
          <p:cNvPr id="16" name="Picture 15">
            <a:extLst>
              <a:ext uri="{FF2B5EF4-FFF2-40B4-BE49-F238E27FC236}">
                <a16:creationId xmlns:a16="http://schemas.microsoft.com/office/drawing/2014/main" id="{63AB7BE4-9E1B-CC2F-B409-37BE75D18A2C}"/>
              </a:ext>
            </a:extLst>
          </p:cNvPr>
          <p:cNvPicPr>
            <a:picLocks noChangeAspect="1"/>
          </p:cNvPicPr>
          <p:nvPr/>
        </p:nvPicPr>
        <p:blipFill>
          <a:blip r:embed="rId9"/>
          <a:stretch>
            <a:fillRect/>
          </a:stretch>
        </p:blipFill>
        <p:spPr>
          <a:xfrm>
            <a:off x="7263642" y="4189762"/>
            <a:ext cx="4091940" cy="2250567"/>
          </a:xfrm>
          <a:prstGeom prst="rect">
            <a:avLst/>
          </a:prstGeom>
        </p:spPr>
      </p:pic>
      <p:grpSp>
        <p:nvGrpSpPr>
          <p:cNvPr id="17" name="组 18">
            <a:extLst>
              <a:ext uri="{FF2B5EF4-FFF2-40B4-BE49-F238E27FC236}">
                <a16:creationId xmlns:a16="http://schemas.microsoft.com/office/drawing/2014/main" id="{AFA66347-D534-1D80-5863-EB8F9E5B7FF8}"/>
              </a:ext>
            </a:extLst>
          </p:cNvPr>
          <p:cNvGrpSpPr/>
          <p:nvPr/>
        </p:nvGrpSpPr>
        <p:grpSpPr>
          <a:xfrm>
            <a:off x="5064828" y="1251764"/>
            <a:ext cx="2216995" cy="1937907"/>
            <a:chOff x="4739640" y="33668"/>
            <a:chExt cx="2712720" cy="2490216"/>
          </a:xfrm>
        </p:grpSpPr>
        <p:pic>
          <p:nvPicPr>
            <p:cNvPr id="18" name="图片 19">
              <a:extLst>
                <a:ext uri="{FF2B5EF4-FFF2-40B4-BE49-F238E27FC236}">
                  <a16:creationId xmlns:a16="http://schemas.microsoft.com/office/drawing/2014/main" id="{EBF74304-7A9A-0A13-43B1-E8BD4ACF51B0}"/>
                </a:ext>
              </a:extLst>
            </p:cNvPr>
            <p:cNvPicPr>
              <a:picLocks noChangeAspect="1"/>
            </p:cNvPicPr>
            <p:nvPr/>
          </p:nvPicPr>
          <p:blipFill>
            <a:blip r:embed="rId10"/>
            <a:stretch>
              <a:fillRect/>
            </a:stretch>
          </p:blipFill>
          <p:spPr>
            <a:xfrm>
              <a:off x="4739640" y="33668"/>
              <a:ext cx="2712720" cy="2490216"/>
            </a:xfrm>
            <a:prstGeom prst="rect">
              <a:avLst/>
            </a:prstGeom>
          </p:spPr>
        </p:pic>
        <p:sp>
          <p:nvSpPr>
            <p:cNvPr id="19" name="文本框 20">
              <a:extLst>
                <a:ext uri="{FF2B5EF4-FFF2-40B4-BE49-F238E27FC236}">
                  <a16:creationId xmlns:a16="http://schemas.microsoft.com/office/drawing/2014/main" id="{C470E039-AAF5-1A6D-B346-A17CBF8141E9}"/>
                </a:ext>
              </a:extLst>
            </p:cNvPr>
            <p:cNvSpPr txBox="1"/>
            <p:nvPr/>
          </p:nvSpPr>
          <p:spPr>
            <a:xfrm rot="21237856">
              <a:off x="5022467" y="961326"/>
              <a:ext cx="2134437" cy="59324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Các bước</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46" name="Google Shape;1231;p39">
            <a:extLst>
              <a:ext uri="{FF2B5EF4-FFF2-40B4-BE49-F238E27FC236}">
                <a16:creationId xmlns:a16="http://schemas.microsoft.com/office/drawing/2014/main" id="{79AAE881-CD96-1A05-9522-2984E140F877}"/>
              </a:ext>
            </a:extLst>
          </p:cNvPr>
          <p:cNvGrpSpPr/>
          <p:nvPr/>
        </p:nvGrpSpPr>
        <p:grpSpPr>
          <a:xfrm>
            <a:off x="1568654" y="5104565"/>
            <a:ext cx="4857381" cy="968917"/>
            <a:chOff x="4047673" y="3417431"/>
            <a:chExt cx="4857381" cy="968917"/>
          </a:xfrm>
        </p:grpSpPr>
        <p:sp>
          <p:nvSpPr>
            <p:cNvPr id="47" name="Google Shape;1232;p39">
              <a:extLst>
                <a:ext uri="{FF2B5EF4-FFF2-40B4-BE49-F238E27FC236}">
                  <a16:creationId xmlns:a16="http://schemas.microsoft.com/office/drawing/2014/main" id="{96EAE139-912D-EA3A-82DA-9E89E1915294}"/>
                </a:ext>
              </a:extLst>
            </p:cNvPr>
            <p:cNvSpPr/>
            <p:nvPr/>
          </p:nvSpPr>
          <p:spPr>
            <a:xfrm>
              <a:off x="4228756" y="3474030"/>
              <a:ext cx="523800" cy="523800"/>
            </a:xfrm>
            <a:prstGeom prst="ellipse">
              <a:avLst/>
            </a:prstGeom>
            <a:noFill/>
            <a:ln w="19050"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nvGrpSpPr>
            <p:cNvPr id="48" name="Google Shape;1233;p39">
              <a:extLst>
                <a:ext uri="{FF2B5EF4-FFF2-40B4-BE49-F238E27FC236}">
                  <a16:creationId xmlns:a16="http://schemas.microsoft.com/office/drawing/2014/main" id="{DBCC71F1-7BE0-FE58-35E1-4AA51EE2243F}"/>
                </a:ext>
              </a:extLst>
            </p:cNvPr>
            <p:cNvGrpSpPr/>
            <p:nvPr/>
          </p:nvGrpSpPr>
          <p:grpSpPr>
            <a:xfrm>
              <a:off x="4448275" y="3417431"/>
              <a:ext cx="4456779" cy="968917"/>
              <a:chOff x="3748125" y="3192856"/>
              <a:chExt cx="4456779" cy="968917"/>
            </a:xfrm>
          </p:grpSpPr>
          <p:grpSp>
            <p:nvGrpSpPr>
              <p:cNvPr id="50" name="Google Shape;1234;p39">
                <a:extLst>
                  <a:ext uri="{FF2B5EF4-FFF2-40B4-BE49-F238E27FC236}">
                    <a16:creationId xmlns:a16="http://schemas.microsoft.com/office/drawing/2014/main" id="{E3FA55AE-BFB8-664C-20B7-D35CC891211B}"/>
                  </a:ext>
                </a:extLst>
              </p:cNvPr>
              <p:cNvGrpSpPr/>
              <p:nvPr/>
            </p:nvGrpSpPr>
            <p:grpSpPr>
              <a:xfrm>
                <a:off x="4474822" y="3192856"/>
                <a:ext cx="3730082" cy="968917"/>
                <a:chOff x="4474822" y="3192856"/>
                <a:chExt cx="3730082" cy="968917"/>
              </a:xfrm>
            </p:grpSpPr>
            <p:sp>
              <p:nvSpPr>
                <p:cNvPr id="52" name="Google Shape;1235;p39">
                  <a:extLst>
                    <a:ext uri="{FF2B5EF4-FFF2-40B4-BE49-F238E27FC236}">
                      <a16:creationId xmlns:a16="http://schemas.microsoft.com/office/drawing/2014/main" id="{137EFA4F-EF58-1CB7-4625-A3A6B8E50883}"/>
                    </a:ext>
                  </a:extLst>
                </p:cNvPr>
                <p:cNvSpPr txBox="1"/>
                <p:nvPr/>
              </p:nvSpPr>
              <p:spPr>
                <a:xfrm>
                  <a:off x="4474824" y="3192856"/>
                  <a:ext cx="2573700" cy="252600"/>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58687A"/>
                      </a:solidFill>
                      <a:effectLst/>
                      <a:uLnTx/>
                      <a:uFillTx/>
                      <a:latin typeface="Fira Sans Extra Condensed"/>
                      <a:ea typeface="Fira Sans Extra Condensed"/>
                      <a:cs typeface="Fira Sans Extra Condensed"/>
                      <a:sym typeface="Fira Sans Extra Condensed"/>
                    </a:rPr>
                    <a:t>Bước 3</a:t>
                  </a:r>
                  <a:endParaRPr kumimoji="0" sz="2000" b="1" i="0" u="none" strike="noStrike" kern="0" cap="none" spc="0" normalizeH="0" baseline="0" noProof="0">
                    <a:ln>
                      <a:noFill/>
                    </a:ln>
                    <a:solidFill>
                      <a:srgbClr val="58687A"/>
                    </a:solidFill>
                    <a:effectLst/>
                    <a:uLnTx/>
                    <a:uFillTx/>
                    <a:latin typeface="Fira Sans Extra Condensed"/>
                    <a:ea typeface="Fira Sans Extra Condensed"/>
                    <a:cs typeface="Fira Sans Extra Condensed"/>
                    <a:sym typeface="Fira Sans Extra Condensed"/>
                  </a:endParaRPr>
                </a:p>
              </p:txBody>
            </p:sp>
            <p:sp>
              <p:nvSpPr>
                <p:cNvPr id="53" name="Google Shape;1236;p39">
                  <a:extLst>
                    <a:ext uri="{FF2B5EF4-FFF2-40B4-BE49-F238E27FC236}">
                      <a16:creationId xmlns:a16="http://schemas.microsoft.com/office/drawing/2014/main" id="{E0D06227-CC6C-0B65-0B01-D751C7FEA565}"/>
                    </a:ext>
                  </a:extLst>
                </p:cNvPr>
                <p:cNvSpPr txBox="1"/>
                <p:nvPr/>
              </p:nvSpPr>
              <p:spPr>
                <a:xfrm>
                  <a:off x="4474822" y="3786773"/>
                  <a:ext cx="3730082" cy="3750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Nêu tác dụng của việc sử dụng từ đó trong từng ngữ cảnh.</a:t>
                  </a:r>
                  <a:endParaRPr lang="en-US" sz="2000">
                    <a:effectLst/>
                    <a:latin typeface=".VnTime"/>
                    <a:ea typeface="Times New Roman" panose="02020603050405020304" pitchFamily="18" charset="0"/>
                    <a:cs typeface="Times New Roman" panose="02020603050405020304" pitchFamily="18" charset="0"/>
                  </a:endParaRPr>
                </a:p>
              </p:txBody>
            </p:sp>
          </p:grpSp>
          <p:cxnSp>
            <p:nvCxnSpPr>
              <p:cNvPr id="51" name="Google Shape;1237;p39">
                <a:extLst>
                  <a:ext uri="{FF2B5EF4-FFF2-40B4-BE49-F238E27FC236}">
                    <a16:creationId xmlns:a16="http://schemas.microsoft.com/office/drawing/2014/main" id="{973C4560-FE88-D91F-2917-0B0F8B9652FC}"/>
                  </a:ext>
                </a:extLst>
              </p:cNvPr>
              <p:cNvCxnSpPr/>
              <p:nvPr/>
            </p:nvCxnSpPr>
            <p:spPr>
              <a:xfrm rot="10800000" flipH="1">
                <a:off x="3748125" y="3511475"/>
                <a:ext cx="3550800" cy="600"/>
              </a:xfrm>
              <a:prstGeom prst="straightConnector1">
                <a:avLst/>
              </a:prstGeom>
              <a:noFill/>
              <a:ln w="19050" cap="flat" cmpd="sng">
                <a:solidFill>
                  <a:srgbClr val="58687A"/>
                </a:solidFill>
                <a:prstDash val="solid"/>
                <a:round/>
                <a:headEnd type="none" w="med" len="med"/>
                <a:tailEnd type="oval" w="med" len="med"/>
              </a:ln>
            </p:spPr>
          </p:cxnSp>
        </p:grpSp>
        <p:sp>
          <p:nvSpPr>
            <p:cNvPr id="49" name="Google Shape;1238;p39">
              <a:extLst>
                <a:ext uri="{FF2B5EF4-FFF2-40B4-BE49-F238E27FC236}">
                  <a16:creationId xmlns:a16="http://schemas.microsoft.com/office/drawing/2014/main" id="{04E1EB4F-48E9-FA14-99AE-7BE847E9E4E1}"/>
                </a:ext>
              </a:extLst>
            </p:cNvPr>
            <p:cNvSpPr/>
            <p:nvPr/>
          </p:nvSpPr>
          <p:spPr>
            <a:xfrm rot="-2700000">
              <a:off x="4047673" y="350814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nvGrpSpPr>
          <p:cNvPr id="54" name="Google Shape;1239;p39">
            <a:extLst>
              <a:ext uri="{FF2B5EF4-FFF2-40B4-BE49-F238E27FC236}">
                <a16:creationId xmlns:a16="http://schemas.microsoft.com/office/drawing/2014/main" id="{66F6DD1B-DFEE-AB10-4FA7-BAC40D219DD8}"/>
              </a:ext>
            </a:extLst>
          </p:cNvPr>
          <p:cNvGrpSpPr/>
          <p:nvPr/>
        </p:nvGrpSpPr>
        <p:grpSpPr>
          <a:xfrm>
            <a:off x="1568654" y="2894708"/>
            <a:ext cx="5417112" cy="837670"/>
            <a:chOff x="4047673" y="1431577"/>
            <a:chExt cx="5417112" cy="837670"/>
          </a:xfrm>
        </p:grpSpPr>
        <p:grpSp>
          <p:nvGrpSpPr>
            <p:cNvPr id="55" name="Google Shape;1240;p39">
              <a:extLst>
                <a:ext uri="{FF2B5EF4-FFF2-40B4-BE49-F238E27FC236}">
                  <a16:creationId xmlns:a16="http://schemas.microsoft.com/office/drawing/2014/main" id="{11EA1AF5-77E6-DCDD-69C3-C67779E859CD}"/>
                </a:ext>
              </a:extLst>
            </p:cNvPr>
            <p:cNvGrpSpPr/>
            <p:nvPr/>
          </p:nvGrpSpPr>
          <p:grpSpPr>
            <a:xfrm>
              <a:off x="4476250" y="1431577"/>
              <a:ext cx="4988535" cy="837670"/>
              <a:chOff x="3199389" y="1283202"/>
              <a:chExt cx="4988535" cy="837670"/>
            </a:xfrm>
          </p:grpSpPr>
          <p:grpSp>
            <p:nvGrpSpPr>
              <p:cNvPr id="58" name="Google Shape;1241;p39">
                <a:extLst>
                  <a:ext uri="{FF2B5EF4-FFF2-40B4-BE49-F238E27FC236}">
                    <a16:creationId xmlns:a16="http://schemas.microsoft.com/office/drawing/2014/main" id="{04C5AFF9-9B92-91CE-92C5-8394530325F3}"/>
                  </a:ext>
                </a:extLst>
              </p:cNvPr>
              <p:cNvGrpSpPr/>
              <p:nvPr/>
            </p:nvGrpSpPr>
            <p:grpSpPr>
              <a:xfrm>
                <a:off x="3898113" y="1283202"/>
                <a:ext cx="4289811" cy="837670"/>
                <a:chOff x="3898113" y="1283202"/>
                <a:chExt cx="4289811" cy="837670"/>
              </a:xfrm>
            </p:grpSpPr>
            <p:sp>
              <p:nvSpPr>
                <p:cNvPr id="60" name="Google Shape;1242;p39">
                  <a:extLst>
                    <a:ext uri="{FF2B5EF4-FFF2-40B4-BE49-F238E27FC236}">
                      <a16:creationId xmlns:a16="http://schemas.microsoft.com/office/drawing/2014/main" id="{18685EF9-98C4-A87B-6E75-32EED495D94E}"/>
                    </a:ext>
                  </a:extLst>
                </p:cNvPr>
                <p:cNvSpPr txBox="1"/>
                <p:nvPr/>
              </p:nvSpPr>
              <p:spPr>
                <a:xfrm>
                  <a:off x="3898113" y="1283202"/>
                  <a:ext cx="2573700" cy="252600"/>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rPr>
                    <a:t>Bước 1</a:t>
                  </a:r>
                  <a:endParaRPr kumimoji="0" sz="2000" b="1" i="0" u="none" strike="noStrike" kern="0" cap="none" spc="0" normalizeH="0" baseline="0" noProof="0">
                    <a:ln>
                      <a:noFill/>
                    </a:ln>
                    <a:solidFill>
                      <a:srgbClr val="BE3626"/>
                    </a:solidFill>
                    <a:effectLst/>
                    <a:uLnTx/>
                    <a:uFillTx/>
                    <a:latin typeface="Fira Sans Extra Condensed"/>
                    <a:ea typeface="Fira Sans Extra Condensed"/>
                    <a:cs typeface="Fira Sans Extra Condensed"/>
                    <a:sym typeface="Fira Sans Extra Condensed"/>
                  </a:endParaRPr>
                </a:p>
              </p:txBody>
            </p:sp>
            <p:sp>
              <p:nvSpPr>
                <p:cNvPr id="61" name="Google Shape;1243;p39">
                  <a:extLst>
                    <a:ext uri="{FF2B5EF4-FFF2-40B4-BE49-F238E27FC236}">
                      <a16:creationId xmlns:a16="http://schemas.microsoft.com/office/drawing/2014/main" id="{6CF5B3D9-4D71-79DD-006C-5FB1153A1885}"/>
                    </a:ext>
                  </a:extLst>
                </p:cNvPr>
                <p:cNvSpPr txBox="1"/>
                <p:nvPr/>
              </p:nvSpPr>
              <p:spPr>
                <a:xfrm>
                  <a:off x="3904991" y="1749472"/>
                  <a:ext cx="4282933" cy="371400"/>
                </a:xfrm>
                <a:prstGeom prst="rect">
                  <a:avLst/>
                </a:prstGeom>
                <a:noFill/>
                <a:ln>
                  <a:noFill/>
                </a:ln>
              </p:spPr>
              <p:txBody>
                <a:bodyPr spcFirstLastPara="1" wrap="square" lIns="91425" tIns="91425" rIns="91425" bIns="91425" anchor="ctr" anchorCtr="0">
                  <a:noAutofit/>
                </a:body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Chỉ ra nghĩa của từ trong từ điển. </a:t>
                  </a:r>
                  <a:endParaRPr lang="en-US" sz="2000">
                    <a:effectLst/>
                    <a:latin typeface=".VnTime"/>
                    <a:ea typeface="Times New Roman" panose="02020603050405020304" pitchFamily="18" charset="0"/>
                    <a:cs typeface="Times New Roman" panose="02020603050405020304" pitchFamily="18" charset="0"/>
                  </a:endParaRPr>
                </a:p>
              </p:txBody>
            </p:sp>
          </p:grpSp>
          <p:cxnSp>
            <p:nvCxnSpPr>
              <p:cNvPr id="59" name="Google Shape;1244;p39">
                <a:extLst>
                  <a:ext uri="{FF2B5EF4-FFF2-40B4-BE49-F238E27FC236}">
                    <a16:creationId xmlns:a16="http://schemas.microsoft.com/office/drawing/2014/main" id="{A9459267-FD0A-4059-6DFB-8A4E7B02CD71}"/>
                  </a:ext>
                </a:extLst>
              </p:cNvPr>
              <p:cNvCxnSpPr/>
              <p:nvPr/>
            </p:nvCxnSpPr>
            <p:spPr>
              <a:xfrm rot="10800000" flipH="1">
                <a:off x="3199389" y="1608425"/>
                <a:ext cx="3516000" cy="300"/>
              </a:xfrm>
              <a:prstGeom prst="straightConnector1">
                <a:avLst/>
              </a:prstGeom>
              <a:noFill/>
              <a:ln w="19050" cap="flat" cmpd="sng">
                <a:solidFill>
                  <a:srgbClr val="BE3626"/>
                </a:solidFill>
                <a:prstDash val="solid"/>
                <a:round/>
                <a:headEnd type="none" w="med" len="med"/>
                <a:tailEnd type="oval" w="med" len="med"/>
              </a:ln>
            </p:spPr>
          </p:cxnSp>
        </p:grpSp>
        <p:sp>
          <p:nvSpPr>
            <p:cNvPr id="56" name="Google Shape;1245;p39">
              <a:extLst>
                <a:ext uri="{FF2B5EF4-FFF2-40B4-BE49-F238E27FC236}">
                  <a16:creationId xmlns:a16="http://schemas.microsoft.com/office/drawing/2014/main" id="{7312386B-4E6C-6A6A-C31E-C6C2504811FF}"/>
                </a:ext>
              </a:extLst>
            </p:cNvPr>
            <p:cNvSpPr/>
            <p:nvPr/>
          </p:nvSpPr>
          <p:spPr>
            <a:xfrm>
              <a:off x="4228756" y="1494880"/>
              <a:ext cx="523800" cy="523800"/>
            </a:xfrm>
            <a:prstGeom prst="ellipse">
              <a:avLst/>
            </a:prstGeom>
            <a:noFill/>
            <a:ln w="19050"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57" name="Google Shape;1246;p39">
              <a:extLst>
                <a:ext uri="{FF2B5EF4-FFF2-40B4-BE49-F238E27FC236}">
                  <a16:creationId xmlns:a16="http://schemas.microsoft.com/office/drawing/2014/main" id="{E5D7A86C-F0B1-539A-7CB9-F6D6C3BACC82}"/>
                </a:ext>
              </a:extLst>
            </p:cNvPr>
            <p:cNvSpPr/>
            <p:nvPr/>
          </p:nvSpPr>
          <p:spPr>
            <a:xfrm rot="-2700000">
              <a:off x="4047673" y="1535996"/>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BE3626"/>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nvGrpSpPr>
          <p:cNvPr id="62" name="Google Shape;1247;p39">
            <a:extLst>
              <a:ext uri="{FF2B5EF4-FFF2-40B4-BE49-F238E27FC236}">
                <a16:creationId xmlns:a16="http://schemas.microsoft.com/office/drawing/2014/main" id="{ABFC73DF-F120-107C-1738-A365359E8C6F}"/>
              </a:ext>
            </a:extLst>
          </p:cNvPr>
          <p:cNvGrpSpPr/>
          <p:nvPr/>
        </p:nvGrpSpPr>
        <p:grpSpPr>
          <a:xfrm>
            <a:off x="1568654" y="4030859"/>
            <a:ext cx="5845268" cy="781855"/>
            <a:chOff x="4047673" y="2436164"/>
            <a:chExt cx="5845268" cy="781855"/>
          </a:xfrm>
        </p:grpSpPr>
        <p:grpSp>
          <p:nvGrpSpPr>
            <p:cNvPr id="63" name="Google Shape;1248;p39">
              <a:extLst>
                <a:ext uri="{FF2B5EF4-FFF2-40B4-BE49-F238E27FC236}">
                  <a16:creationId xmlns:a16="http://schemas.microsoft.com/office/drawing/2014/main" id="{097EE189-259D-37D3-EF88-AA471EE10E7C}"/>
                </a:ext>
              </a:extLst>
            </p:cNvPr>
            <p:cNvGrpSpPr/>
            <p:nvPr/>
          </p:nvGrpSpPr>
          <p:grpSpPr>
            <a:xfrm flipH="1">
              <a:off x="4413300" y="2436164"/>
              <a:ext cx="5479641" cy="781855"/>
              <a:chOff x="251234" y="2135389"/>
              <a:chExt cx="5479641" cy="781855"/>
            </a:xfrm>
          </p:grpSpPr>
          <p:grpSp>
            <p:nvGrpSpPr>
              <p:cNvPr id="66" name="Google Shape;1249;p39">
                <a:extLst>
                  <a:ext uri="{FF2B5EF4-FFF2-40B4-BE49-F238E27FC236}">
                    <a16:creationId xmlns:a16="http://schemas.microsoft.com/office/drawing/2014/main" id="{1934B8D1-362D-F6ED-27D2-6D524A7189CF}"/>
                  </a:ext>
                </a:extLst>
              </p:cNvPr>
              <p:cNvGrpSpPr/>
              <p:nvPr/>
            </p:nvGrpSpPr>
            <p:grpSpPr>
              <a:xfrm>
                <a:off x="251234" y="2135389"/>
                <a:ext cx="4717969" cy="781855"/>
                <a:chOff x="251234" y="2135389"/>
                <a:chExt cx="4717969" cy="781855"/>
              </a:xfrm>
            </p:grpSpPr>
            <p:sp>
              <p:nvSpPr>
                <p:cNvPr id="68" name="Google Shape;1250;p39">
                  <a:extLst>
                    <a:ext uri="{FF2B5EF4-FFF2-40B4-BE49-F238E27FC236}">
                      <a16:creationId xmlns:a16="http://schemas.microsoft.com/office/drawing/2014/main" id="{D287733E-E7DE-D4BC-B624-FD8B00EE288C}"/>
                    </a:ext>
                  </a:extLst>
                </p:cNvPr>
                <p:cNvSpPr txBox="1"/>
                <p:nvPr/>
              </p:nvSpPr>
              <p:spPr>
                <a:xfrm>
                  <a:off x="2395501" y="2135389"/>
                  <a:ext cx="2573700" cy="252600"/>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rPr>
                    <a:t>Bước 2</a:t>
                  </a:r>
                  <a:endParaRPr kumimoji="0" sz="2000" b="1" i="0" u="none" strike="noStrike" kern="0" cap="none" spc="0" normalizeH="0" baseline="0" noProof="0">
                    <a:ln>
                      <a:noFill/>
                    </a:ln>
                    <a:solidFill>
                      <a:srgbClr val="E7A33E"/>
                    </a:solidFill>
                    <a:effectLst/>
                    <a:uLnTx/>
                    <a:uFillTx/>
                    <a:latin typeface="Fira Sans Extra Condensed"/>
                    <a:ea typeface="Fira Sans Extra Condensed"/>
                    <a:cs typeface="Fira Sans Extra Condensed"/>
                    <a:sym typeface="Fira Sans Extra Condensed"/>
                  </a:endParaRPr>
                </a:p>
              </p:txBody>
            </p:sp>
            <p:sp>
              <p:nvSpPr>
                <p:cNvPr id="69" name="Google Shape;1251;p39">
                  <a:extLst>
                    <a:ext uri="{FF2B5EF4-FFF2-40B4-BE49-F238E27FC236}">
                      <a16:creationId xmlns:a16="http://schemas.microsoft.com/office/drawing/2014/main" id="{FF6968DF-E910-984E-C6BC-661B1E3F6417}"/>
                    </a:ext>
                  </a:extLst>
                </p:cNvPr>
                <p:cNvSpPr txBox="1"/>
                <p:nvPr/>
              </p:nvSpPr>
              <p:spPr>
                <a:xfrm>
                  <a:off x="251234" y="2545844"/>
                  <a:ext cx="4717969" cy="3714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lang="en-US" sz="2000">
                      <a:effectLst/>
                      <a:latin typeface="Times New Roman" panose="02020603050405020304" pitchFamily="18" charset="0"/>
                      <a:ea typeface="Calibri" panose="020F0502020204030204" pitchFamily="34" charset="0"/>
                    </a:rPr>
                    <a:t>Chỉ ra nghĩa của từ trong ngữ cảnh cụ thể</a:t>
                  </a:r>
                  <a:endParaRPr kumimoji="0" sz="1400" b="0" i="0" u="none" strike="noStrike" kern="0" cap="none" spc="0" normalizeH="0" baseline="0" noProof="0">
                    <a:ln>
                      <a:noFill/>
                    </a:ln>
                    <a:solidFill>
                      <a:srgbClr val="000000"/>
                    </a:solidFill>
                    <a:effectLst/>
                    <a:uLnTx/>
                    <a:uFillTx/>
                    <a:latin typeface="Roboto"/>
                    <a:ea typeface="Roboto"/>
                    <a:cs typeface="Roboto"/>
                    <a:sym typeface="Roboto"/>
                  </a:endParaRPr>
                </a:p>
              </p:txBody>
            </p:sp>
          </p:grpSp>
          <p:cxnSp>
            <p:nvCxnSpPr>
              <p:cNvPr id="67" name="Google Shape;1252;p39">
                <a:extLst>
                  <a:ext uri="{FF2B5EF4-FFF2-40B4-BE49-F238E27FC236}">
                    <a16:creationId xmlns:a16="http://schemas.microsoft.com/office/drawing/2014/main" id="{65C2516C-AAB5-22E6-EDB1-AADACFD382E5}"/>
                  </a:ext>
                </a:extLst>
              </p:cNvPr>
              <p:cNvCxnSpPr/>
              <p:nvPr/>
            </p:nvCxnSpPr>
            <p:spPr>
              <a:xfrm flipH="1">
                <a:off x="2180075" y="2470600"/>
                <a:ext cx="3550800" cy="13200"/>
              </a:xfrm>
              <a:prstGeom prst="straightConnector1">
                <a:avLst/>
              </a:prstGeom>
              <a:noFill/>
              <a:ln w="19050" cap="flat" cmpd="sng">
                <a:solidFill>
                  <a:srgbClr val="E7A33E"/>
                </a:solidFill>
                <a:prstDash val="solid"/>
                <a:round/>
                <a:headEnd type="none" w="med" len="med"/>
                <a:tailEnd type="oval" w="med" len="med"/>
              </a:ln>
            </p:spPr>
          </p:cxnSp>
        </p:grpSp>
        <p:sp>
          <p:nvSpPr>
            <p:cNvPr id="64" name="Google Shape;1253;p39">
              <a:extLst>
                <a:ext uri="{FF2B5EF4-FFF2-40B4-BE49-F238E27FC236}">
                  <a16:creationId xmlns:a16="http://schemas.microsoft.com/office/drawing/2014/main" id="{FE07D07D-716F-DB23-3F53-C2E2581FFB5E}"/>
                </a:ext>
              </a:extLst>
            </p:cNvPr>
            <p:cNvSpPr/>
            <p:nvPr/>
          </p:nvSpPr>
          <p:spPr>
            <a:xfrm>
              <a:off x="4228756" y="2508519"/>
              <a:ext cx="523800" cy="523800"/>
            </a:xfrm>
            <a:prstGeom prst="ellipse">
              <a:avLst/>
            </a:prstGeom>
            <a:noFill/>
            <a:ln w="19050"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65" name="Google Shape;1254;p39">
              <a:extLst>
                <a:ext uri="{FF2B5EF4-FFF2-40B4-BE49-F238E27FC236}">
                  <a16:creationId xmlns:a16="http://schemas.microsoft.com/office/drawing/2014/main" id="{1DFF9C31-A613-A3D2-3295-2335C91F7EE8}"/>
                </a:ext>
              </a:extLst>
            </p:cNvPr>
            <p:cNvSpPr/>
            <p:nvPr/>
          </p:nvSpPr>
          <p:spPr>
            <a:xfrm rot="-2700000">
              <a:off x="4047673" y="2542634"/>
              <a:ext cx="461053" cy="455570"/>
            </a:xfrm>
            <a:custGeom>
              <a:avLst/>
              <a:gdLst/>
              <a:ahLst/>
              <a:cxnLst/>
              <a:rect l="l" t="t" r="r" b="b"/>
              <a:pathLst>
                <a:path w="9502" h="9389" extrusionOk="0">
                  <a:moveTo>
                    <a:pt x="1929" y="0"/>
                  </a:moveTo>
                  <a:cubicBezTo>
                    <a:pt x="1631" y="0"/>
                    <a:pt x="1334" y="113"/>
                    <a:pt x="1119" y="340"/>
                  </a:cubicBezTo>
                  <a:lnTo>
                    <a:pt x="453" y="982"/>
                  </a:lnTo>
                  <a:cubicBezTo>
                    <a:pt x="0" y="1435"/>
                    <a:pt x="0" y="2173"/>
                    <a:pt x="453" y="2626"/>
                  </a:cubicBezTo>
                  <a:lnTo>
                    <a:pt x="1119" y="3269"/>
                  </a:lnTo>
                  <a:lnTo>
                    <a:pt x="3405" y="982"/>
                  </a:lnTo>
                  <a:lnTo>
                    <a:pt x="2739" y="340"/>
                  </a:lnTo>
                  <a:cubicBezTo>
                    <a:pt x="2524" y="113"/>
                    <a:pt x="2227" y="0"/>
                    <a:pt x="1929" y="0"/>
                  </a:cubicBezTo>
                  <a:close/>
                  <a:moveTo>
                    <a:pt x="3739" y="1316"/>
                  </a:moveTo>
                  <a:lnTo>
                    <a:pt x="1429" y="3602"/>
                  </a:lnTo>
                  <a:lnTo>
                    <a:pt x="5073" y="7246"/>
                  </a:lnTo>
                  <a:lnTo>
                    <a:pt x="7359" y="4959"/>
                  </a:lnTo>
                  <a:lnTo>
                    <a:pt x="3739" y="1316"/>
                  </a:lnTo>
                  <a:close/>
                  <a:moveTo>
                    <a:pt x="7692" y="5245"/>
                  </a:moveTo>
                  <a:lnTo>
                    <a:pt x="5406" y="7531"/>
                  </a:lnTo>
                  <a:lnTo>
                    <a:pt x="6525" y="8722"/>
                  </a:lnTo>
                  <a:lnTo>
                    <a:pt x="9502" y="9389"/>
                  </a:lnTo>
                  <a:lnTo>
                    <a:pt x="8859" y="6412"/>
                  </a:lnTo>
                  <a:lnTo>
                    <a:pt x="7692" y="5245"/>
                  </a:lnTo>
                  <a:close/>
                </a:path>
              </a:pathLst>
            </a:custGeom>
            <a:solidFill>
              <a:srgbClr val="E7A33E"/>
            </a:solidFill>
            <a:ln>
              <a:noFill/>
            </a:ln>
          </p:spPr>
          <p:txBody>
            <a:bodyPr spcFirstLastPara="1" wrap="square" lIns="91425" tIns="91425" rIns="91425" bIns="91425" anchor="ctr" anchorCtr="0">
              <a:noAutofit/>
            </a:bodyPr>
            <a:lstStyle/>
            <a:p>
              <a:pPr marL="0" marR="0" lvl="0" indent="0" defTabSz="914400" eaLnBrk="1" fontAlgn="auto" latinLnBrk="0" hangingPunct="1">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spTree>
    <p:extLst>
      <p:ext uri="{BB962C8B-B14F-4D97-AF65-F5344CB8AC3E}">
        <p14:creationId xmlns:p14="http://schemas.microsoft.com/office/powerpoint/2010/main" val="222112734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down)">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a. Bài 1a</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9" name="图片 10" descr="图片7">
            <a:extLst>
              <a:ext uri="{FF2B5EF4-FFF2-40B4-BE49-F238E27FC236}">
                <a16:creationId xmlns:a16="http://schemas.microsoft.com/office/drawing/2014/main" id="{DADC5B6C-236D-5358-AD23-982C1A6F5F79}"/>
              </a:ext>
            </a:extLst>
          </p:cNvPr>
          <p:cNvPicPr>
            <a:picLocks noChangeAspect="1"/>
          </p:cNvPicPr>
          <p:nvPr/>
        </p:nvPicPr>
        <p:blipFill>
          <a:blip r:embed="rId8"/>
          <a:stretch>
            <a:fillRect/>
          </a:stretch>
        </p:blipFill>
        <p:spPr>
          <a:xfrm>
            <a:off x="8724872" y="4409239"/>
            <a:ext cx="3215640" cy="2364105"/>
          </a:xfrm>
          <a:prstGeom prst="rect">
            <a:avLst/>
          </a:prstGeom>
        </p:spPr>
      </p:pic>
      <p:pic>
        <p:nvPicPr>
          <p:cNvPr id="10" name="图片 46">
            <a:extLst>
              <a:ext uri="{FF2B5EF4-FFF2-40B4-BE49-F238E27FC236}">
                <a16:creationId xmlns:a16="http://schemas.microsoft.com/office/drawing/2014/main" id="{2C9F4013-2111-C460-176D-C7EE74BD0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2370" y="2246429"/>
            <a:ext cx="2747010" cy="2162810"/>
          </a:xfrm>
          <a:prstGeom prst="rect">
            <a:avLst/>
          </a:prstGeom>
        </p:spPr>
      </p:pic>
      <p:pic>
        <p:nvPicPr>
          <p:cNvPr id="13" name="图片 23">
            <a:extLst>
              <a:ext uri="{FF2B5EF4-FFF2-40B4-BE49-F238E27FC236}">
                <a16:creationId xmlns:a16="http://schemas.microsoft.com/office/drawing/2014/main" id="{38F9B74C-9088-1578-D7D2-90CFE3FB140D}"/>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397754" y="1753387"/>
            <a:ext cx="4597078" cy="3310978"/>
          </a:xfrm>
          <a:prstGeom prst="rect">
            <a:avLst/>
          </a:prstGeom>
        </p:spPr>
      </p:pic>
      <p:pic>
        <p:nvPicPr>
          <p:cNvPr id="14" name="图片 7">
            <a:extLst>
              <a:ext uri="{FF2B5EF4-FFF2-40B4-BE49-F238E27FC236}">
                <a16:creationId xmlns:a16="http://schemas.microsoft.com/office/drawing/2014/main" id="{9FD90577-E820-D359-AC8B-B60EA61B20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327834"/>
            <a:ext cx="3609975" cy="2955903"/>
          </a:xfrm>
          <a:prstGeom prst="rect">
            <a:avLst/>
          </a:prstGeom>
        </p:spPr>
      </p:pic>
      <p:sp>
        <p:nvSpPr>
          <p:cNvPr id="15" name="TextBox 6">
            <a:extLst>
              <a:ext uri="{FF2B5EF4-FFF2-40B4-BE49-F238E27FC236}">
                <a16:creationId xmlns:a16="http://schemas.microsoft.com/office/drawing/2014/main" id="{186F61A2-FB52-4516-0EF1-04CFD726F69B}"/>
              </a:ext>
            </a:extLst>
          </p:cNvPr>
          <p:cNvSpPr txBox="1"/>
          <p:nvPr/>
        </p:nvSpPr>
        <p:spPr>
          <a:xfrm>
            <a:off x="4720788" y="2624046"/>
            <a:ext cx="3741844" cy="11339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Trong từ điển, từ lộc có nghĩa là chồi lá non.</a:t>
            </a:r>
            <a:endParaRPr lang="en-US" sz="24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63219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a. Bài 1a</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sp>
        <p:nvSpPr>
          <p:cNvPr id="4" name="矩形 9">
            <a:extLst>
              <a:ext uri="{FF2B5EF4-FFF2-40B4-BE49-F238E27FC236}">
                <a16:creationId xmlns:a16="http://schemas.microsoft.com/office/drawing/2014/main" id="{85C2006E-BAEF-1CD9-E2A3-0AFD4C39964A}"/>
              </a:ext>
            </a:extLst>
          </p:cNvPr>
          <p:cNvSpPr/>
          <p:nvPr/>
        </p:nvSpPr>
        <p:spPr>
          <a:xfrm>
            <a:off x="1409073" y="1998052"/>
            <a:ext cx="4721217" cy="923330"/>
          </a:xfrm>
          <a:prstGeom prst="rect">
            <a:avLst/>
          </a:prstGeom>
          <a:solidFill>
            <a:srgbClr val="FCAF3E"/>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1800">
                <a:effectLst/>
                <a:latin typeface="Times New Roman" panose="02020603050405020304" pitchFamily="18" charset="0"/>
                <a:ea typeface="Calibri" panose="020F0502020204030204" pitchFamily="34" charset="0"/>
              </a:rPr>
              <a:t>Từ lộc trong </a:t>
            </a:r>
            <a:r>
              <a:rPr lang="en-US" sz="1800" i="1">
                <a:effectLst/>
                <a:latin typeface="Times New Roman" panose="02020603050405020304" pitchFamily="18" charset="0"/>
                <a:ea typeface="Calibri" panose="020F0502020204030204" pitchFamily="34" charset="0"/>
              </a:rPr>
              <a:t>Lộc giắt đầy quanh lưng</a:t>
            </a:r>
            <a:r>
              <a:rPr lang="en-US" sz="1800">
                <a:effectLst/>
                <a:latin typeface="Times New Roman" panose="02020603050405020304" pitchFamily="18" charset="0"/>
                <a:ea typeface="Calibri" panose="020F0502020204030204" pitchFamily="34" charset="0"/>
              </a:rPr>
              <a:t> và </a:t>
            </a:r>
            <a:r>
              <a:rPr lang="en-US" sz="1800" i="1">
                <a:effectLst/>
                <a:latin typeface="Times New Roman" panose="02020603050405020304" pitchFamily="18" charset="0"/>
                <a:ea typeface="Calibri" panose="020F0502020204030204" pitchFamily="34" charset="0"/>
              </a:rPr>
              <a:t>Lộc trải dài thương mạ</a:t>
            </a:r>
            <a:r>
              <a:rPr lang="en-US" sz="1800">
                <a:effectLst/>
                <a:latin typeface="Times New Roman" panose="02020603050405020304" pitchFamily="18" charset="0"/>
                <a:ea typeface="Calibri" panose="020F0502020204030204" pitchFamily="34" charset="0"/>
              </a:rPr>
              <a:t> vừa có nghĩa thực là chồi non, là non vừa có nghĩa ẩn dụ là may mắn, hạnh phúc. </a:t>
            </a:r>
            <a:endParaRPr lang="en-US" sz="1800">
              <a:effectLst/>
              <a:latin typeface=".VnTime"/>
              <a:ea typeface="Times New Roman" panose="02020603050405020304" pitchFamily="18" charset="0"/>
              <a:cs typeface="Times New Roman" panose="02020603050405020304" pitchFamily="18" charset="0"/>
            </a:endParaRPr>
          </a:p>
        </p:txBody>
      </p:sp>
      <p:sp>
        <p:nvSpPr>
          <p:cNvPr id="5" name="矩形 10">
            <a:extLst>
              <a:ext uri="{FF2B5EF4-FFF2-40B4-BE49-F238E27FC236}">
                <a16:creationId xmlns:a16="http://schemas.microsoft.com/office/drawing/2014/main" id="{7B6D67D7-FE9E-F3DD-22DD-C865B5914523}"/>
              </a:ext>
            </a:extLst>
          </p:cNvPr>
          <p:cNvSpPr/>
          <p:nvPr/>
        </p:nvSpPr>
        <p:spPr>
          <a:xfrm>
            <a:off x="6336622" y="4555807"/>
            <a:ext cx="4861465" cy="1477328"/>
          </a:xfrm>
          <a:prstGeom prst="rect">
            <a:avLst/>
          </a:prstGeom>
          <a:solidFill>
            <a:schemeClr val="accent4"/>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a:solidFill>
                  <a:schemeClr val="bg1"/>
                </a:solidFill>
                <a:latin typeface="Times New Roman" panose="02020603050405020304" pitchFamily="18" charset="0"/>
                <a:ea typeface="Calibri" panose="020F0502020204030204" pitchFamily="34" charset="0"/>
              </a:rPr>
              <a:t>C</a:t>
            </a:r>
            <a:r>
              <a:rPr lang="en-US" sz="1800">
                <a:solidFill>
                  <a:schemeClr val="bg1"/>
                </a:solidFill>
                <a:effectLst/>
                <a:latin typeface="Times New Roman" panose="02020603050405020304" pitchFamily="18" charset="0"/>
                <a:ea typeface="Calibri" panose="020F0502020204030204" pitchFamily="34" charset="0"/>
              </a:rPr>
              <a:t>ách sử dụng diễn tả được: Người cầm súng như mang theo sức quan trên đường hành quân, người ra đông như gieo mùa xuân trên từng nương mạ. Chính </a:t>
            </a:r>
            <a:r>
              <a:rPr lang="en-US" sz="1800" i="1">
                <a:solidFill>
                  <a:schemeClr val="bg1"/>
                </a:solidFill>
                <a:effectLst/>
                <a:latin typeface="Times New Roman" panose="02020603050405020304" pitchFamily="18" charset="0"/>
                <a:ea typeface="Calibri" panose="020F0502020204030204" pitchFamily="34" charset="0"/>
              </a:rPr>
              <a:t>người cầm súng và người ra đồng </a:t>
            </a:r>
            <a:r>
              <a:rPr lang="en-US" sz="1800">
                <a:solidFill>
                  <a:schemeClr val="bg1"/>
                </a:solidFill>
                <a:effectLst/>
                <a:latin typeface="Times New Roman" panose="02020603050405020304" pitchFamily="18" charset="0"/>
                <a:ea typeface="Calibri" panose="020F0502020204030204" pitchFamily="34" charset="0"/>
              </a:rPr>
              <a:t>đã làm nên mùa xuân hạnh phúc cho đất nước,</a:t>
            </a:r>
            <a:endParaRPr lang="en-US" sz="2000">
              <a:solidFill>
                <a:schemeClr val="bg1"/>
              </a:solidFill>
              <a:latin typeface="Times New Roman" panose="020206030504050203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627E15C7-14D4-4BE4-7289-99BDE8EE1D67}"/>
              </a:ext>
            </a:extLst>
          </p:cNvPr>
          <p:cNvPicPr>
            <a:picLocks noChangeAspect="1"/>
          </p:cNvPicPr>
          <p:nvPr/>
        </p:nvPicPr>
        <p:blipFill>
          <a:blip r:embed="rId8"/>
          <a:srcRect t="31699"/>
          <a:stretch>
            <a:fillRect/>
          </a:stretch>
        </p:blipFill>
        <p:spPr>
          <a:xfrm>
            <a:off x="1630018" y="3190735"/>
            <a:ext cx="3796676" cy="27734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4">
            <a:extLst>
              <a:ext uri="{FF2B5EF4-FFF2-40B4-BE49-F238E27FC236}">
                <a16:creationId xmlns:a16="http://schemas.microsoft.com/office/drawing/2014/main" id="{5F08AFCC-AD55-415A-BB9C-3A402EA34F5B}"/>
              </a:ext>
            </a:extLst>
          </p:cNvPr>
          <p:cNvPicPr>
            <a:picLocks noChangeAspect="1"/>
          </p:cNvPicPr>
          <p:nvPr/>
        </p:nvPicPr>
        <p:blipFill rotWithShape="1">
          <a:blip r:embed="rId9"/>
          <a:srcRect/>
          <a:stretch>
            <a:fillRect/>
          </a:stretch>
        </p:blipFill>
        <p:spPr>
          <a:xfrm flipH="1">
            <a:off x="6727623" y="1828706"/>
            <a:ext cx="3999766" cy="2499360"/>
          </a:xfrm>
          <a:prstGeom prst="rect">
            <a:avLst/>
          </a:prstGeom>
        </p:spPr>
      </p:pic>
    </p:spTree>
    <p:extLst>
      <p:ext uri="{BB962C8B-B14F-4D97-AF65-F5344CB8AC3E}">
        <p14:creationId xmlns:p14="http://schemas.microsoft.com/office/powerpoint/2010/main" val="283986844"/>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2536190" y="1616553"/>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b. Bài 1b</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9" name="图片 10" descr="图片7">
            <a:extLst>
              <a:ext uri="{FF2B5EF4-FFF2-40B4-BE49-F238E27FC236}">
                <a16:creationId xmlns:a16="http://schemas.microsoft.com/office/drawing/2014/main" id="{DADC5B6C-236D-5358-AD23-982C1A6F5F79}"/>
              </a:ext>
            </a:extLst>
          </p:cNvPr>
          <p:cNvPicPr>
            <a:picLocks noChangeAspect="1"/>
          </p:cNvPicPr>
          <p:nvPr/>
        </p:nvPicPr>
        <p:blipFill>
          <a:blip r:embed="rId8"/>
          <a:stretch>
            <a:fillRect/>
          </a:stretch>
        </p:blipFill>
        <p:spPr>
          <a:xfrm>
            <a:off x="8724872" y="4409239"/>
            <a:ext cx="3215640" cy="2364105"/>
          </a:xfrm>
          <a:prstGeom prst="rect">
            <a:avLst/>
          </a:prstGeom>
        </p:spPr>
      </p:pic>
      <p:pic>
        <p:nvPicPr>
          <p:cNvPr id="10" name="图片 46">
            <a:extLst>
              <a:ext uri="{FF2B5EF4-FFF2-40B4-BE49-F238E27FC236}">
                <a16:creationId xmlns:a16="http://schemas.microsoft.com/office/drawing/2014/main" id="{2C9F4013-2111-C460-176D-C7EE74BD0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2370" y="2246429"/>
            <a:ext cx="2747010" cy="2162810"/>
          </a:xfrm>
          <a:prstGeom prst="rect">
            <a:avLst/>
          </a:prstGeom>
        </p:spPr>
      </p:pic>
      <p:pic>
        <p:nvPicPr>
          <p:cNvPr id="13" name="图片 23">
            <a:extLst>
              <a:ext uri="{FF2B5EF4-FFF2-40B4-BE49-F238E27FC236}">
                <a16:creationId xmlns:a16="http://schemas.microsoft.com/office/drawing/2014/main" id="{38F9B74C-9088-1578-D7D2-90CFE3FB140D}"/>
              </a:ext>
            </a:extLst>
          </p:cNvPr>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371516" y="1728699"/>
            <a:ext cx="4597078" cy="3310978"/>
          </a:xfrm>
          <a:prstGeom prst="rect">
            <a:avLst/>
          </a:prstGeom>
        </p:spPr>
      </p:pic>
      <p:sp>
        <p:nvSpPr>
          <p:cNvPr id="15" name="TextBox 6">
            <a:extLst>
              <a:ext uri="{FF2B5EF4-FFF2-40B4-BE49-F238E27FC236}">
                <a16:creationId xmlns:a16="http://schemas.microsoft.com/office/drawing/2014/main" id="{186F61A2-FB52-4516-0EF1-04CFD726F69B}"/>
              </a:ext>
            </a:extLst>
          </p:cNvPr>
          <p:cNvSpPr txBox="1"/>
          <p:nvPr/>
        </p:nvSpPr>
        <p:spPr>
          <a:xfrm>
            <a:off x="5694550" y="2599358"/>
            <a:ext cx="3741844" cy="138499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Times New Roman" panose="02020603050405020304" pitchFamily="18" charset="0"/>
                <a:cs typeface="Times New Roman" panose="02020603050405020304" pitchFamily="18" charset="0"/>
              </a:rPr>
              <a:t>Trong từ điển </a:t>
            </a:r>
            <a:r>
              <a:rPr lang="en-US" sz="2800" i="1">
                <a:latin typeface="Times New Roman" panose="02020603050405020304" pitchFamily="18" charset="0"/>
                <a:cs typeface="Times New Roman" panose="02020603050405020304" pitchFamily="18" charset="0"/>
              </a:rPr>
              <a:t>đi</a:t>
            </a:r>
            <a:r>
              <a:rPr lang="en-US" sz="2800">
                <a:latin typeface="Times New Roman" panose="02020603050405020304" pitchFamily="18" charset="0"/>
                <a:cs typeface="Times New Roman" panose="02020603050405020304" pitchFamily="18" charset="0"/>
              </a:rPr>
              <a:t> có nghĩa là di chuyển từ chỗ này đến chỗ khác.</a:t>
            </a:r>
          </a:p>
        </p:txBody>
      </p:sp>
      <p:pic>
        <p:nvPicPr>
          <p:cNvPr id="17" name="Picture 16">
            <a:extLst>
              <a:ext uri="{FF2B5EF4-FFF2-40B4-BE49-F238E27FC236}">
                <a16:creationId xmlns:a16="http://schemas.microsoft.com/office/drawing/2014/main" id="{ED4F6EC5-8EA6-2F27-F8C7-D93656949865}"/>
              </a:ext>
            </a:extLst>
          </p:cNvPr>
          <p:cNvPicPr>
            <a:picLocks noChangeAspect="1"/>
          </p:cNvPicPr>
          <p:nvPr/>
        </p:nvPicPr>
        <p:blipFill>
          <a:blip r:embed="rId11"/>
          <a:stretch>
            <a:fillRect/>
          </a:stretch>
        </p:blipFill>
        <p:spPr>
          <a:xfrm>
            <a:off x="1618287" y="3613893"/>
            <a:ext cx="3485436" cy="2990138"/>
          </a:xfrm>
          <a:prstGeom prst="rect">
            <a:avLst/>
          </a:prstGeom>
        </p:spPr>
      </p:pic>
    </p:spTree>
    <p:extLst>
      <p:ext uri="{BB962C8B-B14F-4D97-AF65-F5344CB8AC3E}">
        <p14:creationId xmlns:p14="http://schemas.microsoft.com/office/powerpoint/2010/main" val="1658458972"/>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b. Bài 1b</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sp>
        <p:nvSpPr>
          <p:cNvPr id="4" name="矩形 9">
            <a:extLst>
              <a:ext uri="{FF2B5EF4-FFF2-40B4-BE49-F238E27FC236}">
                <a16:creationId xmlns:a16="http://schemas.microsoft.com/office/drawing/2014/main" id="{85C2006E-BAEF-1CD9-E2A3-0AFD4C39964A}"/>
              </a:ext>
            </a:extLst>
          </p:cNvPr>
          <p:cNvSpPr/>
          <p:nvPr/>
        </p:nvSpPr>
        <p:spPr>
          <a:xfrm>
            <a:off x="1409073" y="1998052"/>
            <a:ext cx="4721217" cy="707886"/>
          </a:xfrm>
          <a:prstGeom prst="rect">
            <a:avLst/>
          </a:prstGeom>
          <a:solidFill>
            <a:srgbClr val="FCAF3E"/>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2000">
                <a:latin typeface="Times New Roman" panose="02020603050405020304" pitchFamily="18" charset="0"/>
                <a:cs typeface="Times New Roman" panose="02020603050405020304" pitchFamily="18" charset="0"/>
              </a:rPr>
              <a:t>Từ </a:t>
            </a:r>
            <a:r>
              <a:rPr lang="en-US" sz="2000" b="1">
                <a:latin typeface="Times New Roman" panose="02020603050405020304" pitchFamily="18" charset="0"/>
                <a:cs typeface="Times New Roman" panose="02020603050405020304" pitchFamily="18" charset="0"/>
              </a:rPr>
              <a:t>đi</a:t>
            </a:r>
            <a:r>
              <a:rPr lang="en-US" sz="2000">
                <a:latin typeface="Times New Roman" panose="02020603050405020304" pitchFamily="18" charset="0"/>
                <a:cs typeface="Times New Roman" panose="02020603050405020304" pitchFamily="18" charset="0"/>
              </a:rPr>
              <a:t> trong </a:t>
            </a:r>
            <a:r>
              <a:rPr lang="en-US" sz="2000" i="1">
                <a:latin typeface="Times New Roman" panose="02020603050405020304" pitchFamily="18" charset="0"/>
                <a:cs typeface="Times New Roman" panose="02020603050405020304" pitchFamily="18" charset="0"/>
              </a:rPr>
              <a:t>Đất nước như vì sao/Cứ </a:t>
            </a:r>
            <a:r>
              <a:rPr lang="en-US" sz="2000" b="1" i="1">
                <a:latin typeface="Times New Roman" panose="02020603050405020304" pitchFamily="18" charset="0"/>
                <a:cs typeface="Times New Roman" panose="02020603050405020304" pitchFamily="18" charset="0"/>
              </a:rPr>
              <a:t>đi</a:t>
            </a:r>
            <a:r>
              <a:rPr lang="en-US" sz="2000" i="1">
                <a:latin typeface="Times New Roman" panose="02020603050405020304" pitchFamily="18" charset="0"/>
                <a:cs typeface="Times New Roman" panose="02020603050405020304" pitchFamily="18" charset="0"/>
              </a:rPr>
              <a:t> lên phía trước </a:t>
            </a:r>
            <a:r>
              <a:rPr lang="en-US" sz="2000">
                <a:latin typeface="Times New Roman" panose="02020603050405020304" pitchFamily="18" charset="0"/>
                <a:cs typeface="Times New Roman" panose="02020603050405020304" pitchFamily="18" charset="0"/>
              </a:rPr>
              <a:t>có nghĩa là tiến lên, phát triển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10">
            <a:extLst>
              <a:ext uri="{FF2B5EF4-FFF2-40B4-BE49-F238E27FC236}">
                <a16:creationId xmlns:a16="http://schemas.microsoft.com/office/drawing/2014/main" id="{7B6D67D7-FE9E-F3DD-22DD-C865B5914523}"/>
              </a:ext>
            </a:extLst>
          </p:cNvPr>
          <p:cNvSpPr/>
          <p:nvPr/>
        </p:nvSpPr>
        <p:spPr>
          <a:xfrm>
            <a:off x="6336622" y="4555807"/>
            <a:ext cx="4861465" cy="1015663"/>
          </a:xfrm>
          <a:prstGeom prst="rect">
            <a:avLst/>
          </a:prstGeom>
          <a:solidFill>
            <a:schemeClr val="accent4"/>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bg1"/>
                </a:solidFill>
                <a:latin typeface="Times New Roman" panose="02020603050405020304" pitchFamily="18" charset="0"/>
                <a:cs typeface="Times New Roman" panose="02020603050405020304" pitchFamily="18" charset="0"/>
              </a:rPr>
              <a:t>Với việc sử dụng từ </a:t>
            </a:r>
            <a:r>
              <a:rPr lang="en-US" sz="2000" b="1">
                <a:solidFill>
                  <a:schemeClr val="bg1"/>
                </a:solidFill>
                <a:latin typeface="Times New Roman" panose="02020603050405020304" pitchFamily="18" charset="0"/>
                <a:cs typeface="Times New Roman" panose="02020603050405020304" pitchFamily="18" charset="0"/>
              </a:rPr>
              <a:t>đi</a:t>
            </a:r>
            <a:r>
              <a:rPr lang="en-US" sz="2000">
                <a:solidFill>
                  <a:schemeClr val="bg1"/>
                </a:solidFill>
                <a:latin typeface="Times New Roman" panose="02020603050405020304" pitchFamily="18" charset="0"/>
                <a:cs typeface="Times New Roman" panose="02020603050405020304" pitchFamily="18" charset="0"/>
              </a:rPr>
              <a:t>, nhà thơ đã thể hiện niềm tin vào bước tiến vững vàng của đất nước trong tương lai.</a:t>
            </a:r>
          </a:p>
        </p:txBody>
      </p:sp>
      <p:pic>
        <p:nvPicPr>
          <p:cNvPr id="6" name="图片 12">
            <a:extLst>
              <a:ext uri="{FF2B5EF4-FFF2-40B4-BE49-F238E27FC236}">
                <a16:creationId xmlns:a16="http://schemas.microsoft.com/office/drawing/2014/main" id="{627E15C7-14D4-4BE4-7289-99BDE8EE1D67}"/>
              </a:ext>
            </a:extLst>
          </p:cNvPr>
          <p:cNvPicPr>
            <a:picLocks noChangeAspect="1"/>
          </p:cNvPicPr>
          <p:nvPr/>
        </p:nvPicPr>
        <p:blipFill>
          <a:blip r:embed="rId8"/>
          <a:srcRect t="31699"/>
          <a:stretch>
            <a:fillRect/>
          </a:stretch>
        </p:blipFill>
        <p:spPr>
          <a:xfrm>
            <a:off x="1630018" y="3190735"/>
            <a:ext cx="3796676" cy="27734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4">
            <a:extLst>
              <a:ext uri="{FF2B5EF4-FFF2-40B4-BE49-F238E27FC236}">
                <a16:creationId xmlns:a16="http://schemas.microsoft.com/office/drawing/2014/main" id="{5F08AFCC-AD55-415A-BB9C-3A402EA34F5B}"/>
              </a:ext>
            </a:extLst>
          </p:cNvPr>
          <p:cNvPicPr>
            <a:picLocks noChangeAspect="1"/>
          </p:cNvPicPr>
          <p:nvPr/>
        </p:nvPicPr>
        <p:blipFill rotWithShape="1">
          <a:blip r:embed="rId9"/>
          <a:srcRect/>
          <a:stretch>
            <a:fillRect/>
          </a:stretch>
        </p:blipFill>
        <p:spPr>
          <a:xfrm flipH="1">
            <a:off x="6727623" y="1828706"/>
            <a:ext cx="3999766" cy="2499360"/>
          </a:xfrm>
          <a:prstGeom prst="rect">
            <a:avLst/>
          </a:prstGeom>
        </p:spPr>
      </p:pic>
    </p:spTree>
    <p:extLst>
      <p:ext uri="{BB962C8B-B14F-4D97-AF65-F5344CB8AC3E}">
        <p14:creationId xmlns:p14="http://schemas.microsoft.com/office/powerpoint/2010/main" val="1558555599"/>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744456" y="4457991"/>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c. Bài 1c</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10" name="图片 46">
            <a:extLst>
              <a:ext uri="{FF2B5EF4-FFF2-40B4-BE49-F238E27FC236}">
                <a16:creationId xmlns:a16="http://schemas.microsoft.com/office/drawing/2014/main" id="{2C9F4013-2111-C460-176D-C7EE74BD0E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1700" y="1513807"/>
            <a:ext cx="2747010" cy="2162810"/>
          </a:xfrm>
          <a:prstGeom prst="rect">
            <a:avLst/>
          </a:prstGeom>
        </p:spPr>
      </p:pic>
      <p:grpSp>
        <p:nvGrpSpPr>
          <p:cNvPr id="6" name="组合 11">
            <a:extLst>
              <a:ext uri="{FF2B5EF4-FFF2-40B4-BE49-F238E27FC236}">
                <a16:creationId xmlns:a16="http://schemas.microsoft.com/office/drawing/2014/main" id="{4BAD4181-CFEC-78BE-A7AD-6224A43AB5B6}"/>
              </a:ext>
            </a:extLst>
          </p:cNvPr>
          <p:cNvGrpSpPr/>
          <p:nvPr/>
        </p:nvGrpSpPr>
        <p:grpSpPr>
          <a:xfrm>
            <a:off x="1112721" y="2166149"/>
            <a:ext cx="5422597" cy="2749008"/>
            <a:chOff x="-159" y="2556"/>
            <a:chExt cx="11420" cy="5467"/>
          </a:xfrm>
        </p:grpSpPr>
        <p:sp>
          <p:nvSpPr>
            <p:cNvPr id="16" name="椭圆形标注 12">
              <a:extLst>
                <a:ext uri="{FF2B5EF4-FFF2-40B4-BE49-F238E27FC236}">
                  <a16:creationId xmlns:a16="http://schemas.microsoft.com/office/drawing/2014/main" id="{02FB8709-B2DC-41B8-8E28-1DF954A0B2F8}"/>
                </a:ext>
              </a:extLst>
            </p:cNvPr>
            <p:cNvSpPr/>
            <p:nvPr/>
          </p:nvSpPr>
          <p:spPr>
            <a:xfrm flipH="1">
              <a:off x="-159" y="2556"/>
              <a:ext cx="11420" cy="5467"/>
            </a:xfrm>
            <a:prstGeom prst="wedgeEllipseCallout">
              <a:avLst>
                <a:gd name="adj1" fmla="val -38429"/>
                <a:gd name="adj2" fmla="val 4996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latin typeface="思源黑体 CN Light" panose="020B0300000000000000" charset="-122"/>
                <a:ea typeface="思源黑体 CN Light" panose="020B0300000000000000" charset="-122"/>
              </a:endParaRPr>
            </a:p>
          </p:txBody>
        </p:sp>
        <p:sp>
          <p:nvSpPr>
            <p:cNvPr id="18" name="文本框 13">
              <a:extLst>
                <a:ext uri="{FF2B5EF4-FFF2-40B4-BE49-F238E27FC236}">
                  <a16:creationId xmlns:a16="http://schemas.microsoft.com/office/drawing/2014/main" id="{81E35E0B-F192-8E1B-7712-184FB3C36754}"/>
                </a:ext>
              </a:extLst>
            </p:cNvPr>
            <p:cNvSpPr txBox="1"/>
            <p:nvPr/>
          </p:nvSpPr>
          <p:spPr>
            <a:xfrm>
              <a:off x="925" y="3680"/>
              <a:ext cx="8892" cy="282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000">
                  <a:effectLst/>
                  <a:latin typeface="Times New Roman" panose="02020603050405020304" pitchFamily="18" charset="0"/>
                  <a:ea typeface="Calibri" panose="020F0502020204030204" pitchFamily="34" charset="0"/>
                </a:rPr>
                <a:t>Trong từ điển, từ </a:t>
              </a:r>
              <a:r>
                <a:rPr lang="en-US" sz="2000" b="1" i="1">
                  <a:effectLst/>
                  <a:latin typeface="Times New Roman" panose="02020603050405020304" pitchFamily="18" charset="0"/>
                  <a:ea typeface="Calibri" panose="020F0502020204030204" pitchFamily="34" charset="0"/>
                </a:rPr>
                <a:t>làm </a:t>
              </a:r>
              <a:r>
                <a:rPr lang="en-US" sz="2000">
                  <a:effectLst/>
                  <a:latin typeface="Times New Roman" panose="02020603050405020304" pitchFamily="18" charset="0"/>
                  <a:ea typeface="Calibri" panose="020F0502020204030204" pitchFamily="34" charset="0"/>
                </a:rPr>
                <a:t>có nghĩa là dùng công sức vào những việc khác nhau, nhằm mục đích nhất định nào đó.</a:t>
              </a:r>
              <a:endParaRPr lang="en-US" sz="3200">
                <a:effectLst/>
                <a:latin typeface=".VnTime"/>
                <a:ea typeface="Times New Roman" panose="02020603050405020304" pitchFamily="18" charset="0"/>
                <a:cs typeface="Times New Roman" panose="02020603050405020304" pitchFamily="18" charset="0"/>
              </a:endParaRPr>
            </a:p>
          </p:txBody>
        </p:sp>
      </p:grpSp>
      <p:pic>
        <p:nvPicPr>
          <p:cNvPr id="5" name="图片 34">
            <a:extLst>
              <a:ext uri="{FF2B5EF4-FFF2-40B4-BE49-F238E27FC236}">
                <a16:creationId xmlns:a16="http://schemas.microsoft.com/office/drawing/2014/main" id="{831F3E09-6B8A-87E5-FB7B-C9858E9C73BC}"/>
              </a:ext>
            </a:extLst>
          </p:cNvPr>
          <p:cNvPicPr>
            <a:picLocks noChangeAspect="1"/>
          </p:cNvPicPr>
          <p:nvPr/>
        </p:nvPicPr>
        <p:blipFill>
          <a:blip r:embed="rId9"/>
          <a:srcRect/>
          <a:stretch>
            <a:fillRect/>
          </a:stretch>
        </p:blipFill>
        <p:spPr>
          <a:xfrm>
            <a:off x="5903243" y="3900063"/>
            <a:ext cx="5002019" cy="2458477"/>
          </a:xfrm>
          <a:prstGeom prst="rect">
            <a:avLst/>
          </a:prstGeom>
          <a:effectLst/>
        </p:spPr>
      </p:pic>
    </p:spTree>
    <p:extLst>
      <p:ext uri="{BB962C8B-B14F-4D97-AF65-F5344CB8AC3E}">
        <p14:creationId xmlns:p14="http://schemas.microsoft.com/office/powerpoint/2010/main" val="1140992104"/>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 khởi động</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c. Bài 1c</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sp>
        <p:nvSpPr>
          <p:cNvPr id="4" name="矩形 9">
            <a:extLst>
              <a:ext uri="{FF2B5EF4-FFF2-40B4-BE49-F238E27FC236}">
                <a16:creationId xmlns:a16="http://schemas.microsoft.com/office/drawing/2014/main" id="{85C2006E-BAEF-1CD9-E2A3-0AFD4C39964A}"/>
              </a:ext>
            </a:extLst>
          </p:cNvPr>
          <p:cNvSpPr/>
          <p:nvPr/>
        </p:nvSpPr>
        <p:spPr>
          <a:xfrm>
            <a:off x="1409073" y="1998052"/>
            <a:ext cx="4721217" cy="1015663"/>
          </a:xfrm>
          <a:prstGeom prst="rect">
            <a:avLst/>
          </a:prstGeom>
          <a:solidFill>
            <a:srgbClr val="FCAF3E"/>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en-US" sz="2000">
                <a:latin typeface="Times New Roman" panose="02020603050405020304" pitchFamily="18" charset="0"/>
                <a:cs typeface="Times New Roman" panose="02020603050405020304" pitchFamily="18" charset="0"/>
              </a:rPr>
              <a:t>Từ </a:t>
            </a:r>
            <a:r>
              <a:rPr lang="en-US" sz="2000" b="1" i="1">
                <a:latin typeface="Times New Roman" panose="02020603050405020304" pitchFamily="18" charset="0"/>
                <a:cs typeface="Times New Roman" panose="02020603050405020304" pitchFamily="18" charset="0"/>
              </a:rPr>
              <a:t>làm </a:t>
            </a:r>
            <a:r>
              <a:rPr lang="en-US" sz="2000">
                <a:latin typeface="Times New Roman" panose="02020603050405020304" pitchFamily="18" charset="0"/>
                <a:cs typeface="Times New Roman" panose="02020603050405020304" pitchFamily="18" charset="0"/>
              </a:rPr>
              <a:t>trong </a:t>
            </a:r>
            <a:r>
              <a:rPr lang="en-US" sz="2000" i="1">
                <a:latin typeface="Times New Roman" panose="02020603050405020304" pitchFamily="18" charset="0"/>
                <a:cs typeface="Times New Roman" panose="02020603050405020304" pitchFamily="18" charset="0"/>
              </a:rPr>
              <a:t>Ta </a:t>
            </a:r>
            <a:r>
              <a:rPr lang="en-US" sz="2000" b="1" i="1">
                <a:latin typeface="Times New Roman" panose="02020603050405020304" pitchFamily="18" charset="0"/>
                <a:cs typeface="Times New Roman" panose="02020603050405020304" pitchFamily="18" charset="0"/>
              </a:rPr>
              <a:t>làm </a:t>
            </a:r>
            <a:r>
              <a:rPr lang="en-US" sz="2000" i="1">
                <a:latin typeface="Times New Roman" panose="02020603050405020304" pitchFamily="18" charset="0"/>
                <a:cs typeface="Times New Roman" panose="02020603050405020304" pitchFamily="18" charset="0"/>
              </a:rPr>
              <a:t>con chim hót/ Ta </a:t>
            </a:r>
            <a:r>
              <a:rPr lang="en-US" sz="2000" b="1" i="1">
                <a:latin typeface="Times New Roman" panose="02020603050405020304" pitchFamily="18" charset="0"/>
                <a:cs typeface="Times New Roman" panose="02020603050405020304" pitchFamily="18" charset="0"/>
              </a:rPr>
              <a:t>làm </a:t>
            </a:r>
            <a:r>
              <a:rPr lang="en-US" sz="2000" i="1">
                <a:latin typeface="Times New Roman" panose="02020603050405020304" pitchFamily="18" charset="0"/>
                <a:cs typeface="Times New Roman" panose="02020603050405020304" pitchFamily="18" charset="0"/>
              </a:rPr>
              <a:t>một cành hoa </a:t>
            </a:r>
            <a:r>
              <a:rPr lang="en-US" sz="2000">
                <a:latin typeface="Times New Roman" panose="02020603050405020304" pitchFamily="18" charset="0"/>
                <a:cs typeface="Times New Roman" panose="02020603050405020304" pitchFamily="18" charset="0"/>
              </a:rPr>
              <a:t>có nghĩa là hóa thành, biến thành.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10">
            <a:extLst>
              <a:ext uri="{FF2B5EF4-FFF2-40B4-BE49-F238E27FC236}">
                <a16:creationId xmlns:a16="http://schemas.microsoft.com/office/drawing/2014/main" id="{7B6D67D7-FE9E-F3DD-22DD-C865B5914523}"/>
              </a:ext>
            </a:extLst>
          </p:cNvPr>
          <p:cNvSpPr/>
          <p:nvPr/>
        </p:nvSpPr>
        <p:spPr>
          <a:xfrm>
            <a:off x="6336622" y="4555807"/>
            <a:ext cx="4993987" cy="1015663"/>
          </a:xfrm>
          <a:prstGeom prst="rect">
            <a:avLst/>
          </a:prstGeom>
          <a:solidFill>
            <a:schemeClr val="accent4"/>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bg1"/>
                </a:solidFill>
                <a:latin typeface="Times New Roman" panose="02020603050405020304" pitchFamily="18" charset="0"/>
                <a:cs typeface="Times New Roman" panose="02020603050405020304" pitchFamily="18" charset="0"/>
              </a:rPr>
              <a:t>Nhà thơ Thanh Hải đã thể hiện ước nguyện hóa thành con chim hót, thành một cành hoa … để dâng hiến cho cuộc đời, làm đẹp cho đời.</a:t>
            </a:r>
          </a:p>
        </p:txBody>
      </p:sp>
      <p:pic>
        <p:nvPicPr>
          <p:cNvPr id="6" name="图片 12">
            <a:extLst>
              <a:ext uri="{FF2B5EF4-FFF2-40B4-BE49-F238E27FC236}">
                <a16:creationId xmlns:a16="http://schemas.microsoft.com/office/drawing/2014/main" id="{627E15C7-14D4-4BE4-7289-99BDE8EE1D67}"/>
              </a:ext>
            </a:extLst>
          </p:cNvPr>
          <p:cNvPicPr>
            <a:picLocks noChangeAspect="1"/>
          </p:cNvPicPr>
          <p:nvPr/>
        </p:nvPicPr>
        <p:blipFill>
          <a:blip r:embed="rId8"/>
          <a:srcRect t="31699"/>
          <a:stretch>
            <a:fillRect/>
          </a:stretch>
        </p:blipFill>
        <p:spPr>
          <a:xfrm>
            <a:off x="1630018" y="3190735"/>
            <a:ext cx="3796676" cy="27734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4">
            <a:extLst>
              <a:ext uri="{FF2B5EF4-FFF2-40B4-BE49-F238E27FC236}">
                <a16:creationId xmlns:a16="http://schemas.microsoft.com/office/drawing/2014/main" id="{5F08AFCC-AD55-415A-BB9C-3A402EA34F5B}"/>
              </a:ext>
            </a:extLst>
          </p:cNvPr>
          <p:cNvPicPr>
            <a:picLocks noChangeAspect="1"/>
          </p:cNvPicPr>
          <p:nvPr/>
        </p:nvPicPr>
        <p:blipFill rotWithShape="1">
          <a:blip r:embed="rId9"/>
          <a:srcRect/>
          <a:stretch>
            <a:fillRect/>
          </a:stretch>
        </p:blipFill>
        <p:spPr>
          <a:xfrm flipH="1">
            <a:off x="6727623" y="1828706"/>
            <a:ext cx="3999766" cy="2499360"/>
          </a:xfrm>
          <a:prstGeom prst="rect">
            <a:avLst/>
          </a:prstGeom>
        </p:spPr>
      </p:pic>
    </p:spTree>
    <p:extLst>
      <p:ext uri="{BB962C8B-B14F-4D97-AF65-F5344CB8AC3E}">
        <p14:creationId xmlns:p14="http://schemas.microsoft.com/office/powerpoint/2010/main" val="3913479633"/>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9968430" y="4862710"/>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2. Bài tập 2</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52" name="Google Shape;159;p20">
            <a:extLst>
              <a:ext uri="{FF2B5EF4-FFF2-40B4-BE49-F238E27FC236}">
                <a16:creationId xmlns:a16="http://schemas.microsoft.com/office/drawing/2014/main" id="{60DCEE02-912C-84B9-CABE-9B178DAC642B}"/>
              </a:ext>
            </a:extLst>
          </p:cNvPr>
          <p:cNvGrpSpPr/>
          <p:nvPr/>
        </p:nvGrpSpPr>
        <p:grpSpPr>
          <a:xfrm>
            <a:off x="7007093" y="3039870"/>
            <a:ext cx="3621149" cy="2551529"/>
            <a:chOff x="5422774" y="1963475"/>
            <a:chExt cx="3621149" cy="2551529"/>
          </a:xfrm>
        </p:grpSpPr>
        <p:sp>
          <p:nvSpPr>
            <p:cNvPr id="53" name="Google Shape;160;p20">
              <a:extLst>
                <a:ext uri="{FF2B5EF4-FFF2-40B4-BE49-F238E27FC236}">
                  <a16:creationId xmlns:a16="http://schemas.microsoft.com/office/drawing/2014/main" id="{91A03976-CD3C-4B37-C70A-B31DC4E3DD72}"/>
                </a:ext>
              </a:extLst>
            </p:cNvPr>
            <p:cNvSpPr/>
            <p:nvPr/>
          </p:nvSpPr>
          <p:spPr>
            <a:xfrm>
              <a:off x="5427712" y="1963475"/>
              <a:ext cx="3300097" cy="750900"/>
            </a:xfrm>
            <a:prstGeom prst="round2DiagRect">
              <a:avLst>
                <a:gd name="adj1" fmla="val 0"/>
                <a:gd name="adj2" fmla="val 44338"/>
              </a:avLst>
            </a:prstGeom>
            <a:solidFill>
              <a:srgbClr val="58687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54" name="Google Shape;161;p20">
              <a:extLst>
                <a:ext uri="{FF2B5EF4-FFF2-40B4-BE49-F238E27FC236}">
                  <a16:creationId xmlns:a16="http://schemas.microsoft.com/office/drawing/2014/main" id="{36A187F7-FCA5-86BF-C667-5D1D7E4E48DC}"/>
                </a:ext>
              </a:extLst>
            </p:cNvPr>
            <p:cNvSpPr/>
            <p:nvPr/>
          </p:nvSpPr>
          <p:spPr>
            <a:xfrm>
              <a:off x="5422774" y="2420104"/>
              <a:ext cx="3621149" cy="2094900"/>
            </a:xfrm>
            <a:prstGeom prst="foldedCorner">
              <a:avLst>
                <a:gd name="adj" fmla="val 16790"/>
              </a:avLst>
            </a:prstGeom>
            <a:solidFill>
              <a:srgbClr val="FFFFFF"/>
            </a:solidFill>
            <a:ln w="19050" cap="flat" cmpd="sng">
              <a:solidFill>
                <a:srgbClr val="58687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55" name="Google Shape;162;p20">
              <a:extLst>
                <a:ext uri="{FF2B5EF4-FFF2-40B4-BE49-F238E27FC236}">
                  <a16:creationId xmlns:a16="http://schemas.microsoft.com/office/drawing/2014/main" id="{331BB414-13E2-A1FA-3917-AB3D186D4DCA}"/>
                </a:ext>
              </a:extLst>
            </p:cNvPr>
            <p:cNvSpPr txBox="1"/>
            <p:nvPr/>
          </p:nvSpPr>
          <p:spPr>
            <a:xfrm>
              <a:off x="5848860" y="2870179"/>
              <a:ext cx="3161667" cy="1406700"/>
            </a:xfrm>
            <a:prstGeom prst="rect">
              <a:avLst/>
            </a:prstGeom>
            <a:noFill/>
            <a:ln>
              <a:noFill/>
            </a:ln>
          </p:spPr>
          <p:txBody>
            <a:bodyPr spcFirstLastPara="1" wrap="square" lIns="91425" tIns="91425" rIns="91425" bIns="91425" anchor="ctr" anchorCtr="0">
              <a:noAutofit/>
            </a:bodyPr>
            <a:lstStyle/>
            <a:p>
              <a:pPr marL="152400" algn="just">
                <a:buClr>
                  <a:srgbClr val="58687A"/>
                </a:buClr>
                <a:buSzPts val="1200"/>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long lanh</a:t>
              </a:r>
              <a:r>
                <a:rPr lang="en-US" sz="1800">
                  <a:effectLst/>
                  <a:latin typeface="Times New Roman" panose="02020603050405020304" pitchFamily="18" charset="0"/>
                  <a:ea typeface="Calibri" panose="020F0502020204030204" pitchFamily="34" charset="0"/>
                  <a:cs typeface="Times New Roman" panose="02020603050405020304" pitchFamily="18" charset="0"/>
                </a:rPr>
                <a:t> - chỉ tính chất sáng, đẹp của giọt mà không có từ chỉ sự vật cụ thể như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mưa, sương, nước</a:t>
              </a:r>
              <a:r>
                <a:rPr lang="en-US" sz="1800">
                  <a:effectLst/>
                  <a:latin typeface="Times New Roman" panose="02020603050405020304" pitchFamily="18" charset="0"/>
                  <a:ea typeface="Calibri" panose="020F0502020204030204" pitchFamily="34" charset="0"/>
                  <a:cs typeface="Times New Roman" panose="02020603050405020304" pitchFamily="18" charset="0"/>
                </a:rPr>
                <a:t> hay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tiếng chim</a:t>
              </a: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a:effectLst/>
                  <a:latin typeface="Times New Roman" panose="02020603050405020304" pitchFamily="18" charset="0"/>
                  <a:ea typeface="Calibri" panose="020F0502020204030204" pitchFamily="34" charset="0"/>
                  <a:cs typeface="Times New Roman" panose="02020603050405020304" pitchFamily="18" charset="0"/>
                </a:rPr>
                <a:t>=&gt; </a:t>
              </a:r>
              <a:r>
                <a:rPr lang="en-US" sz="1800">
                  <a:effectLst/>
                  <a:latin typeface="Times New Roman" panose="02020603050405020304" pitchFamily="18" charset="0"/>
                  <a:ea typeface="Calibri" panose="020F0502020204030204" pitchFamily="34" charset="0"/>
                  <a:cs typeface="Times New Roman" panose="02020603050405020304" pitchFamily="18" charset="0"/>
                </a:rPr>
                <a:t>gợi liên tưởng đến giọt mùa xuân – sức sống của mùa xuân đang dâng tràn, dào dạt.</a:t>
              </a:r>
              <a:endParaRPr lang="en-US" sz="1800">
                <a:effectLst/>
                <a:latin typeface=".VnTime"/>
                <a:ea typeface="Times New Roman" panose="02020603050405020304" pitchFamily="18" charset="0"/>
                <a:cs typeface="Times New Roman" panose="02020603050405020304" pitchFamily="18" charset="0"/>
              </a:endParaRPr>
            </a:p>
            <a:p>
              <a:pPr marL="152400" marR="0" lvl="0" algn="just" defTabSz="914400" eaLnBrk="1" fontAlgn="auto" latinLnBrk="0" hangingPunct="1">
                <a:lnSpc>
                  <a:spcPct val="100000"/>
                </a:lnSpc>
                <a:spcBef>
                  <a:spcPts val="0"/>
                </a:spcBef>
                <a:spcAft>
                  <a:spcPts val="0"/>
                </a:spcAft>
                <a:buClr>
                  <a:srgbClr val="58687A"/>
                </a:buClr>
                <a:buSzPts val="1200"/>
                <a:tabLst/>
                <a:defRPr/>
              </a:pPr>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 name="Google Shape;163;p20">
              <a:extLst>
                <a:ext uri="{FF2B5EF4-FFF2-40B4-BE49-F238E27FC236}">
                  <a16:creationId xmlns:a16="http://schemas.microsoft.com/office/drawing/2014/main" id="{A9674865-009C-948D-6592-A4AA53FFF571}"/>
                </a:ext>
              </a:extLst>
            </p:cNvPr>
            <p:cNvSpPr txBox="1"/>
            <p:nvPr/>
          </p:nvSpPr>
          <p:spPr>
            <a:xfrm>
              <a:off x="6342875" y="1973300"/>
              <a:ext cx="1785617" cy="42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Tác dụng</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nvGrpSpPr>
            <p:cNvPr id="57" name="Google Shape;164;p20">
              <a:extLst>
                <a:ext uri="{FF2B5EF4-FFF2-40B4-BE49-F238E27FC236}">
                  <a16:creationId xmlns:a16="http://schemas.microsoft.com/office/drawing/2014/main" id="{E0FCBA99-0261-A69F-19B7-792F97C85FEC}"/>
                </a:ext>
              </a:extLst>
            </p:cNvPr>
            <p:cNvGrpSpPr/>
            <p:nvPr/>
          </p:nvGrpSpPr>
          <p:grpSpPr>
            <a:xfrm rot="-5400000" flipH="1">
              <a:off x="6195305" y="1972442"/>
              <a:ext cx="184923" cy="430537"/>
              <a:chOff x="3703628" y="3450865"/>
              <a:chExt cx="129698" cy="365543"/>
            </a:xfrm>
          </p:grpSpPr>
          <p:sp>
            <p:nvSpPr>
              <p:cNvPr id="58" name="Google Shape;165;p20">
                <a:extLst>
                  <a:ext uri="{FF2B5EF4-FFF2-40B4-BE49-F238E27FC236}">
                    <a16:creationId xmlns:a16="http://schemas.microsoft.com/office/drawing/2014/main" id="{081BBE14-C964-2442-964B-D9D9ECA2DAB0}"/>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59" name="Google Shape;166;p20">
                <a:extLst>
                  <a:ext uri="{FF2B5EF4-FFF2-40B4-BE49-F238E27FC236}">
                    <a16:creationId xmlns:a16="http://schemas.microsoft.com/office/drawing/2014/main" id="{4751F493-B97D-2A78-AC3E-7F36CCB4E7E5}"/>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60" name="Google Shape;167;p20">
                <a:extLst>
                  <a:ext uri="{FF2B5EF4-FFF2-40B4-BE49-F238E27FC236}">
                    <a16:creationId xmlns:a16="http://schemas.microsoft.com/office/drawing/2014/main" id="{1048C77F-5DFF-A2B0-1F7E-35CED0ADF493}"/>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61" name="Google Shape;168;p20">
                <a:extLst>
                  <a:ext uri="{FF2B5EF4-FFF2-40B4-BE49-F238E27FC236}">
                    <a16:creationId xmlns:a16="http://schemas.microsoft.com/office/drawing/2014/main" id="{1FF8D936-9DC3-E236-DD59-A0572363089B}"/>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grpSp>
        <p:nvGrpSpPr>
          <p:cNvPr id="62" name="Google Shape;169;p20">
            <a:extLst>
              <a:ext uri="{FF2B5EF4-FFF2-40B4-BE49-F238E27FC236}">
                <a16:creationId xmlns:a16="http://schemas.microsoft.com/office/drawing/2014/main" id="{5E93D34D-D8C6-53BF-7727-675E988FE265}"/>
              </a:ext>
            </a:extLst>
          </p:cNvPr>
          <p:cNvGrpSpPr/>
          <p:nvPr/>
        </p:nvGrpSpPr>
        <p:grpSpPr>
          <a:xfrm>
            <a:off x="4731781" y="2723120"/>
            <a:ext cx="2807100" cy="2553450"/>
            <a:chOff x="3147462" y="1646725"/>
            <a:chExt cx="2807100" cy="2553450"/>
          </a:xfrm>
        </p:grpSpPr>
        <p:sp>
          <p:nvSpPr>
            <p:cNvPr id="63" name="Google Shape;170;p20">
              <a:extLst>
                <a:ext uri="{FF2B5EF4-FFF2-40B4-BE49-F238E27FC236}">
                  <a16:creationId xmlns:a16="http://schemas.microsoft.com/office/drawing/2014/main" id="{6C82EE1F-4AD0-35D8-15E3-4A7DA9291EB3}"/>
                </a:ext>
              </a:extLst>
            </p:cNvPr>
            <p:cNvSpPr/>
            <p:nvPr/>
          </p:nvSpPr>
          <p:spPr>
            <a:xfrm>
              <a:off x="3152388" y="1646725"/>
              <a:ext cx="2632200" cy="750900"/>
            </a:xfrm>
            <a:prstGeom prst="round2DiagRect">
              <a:avLst>
                <a:gd name="adj1" fmla="val 0"/>
                <a:gd name="adj2" fmla="val 44338"/>
              </a:avLst>
            </a:prstGeom>
            <a:solidFill>
              <a:srgbClr val="E7A33E"/>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64" name="Google Shape;171;p20">
              <a:extLst>
                <a:ext uri="{FF2B5EF4-FFF2-40B4-BE49-F238E27FC236}">
                  <a16:creationId xmlns:a16="http://schemas.microsoft.com/office/drawing/2014/main" id="{30311DCA-74F0-F4EC-6C5E-1D40BA87C58E}"/>
                </a:ext>
              </a:extLst>
            </p:cNvPr>
            <p:cNvSpPr txBox="1"/>
            <p:nvPr/>
          </p:nvSpPr>
          <p:spPr>
            <a:xfrm>
              <a:off x="4097637" y="1656550"/>
              <a:ext cx="1668300" cy="4290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Ngữ cảnh</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nvGrpSpPr>
            <p:cNvPr id="65" name="Google Shape;172;p20">
              <a:extLst>
                <a:ext uri="{FF2B5EF4-FFF2-40B4-BE49-F238E27FC236}">
                  <a16:creationId xmlns:a16="http://schemas.microsoft.com/office/drawing/2014/main" id="{A2271F24-FDD9-22E4-93F5-9EAF70ABDB80}"/>
                </a:ext>
              </a:extLst>
            </p:cNvPr>
            <p:cNvGrpSpPr/>
            <p:nvPr/>
          </p:nvGrpSpPr>
          <p:grpSpPr>
            <a:xfrm rot="-5400000" flipH="1">
              <a:off x="3944574" y="1650099"/>
              <a:ext cx="184923" cy="441722"/>
              <a:chOff x="3703628" y="3450865"/>
              <a:chExt cx="129698" cy="365543"/>
            </a:xfrm>
          </p:grpSpPr>
          <p:sp>
            <p:nvSpPr>
              <p:cNvPr id="68" name="Google Shape;173;p20">
                <a:extLst>
                  <a:ext uri="{FF2B5EF4-FFF2-40B4-BE49-F238E27FC236}">
                    <a16:creationId xmlns:a16="http://schemas.microsoft.com/office/drawing/2014/main" id="{CC35118E-2C94-2C85-1ED1-F03E249C145F}"/>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69" name="Google Shape;174;p20">
                <a:extLst>
                  <a:ext uri="{FF2B5EF4-FFF2-40B4-BE49-F238E27FC236}">
                    <a16:creationId xmlns:a16="http://schemas.microsoft.com/office/drawing/2014/main" id="{6B922A2A-0BF3-0DEF-3FA2-B1E549C2262F}"/>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70" name="Google Shape;175;p20">
                <a:extLst>
                  <a:ext uri="{FF2B5EF4-FFF2-40B4-BE49-F238E27FC236}">
                    <a16:creationId xmlns:a16="http://schemas.microsoft.com/office/drawing/2014/main" id="{FA269076-9C6F-AAEC-6DC1-4D89E85679AB}"/>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71" name="Google Shape;176;p20">
                <a:extLst>
                  <a:ext uri="{FF2B5EF4-FFF2-40B4-BE49-F238E27FC236}">
                    <a16:creationId xmlns:a16="http://schemas.microsoft.com/office/drawing/2014/main" id="{CEC19A01-DBEC-52FA-50AB-AC7CF6EEDFBF}"/>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sp>
          <p:nvSpPr>
            <p:cNvPr id="66" name="Google Shape;177;p20">
              <a:extLst>
                <a:ext uri="{FF2B5EF4-FFF2-40B4-BE49-F238E27FC236}">
                  <a16:creationId xmlns:a16="http://schemas.microsoft.com/office/drawing/2014/main" id="{B7BF6CE6-36CD-EB6A-DF83-1A2E184C0236}"/>
                </a:ext>
              </a:extLst>
            </p:cNvPr>
            <p:cNvSpPr/>
            <p:nvPr/>
          </p:nvSpPr>
          <p:spPr>
            <a:xfrm>
              <a:off x="3147462" y="2105275"/>
              <a:ext cx="2807100" cy="2094900"/>
            </a:xfrm>
            <a:prstGeom prst="foldedCorner">
              <a:avLst>
                <a:gd name="adj" fmla="val 16790"/>
              </a:avLst>
            </a:prstGeom>
            <a:solidFill>
              <a:srgbClr val="FFFFFF"/>
            </a:solidFill>
            <a:ln w="19050" cap="flat" cmpd="sng">
              <a:solidFill>
                <a:srgbClr val="E7A33E"/>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67" name="Google Shape;178;p20">
              <a:extLst>
                <a:ext uri="{FF2B5EF4-FFF2-40B4-BE49-F238E27FC236}">
                  <a16:creationId xmlns:a16="http://schemas.microsoft.com/office/drawing/2014/main" id="{42C574A8-50B7-0997-3398-507EDD510D09}"/>
                </a:ext>
              </a:extLst>
            </p:cNvPr>
            <p:cNvSpPr txBox="1"/>
            <p:nvPr/>
          </p:nvSpPr>
          <p:spPr>
            <a:xfrm>
              <a:off x="3732462" y="2317396"/>
              <a:ext cx="2222100" cy="1406700"/>
            </a:xfrm>
            <a:prstGeom prst="rect">
              <a:avLst/>
            </a:prstGeom>
            <a:noFill/>
            <a:ln>
              <a:noFill/>
            </a:ln>
          </p:spPr>
          <p:txBody>
            <a:bodyPr spcFirstLastPara="1" wrap="square" lIns="91425" tIns="91425" rIns="91425" bIns="91425" anchor="ctr" anchorCtr="0">
              <a:noAutofit/>
            </a:bodyPr>
            <a:lstStyle/>
            <a:p>
              <a:pPr marL="152400" marR="0" lvl="0" algn="just" defTabSz="914400" eaLnBrk="1" fontAlgn="auto" latinLnBrk="0" hangingPunct="1">
                <a:lnSpc>
                  <a:spcPct val="100000"/>
                </a:lnSpc>
                <a:spcBef>
                  <a:spcPts val="0"/>
                </a:spcBef>
                <a:spcAft>
                  <a:spcPts val="0"/>
                </a:spcAft>
                <a:buClr>
                  <a:srgbClr val="E7A33E"/>
                </a:buClr>
                <a:buSzPts val="1200"/>
                <a:tabLst/>
                <a:defRPr/>
              </a:pPr>
              <a:r>
                <a:rPr lang="en-US" sz="1800">
                  <a:effectLst/>
                  <a:latin typeface="Times New Roman" panose="02020603050405020304" pitchFamily="18" charset="0"/>
                  <a:ea typeface="Calibri" panose="020F0502020204030204" pitchFamily="34" charset="0"/>
                </a:rPr>
                <a:t>Trong trường hợp này dựa trên ngữ cảnh (</a:t>
              </a:r>
              <a:r>
                <a:rPr lang="en-US" sz="1800" b="1" i="1">
                  <a:effectLst/>
                  <a:latin typeface="Times New Roman" panose="02020603050405020304" pitchFamily="18" charset="0"/>
                  <a:ea typeface="Calibri" panose="020F0502020204030204" pitchFamily="34" charset="0"/>
                </a:rPr>
                <a:t>giọt </a:t>
              </a:r>
              <a:r>
                <a:rPr lang="en-US" sz="1800" i="1">
                  <a:effectLst/>
                  <a:latin typeface="Times New Roman" panose="02020603050405020304" pitchFamily="18" charset="0"/>
                  <a:ea typeface="Calibri" panose="020F0502020204030204" pitchFamily="34" charset="0"/>
                </a:rPr>
                <a:t>long lanh</a:t>
              </a:r>
              <a:r>
                <a:rPr lang="en-US" sz="1800">
                  <a:effectLst/>
                  <a:latin typeface="Times New Roman" panose="02020603050405020304" pitchFamily="18" charset="0"/>
                  <a:ea typeface="Calibri" panose="020F0502020204030204" pitchFamily="34" charset="0"/>
                </a:rPr>
                <a:t>) có thể hiểu là giọt âm thanh - tiếng chim hót</a:t>
              </a:r>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72" name="Google Shape;180;p20">
            <a:extLst>
              <a:ext uri="{FF2B5EF4-FFF2-40B4-BE49-F238E27FC236}">
                <a16:creationId xmlns:a16="http://schemas.microsoft.com/office/drawing/2014/main" id="{20ADAF31-790F-CED4-02DE-5707D2BED0C5}"/>
              </a:ext>
            </a:extLst>
          </p:cNvPr>
          <p:cNvGrpSpPr/>
          <p:nvPr/>
        </p:nvGrpSpPr>
        <p:grpSpPr>
          <a:xfrm>
            <a:off x="2372437" y="2398263"/>
            <a:ext cx="2923182" cy="2553450"/>
            <a:chOff x="788118" y="1321868"/>
            <a:chExt cx="2923182" cy="2553450"/>
          </a:xfrm>
        </p:grpSpPr>
        <p:sp>
          <p:nvSpPr>
            <p:cNvPr id="73" name="Google Shape;181;p20">
              <a:extLst>
                <a:ext uri="{FF2B5EF4-FFF2-40B4-BE49-F238E27FC236}">
                  <a16:creationId xmlns:a16="http://schemas.microsoft.com/office/drawing/2014/main" id="{E57D613D-8719-90A6-B4BC-615411EE8714}"/>
                </a:ext>
              </a:extLst>
            </p:cNvPr>
            <p:cNvSpPr/>
            <p:nvPr/>
          </p:nvSpPr>
          <p:spPr>
            <a:xfrm>
              <a:off x="907200" y="1321868"/>
              <a:ext cx="2632200" cy="750900"/>
            </a:xfrm>
            <a:prstGeom prst="round2DiagRect">
              <a:avLst>
                <a:gd name="adj1" fmla="val 0"/>
                <a:gd name="adj2" fmla="val 44338"/>
              </a:avLst>
            </a:prstGeom>
            <a:solidFill>
              <a:srgbClr val="BE3626"/>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74" name="Google Shape;182;p20">
              <a:extLst>
                <a:ext uri="{FF2B5EF4-FFF2-40B4-BE49-F238E27FC236}">
                  <a16:creationId xmlns:a16="http://schemas.microsoft.com/office/drawing/2014/main" id="{2CEABB64-2B5C-168D-ACF5-6513A88E7693}"/>
                </a:ext>
              </a:extLst>
            </p:cNvPr>
            <p:cNvSpPr txBox="1"/>
            <p:nvPr/>
          </p:nvSpPr>
          <p:spPr>
            <a:xfrm>
              <a:off x="1447450" y="1331700"/>
              <a:ext cx="1927500" cy="429000"/>
            </a:xfrm>
            <a:prstGeom prst="rect">
              <a:avLst/>
            </a:prstGeom>
            <a:no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2000" b="1" kern="0">
                  <a:solidFill>
                    <a:srgbClr val="FFFFFF"/>
                  </a:solidFill>
                  <a:latin typeface="Fira Sans Extra Condensed"/>
                  <a:ea typeface="Fira Sans Extra Condensed"/>
                  <a:cs typeface="Fira Sans Extra Condensed"/>
                  <a:sym typeface="Fira Sans Extra Condensed"/>
                </a:rPr>
                <a:t>Định nghĩa</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5" name="Google Shape;183;p20">
              <a:extLst>
                <a:ext uri="{FF2B5EF4-FFF2-40B4-BE49-F238E27FC236}">
                  <a16:creationId xmlns:a16="http://schemas.microsoft.com/office/drawing/2014/main" id="{23EC1557-1238-99A7-F13F-2FBA4AD25874}"/>
                </a:ext>
              </a:extLst>
            </p:cNvPr>
            <p:cNvSpPr/>
            <p:nvPr/>
          </p:nvSpPr>
          <p:spPr>
            <a:xfrm>
              <a:off x="907200" y="1780418"/>
              <a:ext cx="2804100" cy="2094900"/>
            </a:xfrm>
            <a:prstGeom prst="foldedCorner">
              <a:avLst>
                <a:gd name="adj" fmla="val 16790"/>
              </a:avLst>
            </a:prstGeom>
            <a:solidFill>
              <a:srgbClr val="FFFFFF"/>
            </a:solidFill>
            <a:ln w="19050" cap="flat" cmpd="sng">
              <a:solidFill>
                <a:srgbClr val="BE3626"/>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sng" strike="noStrike" kern="0" cap="none" spc="0" normalizeH="0" baseline="0" noProof="0">
                <a:ln>
                  <a:noFill/>
                </a:ln>
                <a:solidFill>
                  <a:srgbClr val="000000"/>
                </a:solidFill>
                <a:effectLst/>
                <a:uLnTx/>
                <a:uFillTx/>
                <a:sym typeface="Arial"/>
              </a:endParaRPr>
            </a:p>
          </p:txBody>
        </p:sp>
        <p:sp>
          <p:nvSpPr>
            <p:cNvPr id="76" name="Google Shape;184;p20">
              <a:extLst>
                <a:ext uri="{FF2B5EF4-FFF2-40B4-BE49-F238E27FC236}">
                  <a16:creationId xmlns:a16="http://schemas.microsoft.com/office/drawing/2014/main" id="{0E06FDF6-8F75-DA22-620C-F0AECF26121E}"/>
                </a:ext>
              </a:extLst>
            </p:cNvPr>
            <p:cNvSpPr txBox="1"/>
            <p:nvPr/>
          </p:nvSpPr>
          <p:spPr>
            <a:xfrm>
              <a:off x="1161325" y="2006718"/>
              <a:ext cx="2223900" cy="1406700"/>
            </a:xfrm>
            <a:prstGeom prst="rect">
              <a:avLst/>
            </a:prstGeom>
            <a:noFill/>
            <a:ln>
              <a:noFill/>
            </a:ln>
          </p:spPr>
          <p:txBody>
            <a:bodyPr spcFirstLastPara="1" wrap="square" lIns="91425" tIns="91425" rIns="91425" bIns="91425" anchor="ctr" anchorCtr="0">
              <a:noAutofit/>
            </a:bodyPr>
            <a:lstStyle/>
            <a:p>
              <a:pPr marL="152400" marR="0" lvl="0" algn="just" defTabSz="914400" eaLnBrk="1" fontAlgn="auto" latinLnBrk="0" hangingPunct="1">
                <a:lnSpc>
                  <a:spcPct val="100000"/>
                </a:lnSpc>
                <a:spcBef>
                  <a:spcPts val="0"/>
                </a:spcBef>
                <a:spcAft>
                  <a:spcPts val="0"/>
                </a:spcAft>
                <a:buClr>
                  <a:srgbClr val="BE3626"/>
                </a:buClr>
                <a:buSzPts val="1200"/>
                <a:tabLst/>
                <a:defRPr/>
              </a:pPr>
              <a:r>
                <a:rPr lang="en-US" sz="1800" b="1" i="1">
                  <a:effectLst/>
                  <a:latin typeface="Times New Roman" panose="02020603050405020304" pitchFamily="18" charset="0"/>
                  <a:ea typeface="Calibri" panose="020F0502020204030204" pitchFamily="34" charset="0"/>
                </a:rPr>
                <a:t>giọt</a:t>
              </a:r>
              <a:r>
                <a:rPr lang="en-US" sz="1800">
                  <a:effectLst/>
                  <a:latin typeface="Times New Roman" panose="02020603050405020304" pitchFamily="18" charset="0"/>
                  <a:ea typeface="Calibri" panose="020F0502020204030204" pitchFamily="34" charset="0"/>
                </a:rPr>
                <a:t> trong </a:t>
              </a:r>
              <a:r>
                <a:rPr lang="en-US" sz="1800" b="1" i="1">
                  <a:effectLst/>
                  <a:latin typeface="Times New Roman" panose="02020603050405020304" pitchFamily="18" charset="0"/>
                  <a:ea typeface="Calibri" panose="020F0502020204030204" pitchFamily="34" charset="0"/>
                </a:rPr>
                <a:t>giọt</a:t>
              </a:r>
              <a:r>
                <a:rPr lang="en-US" sz="1800">
                  <a:effectLst/>
                  <a:latin typeface="Times New Roman" panose="02020603050405020304" pitchFamily="18" charset="0"/>
                  <a:ea typeface="Calibri" panose="020F0502020204030204" pitchFamily="34" charset="0"/>
                </a:rPr>
                <a:t> mưa, </a:t>
              </a:r>
              <a:r>
                <a:rPr lang="en-US" sz="1800" b="1" i="1">
                  <a:effectLst/>
                  <a:latin typeface="Times New Roman" panose="02020603050405020304" pitchFamily="18" charset="0"/>
                  <a:ea typeface="Calibri" panose="020F0502020204030204" pitchFamily="34" charset="0"/>
                </a:rPr>
                <a:t>giọt </a:t>
              </a:r>
              <a:r>
                <a:rPr lang="en-US" sz="1800" i="1">
                  <a:effectLst/>
                  <a:latin typeface="Times New Roman" panose="02020603050405020304" pitchFamily="18" charset="0"/>
                  <a:ea typeface="Calibri" panose="020F0502020204030204" pitchFamily="34" charset="0"/>
                </a:rPr>
                <a:t>nướ</a:t>
              </a:r>
              <a:r>
                <a:rPr lang="en-US" sz="1800" b="1" i="1">
                  <a:effectLst/>
                  <a:latin typeface="Times New Roman" panose="02020603050405020304" pitchFamily="18" charset="0"/>
                  <a:ea typeface="Calibri" panose="020F0502020204030204" pitchFamily="34" charset="0"/>
                </a:rPr>
                <a:t>c, giọt </a:t>
              </a:r>
              <a:r>
                <a:rPr lang="en-US" sz="1800" i="1">
                  <a:effectLst/>
                  <a:latin typeface="Times New Roman" panose="02020603050405020304" pitchFamily="18" charset="0"/>
                  <a:ea typeface="Calibri" panose="020F0502020204030204" pitchFamily="34" charset="0"/>
                </a:rPr>
                <a:t>sương</a:t>
              </a:r>
              <a:r>
                <a:rPr lang="en-US" sz="1800">
                  <a:effectLst/>
                  <a:latin typeface="Times New Roman" panose="02020603050405020304" pitchFamily="18" charset="0"/>
                  <a:ea typeface="Calibri" panose="020F0502020204030204" pitchFamily="34" charset="0"/>
                </a:rPr>
                <a:t> là chỉ lượng rất nhỏ chất lỏng, có dạng hạt.</a:t>
              </a:r>
              <a:endParaRPr kumimoji="0" sz="12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77" name="Google Shape;185;p20">
              <a:extLst>
                <a:ext uri="{FF2B5EF4-FFF2-40B4-BE49-F238E27FC236}">
                  <a16:creationId xmlns:a16="http://schemas.microsoft.com/office/drawing/2014/main" id="{F8C5C44F-13F5-285E-E2D3-CE7263644A49}"/>
                </a:ext>
              </a:extLst>
            </p:cNvPr>
            <p:cNvGrpSpPr/>
            <p:nvPr/>
          </p:nvGrpSpPr>
          <p:grpSpPr>
            <a:xfrm>
              <a:off x="788118" y="2002680"/>
              <a:ext cx="267284" cy="1650373"/>
              <a:chOff x="985243" y="2022712"/>
              <a:chExt cx="267284" cy="1650373"/>
            </a:xfrm>
          </p:grpSpPr>
          <p:grpSp>
            <p:nvGrpSpPr>
              <p:cNvPr id="83" name="Google Shape;186;p20">
                <a:extLst>
                  <a:ext uri="{FF2B5EF4-FFF2-40B4-BE49-F238E27FC236}">
                    <a16:creationId xmlns:a16="http://schemas.microsoft.com/office/drawing/2014/main" id="{1E0D3D11-A435-047C-E61A-5881E5416E3C}"/>
                  </a:ext>
                </a:extLst>
              </p:cNvPr>
              <p:cNvGrpSpPr/>
              <p:nvPr/>
            </p:nvGrpSpPr>
            <p:grpSpPr>
              <a:xfrm>
                <a:off x="985306" y="2022712"/>
                <a:ext cx="267157" cy="228800"/>
                <a:chOff x="867506" y="1179068"/>
                <a:chExt cx="124543" cy="147632"/>
              </a:xfrm>
            </p:grpSpPr>
            <p:sp>
              <p:nvSpPr>
                <p:cNvPr id="93" name="Google Shape;187;p20">
                  <a:extLst>
                    <a:ext uri="{FF2B5EF4-FFF2-40B4-BE49-F238E27FC236}">
                      <a16:creationId xmlns:a16="http://schemas.microsoft.com/office/drawing/2014/main" id="{3E4FB485-7549-3571-98A0-14C2CE64446E}"/>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94" name="Google Shape;188;p20">
                  <a:extLst>
                    <a:ext uri="{FF2B5EF4-FFF2-40B4-BE49-F238E27FC236}">
                      <a16:creationId xmlns:a16="http://schemas.microsoft.com/office/drawing/2014/main" id="{CA470E73-71C2-3A05-2BD9-45042B58439F}"/>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nvGrpSpPr>
              <p:cNvPr id="84" name="Google Shape;189;p20">
                <a:extLst>
                  <a:ext uri="{FF2B5EF4-FFF2-40B4-BE49-F238E27FC236}">
                    <a16:creationId xmlns:a16="http://schemas.microsoft.com/office/drawing/2014/main" id="{5A026338-0028-3A6D-5DB1-22ABAB6588A0}"/>
                  </a:ext>
                </a:extLst>
              </p:cNvPr>
              <p:cNvGrpSpPr/>
              <p:nvPr/>
            </p:nvGrpSpPr>
            <p:grpSpPr>
              <a:xfrm>
                <a:off x="985306" y="2364103"/>
                <a:ext cx="267157" cy="228800"/>
                <a:chOff x="867506" y="1179068"/>
                <a:chExt cx="124543" cy="147632"/>
              </a:xfrm>
            </p:grpSpPr>
            <p:sp>
              <p:nvSpPr>
                <p:cNvPr id="91" name="Google Shape;190;p20">
                  <a:extLst>
                    <a:ext uri="{FF2B5EF4-FFF2-40B4-BE49-F238E27FC236}">
                      <a16:creationId xmlns:a16="http://schemas.microsoft.com/office/drawing/2014/main" id="{C0EFFD8C-BE13-8BD6-7071-DDDE78ABA686}"/>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92" name="Google Shape;191;p20">
                  <a:extLst>
                    <a:ext uri="{FF2B5EF4-FFF2-40B4-BE49-F238E27FC236}">
                      <a16:creationId xmlns:a16="http://schemas.microsoft.com/office/drawing/2014/main" id="{85B0D381-5829-F616-0E29-43F381C9824C}"/>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nvGrpSpPr>
              <p:cNvPr id="85" name="Google Shape;192;p20">
                <a:extLst>
                  <a:ext uri="{FF2B5EF4-FFF2-40B4-BE49-F238E27FC236}">
                    <a16:creationId xmlns:a16="http://schemas.microsoft.com/office/drawing/2014/main" id="{D3E07547-E520-8210-4147-A939A0267BE3}"/>
                  </a:ext>
                </a:extLst>
              </p:cNvPr>
              <p:cNvGrpSpPr/>
              <p:nvPr/>
            </p:nvGrpSpPr>
            <p:grpSpPr>
              <a:xfrm>
                <a:off x="985243" y="3102895"/>
                <a:ext cx="267157" cy="228800"/>
                <a:chOff x="867506" y="1179068"/>
                <a:chExt cx="124543" cy="147632"/>
              </a:xfrm>
            </p:grpSpPr>
            <p:sp>
              <p:nvSpPr>
                <p:cNvPr id="89" name="Google Shape;193;p20">
                  <a:extLst>
                    <a:ext uri="{FF2B5EF4-FFF2-40B4-BE49-F238E27FC236}">
                      <a16:creationId xmlns:a16="http://schemas.microsoft.com/office/drawing/2014/main" id="{77008D95-2670-BA5E-FBE2-F371FB24683D}"/>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90" name="Google Shape;194;p20">
                  <a:extLst>
                    <a:ext uri="{FF2B5EF4-FFF2-40B4-BE49-F238E27FC236}">
                      <a16:creationId xmlns:a16="http://schemas.microsoft.com/office/drawing/2014/main" id="{03245536-C256-FF41-7239-DEEA9E6F0D35}"/>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nvGrpSpPr>
              <p:cNvPr id="86" name="Google Shape;195;p20">
                <a:extLst>
                  <a:ext uri="{FF2B5EF4-FFF2-40B4-BE49-F238E27FC236}">
                    <a16:creationId xmlns:a16="http://schemas.microsoft.com/office/drawing/2014/main" id="{B195F646-88FB-1979-BB77-E862082054F2}"/>
                  </a:ext>
                </a:extLst>
              </p:cNvPr>
              <p:cNvGrpSpPr/>
              <p:nvPr/>
            </p:nvGrpSpPr>
            <p:grpSpPr>
              <a:xfrm flipH="1">
                <a:off x="985370" y="3444286"/>
                <a:ext cx="267157" cy="228800"/>
                <a:chOff x="867506" y="1179068"/>
                <a:chExt cx="124543" cy="147632"/>
              </a:xfrm>
            </p:grpSpPr>
            <p:sp>
              <p:nvSpPr>
                <p:cNvPr id="87" name="Google Shape;196;p20">
                  <a:extLst>
                    <a:ext uri="{FF2B5EF4-FFF2-40B4-BE49-F238E27FC236}">
                      <a16:creationId xmlns:a16="http://schemas.microsoft.com/office/drawing/2014/main" id="{67A939C9-81EA-2096-7C7F-DFF54052BC85}"/>
                    </a:ext>
                  </a:extLst>
                </p:cNvPr>
                <p:cNvSpPr/>
                <p:nvPr/>
              </p:nvSpPr>
              <p:spPr>
                <a:xfrm rot="1139922">
                  <a:off x="873503" y="119587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88" name="Google Shape;197;p20">
                  <a:extLst>
                    <a:ext uri="{FF2B5EF4-FFF2-40B4-BE49-F238E27FC236}">
                      <a16:creationId xmlns:a16="http://schemas.microsoft.com/office/drawing/2014/main" id="{530359AE-167A-99A6-AD5B-8D65FD365298}"/>
                    </a:ext>
                  </a:extLst>
                </p:cNvPr>
                <p:cNvSpPr/>
                <p:nvPr/>
              </p:nvSpPr>
              <p:spPr>
                <a:xfrm rot="1139922">
                  <a:off x="873503" y="1254221"/>
                  <a:ext cx="112549" cy="55675"/>
                </a:xfrm>
                <a:custGeom>
                  <a:avLst/>
                  <a:gdLst/>
                  <a:ahLst/>
                  <a:cxnLst/>
                  <a:rect l="l" t="t" r="r" b="b"/>
                  <a:pathLst>
                    <a:path w="4504" h="2228" extrusionOk="0">
                      <a:moveTo>
                        <a:pt x="3844" y="0"/>
                      </a:moveTo>
                      <a:cubicBezTo>
                        <a:pt x="3787" y="0"/>
                        <a:pt x="3728" y="8"/>
                        <a:pt x="3670" y="26"/>
                      </a:cubicBezTo>
                      <a:cubicBezTo>
                        <a:pt x="3603" y="26"/>
                        <a:pt x="2269" y="393"/>
                        <a:pt x="501" y="1027"/>
                      </a:cubicBezTo>
                      <a:cubicBezTo>
                        <a:pt x="168" y="1127"/>
                        <a:pt x="1" y="1460"/>
                        <a:pt x="134" y="1794"/>
                      </a:cubicBezTo>
                      <a:cubicBezTo>
                        <a:pt x="234" y="2061"/>
                        <a:pt x="468" y="2228"/>
                        <a:pt x="735" y="2228"/>
                      </a:cubicBezTo>
                      <a:lnTo>
                        <a:pt x="935" y="2228"/>
                      </a:lnTo>
                      <a:cubicBezTo>
                        <a:pt x="2636" y="1594"/>
                        <a:pt x="3970" y="1227"/>
                        <a:pt x="3970" y="1227"/>
                      </a:cubicBezTo>
                      <a:cubicBezTo>
                        <a:pt x="4304" y="1127"/>
                        <a:pt x="4504" y="793"/>
                        <a:pt x="4437" y="460"/>
                      </a:cubicBezTo>
                      <a:cubicBezTo>
                        <a:pt x="4355" y="184"/>
                        <a:pt x="4113" y="0"/>
                        <a:pt x="3844" y="0"/>
                      </a:cubicBezTo>
                      <a:close/>
                    </a:path>
                  </a:pathLst>
                </a:custGeom>
                <a:solidFill>
                  <a:srgbClr val="58687A"/>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grpSp>
          <p:nvGrpSpPr>
            <p:cNvPr id="78" name="Google Shape;198;p20">
              <a:extLst>
                <a:ext uri="{FF2B5EF4-FFF2-40B4-BE49-F238E27FC236}">
                  <a16:creationId xmlns:a16="http://schemas.microsoft.com/office/drawing/2014/main" id="{34C9B083-8BA5-4BCB-9C5A-1D60A3E3EAD2}"/>
                </a:ext>
              </a:extLst>
            </p:cNvPr>
            <p:cNvGrpSpPr/>
            <p:nvPr/>
          </p:nvGrpSpPr>
          <p:grpSpPr>
            <a:xfrm rot="-5400000" flipH="1">
              <a:off x="1197337" y="1311706"/>
              <a:ext cx="184923" cy="468809"/>
              <a:chOff x="3703628" y="3450865"/>
              <a:chExt cx="129698" cy="365543"/>
            </a:xfrm>
          </p:grpSpPr>
          <p:sp>
            <p:nvSpPr>
              <p:cNvPr id="79" name="Google Shape;199;p20">
                <a:extLst>
                  <a:ext uri="{FF2B5EF4-FFF2-40B4-BE49-F238E27FC236}">
                    <a16:creationId xmlns:a16="http://schemas.microsoft.com/office/drawing/2014/main" id="{43AC0753-47E7-466F-74F0-D55B932A301D}"/>
                  </a:ext>
                </a:extLst>
              </p:cNvPr>
              <p:cNvSpPr/>
              <p:nvPr/>
            </p:nvSpPr>
            <p:spPr>
              <a:xfrm>
                <a:off x="3757944" y="3450865"/>
                <a:ext cx="75382" cy="177514"/>
              </a:xfrm>
              <a:custGeom>
                <a:avLst/>
                <a:gdLst/>
                <a:ahLst/>
                <a:cxnLst/>
                <a:rect l="l" t="t" r="r" b="b"/>
                <a:pathLst>
                  <a:path w="2215" h="5216" extrusionOk="0">
                    <a:moveTo>
                      <a:pt x="0" y="0"/>
                    </a:moveTo>
                    <a:lnTo>
                      <a:pt x="0" y="5216"/>
                    </a:lnTo>
                    <a:lnTo>
                      <a:pt x="2215" y="5216"/>
                    </a:lnTo>
                    <a:lnTo>
                      <a:pt x="2215"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80" name="Google Shape;200;p20">
                <a:extLst>
                  <a:ext uri="{FF2B5EF4-FFF2-40B4-BE49-F238E27FC236}">
                    <a16:creationId xmlns:a16="http://schemas.microsoft.com/office/drawing/2014/main" id="{FF9815C7-BA9D-8E48-8966-2FDE8BDF7CE3}"/>
                  </a:ext>
                </a:extLst>
              </p:cNvPr>
              <p:cNvSpPr/>
              <p:nvPr/>
            </p:nvSpPr>
            <p:spPr>
              <a:xfrm>
                <a:off x="3703628" y="3450865"/>
                <a:ext cx="40567" cy="177514"/>
              </a:xfrm>
              <a:custGeom>
                <a:avLst/>
                <a:gdLst/>
                <a:ahLst/>
                <a:cxnLst/>
                <a:rect l="l" t="t" r="r" b="b"/>
                <a:pathLst>
                  <a:path w="1192" h="5216" extrusionOk="0">
                    <a:moveTo>
                      <a:pt x="1" y="0"/>
                    </a:moveTo>
                    <a:lnTo>
                      <a:pt x="1" y="5216"/>
                    </a:lnTo>
                    <a:lnTo>
                      <a:pt x="1191" y="5216"/>
                    </a:lnTo>
                    <a:lnTo>
                      <a:pt x="1191"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81" name="Google Shape;201;p20">
                <a:extLst>
                  <a:ext uri="{FF2B5EF4-FFF2-40B4-BE49-F238E27FC236}">
                    <a16:creationId xmlns:a16="http://schemas.microsoft.com/office/drawing/2014/main" id="{1C6AEDBD-8982-1306-CD11-3D1E3A7030E9}"/>
                  </a:ext>
                </a:extLst>
              </p:cNvPr>
              <p:cNvSpPr/>
              <p:nvPr/>
            </p:nvSpPr>
            <p:spPr>
              <a:xfrm>
                <a:off x="3753077" y="3770192"/>
                <a:ext cx="31650" cy="46216"/>
              </a:xfrm>
              <a:custGeom>
                <a:avLst/>
                <a:gdLst/>
                <a:ahLst/>
                <a:cxnLst/>
                <a:rect l="l" t="t" r="r" b="b"/>
                <a:pathLst>
                  <a:path w="930" h="1358" extrusionOk="0">
                    <a:moveTo>
                      <a:pt x="0" y="0"/>
                    </a:moveTo>
                    <a:lnTo>
                      <a:pt x="477" y="1358"/>
                    </a:lnTo>
                    <a:lnTo>
                      <a:pt x="929" y="0"/>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sp>
            <p:nvSpPr>
              <p:cNvPr id="82" name="Google Shape;202;p20">
                <a:extLst>
                  <a:ext uri="{FF2B5EF4-FFF2-40B4-BE49-F238E27FC236}">
                    <a16:creationId xmlns:a16="http://schemas.microsoft.com/office/drawing/2014/main" id="{32CA7732-01C4-D445-870D-0A51FA4F43ED}"/>
                  </a:ext>
                </a:extLst>
              </p:cNvPr>
              <p:cNvSpPr/>
              <p:nvPr/>
            </p:nvSpPr>
            <p:spPr>
              <a:xfrm>
                <a:off x="3703628" y="3641311"/>
                <a:ext cx="128915" cy="115949"/>
              </a:xfrm>
              <a:custGeom>
                <a:avLst/>
                <a:gdLst/>
                <a:ahLst/>
                <a:cxnLst/>
                <a:rect l="l" t="t" r="r" b="b"/>
                <a:pathLst>
                  <a:path w="3788" h="3407" extrusionOk="0">
                    <a:moveTo>
                      <a:pt x="1" y="1"/>
                    </a:moveTo>
                    <a:lnTo>
                      <a:pt x="1334" y="3406"/>
                    </a:lnTo>
                    <a:lnTo>
                      <a:pt x="2454" y="3406"/>
                    </a:lnTo>
                    <a:lnTo>
                      <a:pt x="3787" y="1"/>
                    </a:lnTo>
                    <a:close/>
                  </a:path>
                </a:pathLst>
              </a:custGeom>
              <a:solidFill>
                <a:srgbClr val="FFFFFF"/>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sym typeface="Arial"/>
                </a:endParaRPr>
              </a:p>
            </p:txBody>
          </p:sp>
        </p:grpSp>
      </p:grpSp>
      <p:pic>
        <p:nvPicPr>
          <p:cNvPr id="95" name="图片 49">
            <a:extLst>
              <a:ext uri="{FF2B5EF4-FFF2-40B4-BE49-F238E27FC236}">
                <a16:creationId xmlns:a16="http://schemas.microsoft.com/office/drawing/2014/main" id="{D865C2A0-90FD-BD12-E912-A246697020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931" t="15696" r="9436" b="9874"/>
          <a:stretch/>
        </p:blipFill>
        <p:spPr>
          <a:xfrm>
            <a:off x="731686" y="4179479"/>
            <a:ext cx="2951368" cy="2165646"/>
          </a:xfrm>
          <a:prstGeom prst="rect">
            <a:avLst/>
          </a:prstGeom>
        </p:spPr>
      </p:pic>
    </p:spTree>
    <p:extLst>
      <p:ext uri="{BB962C8B-B14F-4D97-AF65-F5344CB8AC3E}">
        <p14:creationId xmlns:p14="http://schemas.microsoft.com/office/powerpoint/2010/main" val="581790911"/>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randombar(horizontal)">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randombar(horizont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randombar(horizontal)">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3. Bài tập 3</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4" name="组 19">
            <a:extLst>
              <a:ext uri="{FF2B5EF4-FFF2-40B4-BE49-F238E27FC236}">
                <a16:creationId xmlns:a16="http://schemas.microsoft.com/office/drawing/2014/main" id="{28DB4060-0308-454A-ADCA-045CAC5067D0}"/>
              </a:ext>
            </a:extLst>
          </p:cNvPr>
          <p:cNvGrpSpPr/>
          <p:nvPr/>
        </p:nvGrpSpPr>
        <p:grpSpPr>
          <a:xfrm>
            <a:off x="4889699" y="1518367"/>
            <a:ext cx="2246127" cy="1858021"/>
            <a:chOff x="4739640" y="33668"/>
            <a:chExt cx="2712720" cy="2490216"/>
          </a:xfrm>
        </p:grpSpPr>
        <p:pic>
          <p:nvPicPr>
            <p:cNvPr id="5" name="图片 20">
              <a:extLst>
                <a:ext uri="{FF2B5EF4-FFF2-40B4-BE49-F238E27FC236}">
                  <a16:creationId xmlns:a16="http://schemas.microsoft.com/office/drawing/2014/main" id="{37FB5F99-D3B2-438A-8CD3-AEC516A88E16}"/>
                </a:ext>
              </a:extLst>
            </p:cNvPr>
            <p:cNvPicPr>
              <a:picLocks noChangeAspect="1"/>
            </p:cNvPicPr>
            <p:nvPr/>
          </p:nvPicPr>
          <p:blipFill>
            <a:blip r:embed="rId8"/>
            <a:stretch>
              <a:fillRect/>
            </a:stretch>
          </p:blipFill>
          <p:spPr>
            <a:xfrm>
              <a:off x="4739640" y="33668"/>
              <a:ext cx="2712720" cy="2490216"/>
            </a:xfrm>
            <a:prstGeom prst="rect">
              <a:avLst/>
            </a:prstGeom>
          </p:spPr>
        </p:pic>
        <p:sp>
          <p:nvSpPr>
            <p:cNvPr id="6" name="文本框 21">
              <a:extLst>
                <a:ext uri="{FF2B5EF4-FFF2-40B4-BE49-F238E27FC236}">
                  <a16:creationId xmlns:a16="http://schemas.microsoft.com/office/drawing/2014/main" id="{242BD1A3-5203-42D3-8BB8-9CBAB5483E70}"/>
                </a:ext>
              </a:extLst>
            </p:cNvPr>
            <p:cNvSpPr txBox="1"/>
            <p:nvPr/>
          </p:nvSpPr>
          <p:spPr>
            <a:xfrm rot="21237856">
              <a:off x="5190855" y="979286"/>
              <a:ext cx="2223979"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Ẩn dụ</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8" name="Google Shape;101;p19">
            <a:extLst>
              <a:ext uri="{FF2B5EF4-FFF2-40B4-BE49-F238E27FC236}">
                <a16:creationId xmlns:a16="http://schemas.microsoft.com/office/drawing/2014/main" id="{1D528893-666A-5020-3523-279BD4BA37E1}"/>
              </a:ext>
            </a:extLst>
          </p:cNvPr>
          <p:cNvGrpSpPr/>
          <p:nvPr/>
        </p:nvGrpSpPr>
        <p:grpSpPr>
          <a:xfrm>
            <a:off x="1537070" y="2479880"/>
            <a:ext cx="3174506" cy="3230861"/>
            <a:chOff x="1284175" y="1189535"/>
            <a:chExt cx="2401175" cy="2373615"/>
          </a:xfrm>
        </p:grpSpPr>
        <p:grpSp>
          <p:nvGrpSpPr>
            <p:cNvPr id="9" name="Google Shape;102;p19">
              <a:extLst>
                <a:ext uri="{FF2B5EF4-FFF2-40B4-BE49-F238E27FC236}">
                  <a16:creationId xmlns:a16="http://schemas.microsoft.com/office/drawing/2014/main" id="{8AED2736-60C9-2B9D-DB0C-2F0E708BD5BC}"/>
                </a:ext>
              </a:extLst>
            </p:cNvPr>
            <p:cNvGrpSpPr/>
            <p:nvPr/>
          </p:nvGrpSpPr>
          <p:grpSpPr>
            <a:xfrm>
              <a:off x="1502483" y="1189535"/>
              <a:ext cx="1828800" cy="1639865"/>
              <a:chOff x="1502483" y="1189535"/>
              <a:chExt cx="1828800" cy="1639865"/>
            </a:xfrm>
          </p:grpSpPr>
          <p:sp>
            <p:nvSpPr>
              <p:cNvPr id="28" name="Google Shape;103;p19">
                <a:extLst>
                  <a:ext uri="{FF2B5EF4-FFF2-40B4-BE49-F238E27FC236}">
                    <a16:creationId xmlns:a16="http://schemas.microsoft.com/office/drawing/2014/main" id="{A6A62FA2-BF18-5700-85F2-873211EE921B}"/>
                  </a:ext>
                </a:extLst>
              </p:cNvPr>
              <p:cNvSpPr txBox="1"/>
              <p:nvPr/>
            </p:nvSpPr>
            <p:spPr>
              <a:xfrm>
                <a:off x="1502483" y="1189535"/>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2"/>
                    </a:solidFill>
                    <a:highlight>
                      <a:schemeClr val="lt1"/>
                    </a:highlight>
                    <a:latin typeface="Fira Sans Extra Condensed"/>
                    <a:ea typeface="Fira Sans Extra Condensed"/>
                    <a:cs typeface="Fira Sans Extra Condensed"/>
                    <a:sym typeface="Fira Sans Extra Condensed"/>
                  </a:rPr>
                  <a:t>BPTT</a:t>
                </a:r>
                <a:endParaRPr sz="2000" b="1">
                  <a:solidFill>
                    <a:schemeClr val="accent2"/>
                  </a:solidFill>
                  <a:highlight>
                    <a:schemeClr val="lt1"/>
                  </a:highlight>
                  <a:latin typeface="Fira Sans Extra Condensed"/>
                  <a:ea typeface="Fira Sans Extra Condensed"/>
                  <a:cs typeface="Fira Sans Extra Condensed"/>
                  <a:sym typeface="Fira Sans Extra Condensed"/>
                </a:endParaRPr>
              </a:p>
            </p:txBody>
          </p:sp>
          <p:sp>
            <p:nvSpPr>
              <p:cNvPr id="29" name="Google Shape;104;p19">
                <a:extLst>
                  <a:ext uri="{FF2B5EF4-FFF2-40B4-BE49-F238E27FC236}">
                    <a16:creationId xmlns:a16="http://schemas.microsoft.com/office/drawing/2014/main" id="{523F8D4C-DC74-7DD4-9336-4E0DFFF5E3B1}"/>
                  </a:ext>
                </a:extLst>
              </p:cNvPr>
              <p:cNvSpPr txBox="1"/>
              <p:nvPr/>
            </p:nvSpPr>
            <p:spPr>
              <a:xfrm>
                <a:off x="1681925" y="1999300"/>
                <a:ext cx="1537500" cy="83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effectLst/>
                    <a:latin typeface="Times New Roman" panose="02020603050405020304" pitchFamily="18" charset="0"/>
                    <a:ea typeface="Calibri" panose="020F0502020204030204" pitchFamily="34" charset="0"/>
                  </a:rPr>
                  <a:t>hình ảnh mùa xuân nho nhỏ, một cánh hoa, một nốt trầm,... </a:t>
                </a:r>
                <a:endParaRPr sz="1400">
                  <a:solidFill>
                    <a:srgbClr val="242424"/>
                  </a:solidFill>
                  <a:latin typeface="Roboto"/>
                  <a:ea typeface="Roboto"/>
                  <a:cs typeface="Roboto"/>
                  <a:sym typeface="Roboto"/>
                </a:endParaRPr>
              </a:p>
            </p:txBody>
          </p:sp>
        </p:grpSp>
        <p:grpSp>
          <p:nvGrpSpPr>
            <p:cNvPr id="10" name="Google Shape;105;p19">
              <a:extLst>
                <a:ext uri="{FF2B5EF4-FFF2-40B4-BE49-F238E27FC236}">
                  <a16:creationId xmlns:a16="http://schemas.microsoft.com/office/drawing/2014/main" id="{0E528747-9ECB-9036-D9A1-B02B2B62FD57}"/>
                </a:ext>
              </a:extLst>
            </p:cNvPr>
            <p:cNvGrpSpPr/>
            <p:nvPr/>
          </p:nvGrpSpPr>
          <p:grpSpPr>
            <a:xfrm>
              <a:off x="1284175" y="1535856"/>
              <a:ext cx="2401175" cy="2027294"/>
              <a:chOff x="1284175" y="1535856"/>
              <a:chExt cx="2401175" cy="2027294"/>
            </a:xfrm>
          </p:grpSpPr>
          <p:grpSp>
            <p:nvGrpSpPr>
              <p:cNvPr id="13" name="Google Shape;106;p19">
                <a:extLst>
                  <a:ext uri="{FF2B5EF4-FFF2-40B4-BE49-F238E27FC236}">
                    <a16:creationId xmlns:a16="http://schemas.microsoft.com/office/drawing/2014/main" id="{CA920D4B-2154-AA61-185E-72FBBA07E3DA}"/>
                  </a:ext>
                </a:extLst>
              </p:cNvPr>
              <p:cNvGrpSpPr/>
              <p:nvPr/>
            </p:nvGrpSpPr>
            <p:grpSpPr>
              <a:xfrm>
                <a:off x="1284175" y="1535856"/>
                <a:ext cx="2330750" cy="2027294"/>
                <a:chOff x="1284175" y="1535856"/>
                <a:chExt cx="2330750" cy="2027294"/>
              </a:xfrm>
            </p:grpSpPr>
            <p:grpSp>
              <p:nvGrpSpPr>
                <p:cNvPr id="15" name="Google Shape;107;p19">
                  <a:extLst>
                    <a:ext uri="{FF2B5EF4-FFF2-40B4-BE49-F238E27FC236}">
                      <a16:creationId xmlns:a16="http://schemas.microsoft.com/office/drawing/2014/main" id="{3ACB17C6-FFD8-0A7D-7454-6EE123B4D757}"/>
                    </a:ext>
                  </a:extLst>
                </p:cNvPr>
                <p:cNvGrpSpPr/>
                <p:nvPr/>
              </p:nvGrpSpPr>
              <p:grpSpPr>
                <a:xfrm>
                  <a:off x="1284175" y="1609810"/>
                  <a:ext cx="2330750" cy="1953340"/>
                  <a:chOff x="1284175" y="1609810"/>
                  <a:chExt cx="2330750" cy="1953340"/>
                </a:xfrm>
              </p:grpSpPr>
              <p:sp>
                <p:nvSpPr>
                  <p:cNvPr id="19" name="Google Shape;108;p19">
                    <a:extLst>
                      <a:ext uri="{FF2B5EF4-FFF2-40B4-BE49-F238E27FC236}">
                        <a16:creationId xmlns:a16="http://schemas.microsoft.com/office/drawing/2014/main" id="{D6FF2232-E46D-5B65-4B57-15C3AC75D4EC}"/>
                      </a:ext>
                    </a:extLst>
                  </p:cNvPr>
                  <p:cNvSpPr/>
                  <p:nvPr/>
                </p:nvSpPr>
                <p:spPr>
                  <a:xfrm>
                    <a:off x="1284175" y="1990250"/>
                    <a:ext cx="868800" cy="830100"/>
                  </a:xfrm>
                  <a:prstGeom prst="arc">
                    <a:avLst>
                      <a:gd name="adj1" fmla="val 8316671"/>
                      <a:gd name="adj2" fmla="val 1298508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p19">
                    <a:extLst>
                      <a:ext uri="{FF2B5EF4-FFF2-40B4-BE49-F238E27FC236}">
                        <a16:creationId xmlns:a16="http://schemas.microsoft.com/office/drawing/2014/main" id="{CFBE02DD-9CB0-2F15-EA6D-9B44C3C022B0}"/>
                      </a:ext>
                    </a:extLst>
                  </p:cNvPr>
                  <p:cNvSpPr/>
                  <p:nvPr/>
                </p:nvSpPr>
                <p:spPr>
                  <a:xfrm>
                    <a:off x="2016175" y="27549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110;p19">
                    <a:extLst>
                      <a:ext uri="{FF2B5EF4-FFF2-40B4-BE49-F238E27FC236}">
                        <a16:creationId xmlns:a16="http://schemas.microsoft.com/office/drawing/2014/main" id="{13B543B5-3D83-19F5-CECB-E55EB5C9B5C1}"/>
                      </a:ext>
                    </a:extLst>
                  </p:cNvPr>
                  <p:cNvCxnSpPr>
                    <a:stCxn id="19" idx="0"/>
                    <a:endCxn id="20" idx="2"/>
                  </p:cNvCxnSpPr>
                  <p:nvPr/>
                </p:nvCxnSpPr>
                <p:spPr>
                  <a:xfrm>
                    <a:off x="1399262" y="2686702"/>
                    <a:ext cx="762300" cy="773700"/>
                  </a:xfrm>
                  <a:prstGeom prst="straightConnector1">
                    <a:avLst/>
                  </a:prstGeom>
                  <a:noFill/>
                  <a:ln w="19050" cap="flat" cmpd="sng">
                    <a:solidFill>
                      <a:schemeClr val="accent2"/>
                    </a:solidFill>
                    <a:prstDash val="solid"/>
                    <a:round/>
                    <a:headEnd type="none" w="med" len="med"/>
                    <a:tailEnd type="none" w="med" len="med"/>
                  </a:ln>
                </p:spPr>
              </p:cxnSp>
              <p:cxnSp>
                <p:nvCxnSpPr>
                  <p:cNvPr id="24" name="Google Shape;111;p19">
                    <a:extLst>
                      <a:ext uri="{FF2B5EF4-FFF2-40B4-BE49-F238E27FC236}">
                        <a16:creationId xmlns:a16="http://schemas.microsoft.com/office/drawing/2014/main" id="{7F51E47F-901D-20D3-E1EA-4E63DAF70487}"/>
                      </a:ext>
                    </a:extLst>
                  </p:cNvPr>
                  <p:cNvCxnSpPr>
                    <a:endCxn id="19" idx="2"/>
                  </p:cNvCxnSpPr>
                  <p:nvPr/>
                </p:nvCxnSpPr>
                <p:spPr>
                  <a:xfrm flipH="1">
                    <a:off x="1374744" y="1940139"/>
                    <a:ext cx="193500" cy="211500"/>
                  </a:xfrm>
                  <a:prstGeom prst="straightConnector1">
                    <a:avLst/>
                  </a:prstGeom>
                  <a:noFill/>
                  <a:ln w="19050" cap="flat" cmpd="sng">
                    <a:solidFill>
                      <a:schemeClr val="accent2"/>
                    </a:solidFill>
                    <a:prstDash val="solid"/>
                    <a:round/>
                    <a:headEnd type="none" w="med" len="med"/>
                    <a:tailEnd type="none" w="med" len="med"/>
                  </a:ln>
                </p:spPr>
              </p:cxnSp>
              <p:cxnSp>
                <p:nvCxnSpPr>
                  <p:cNvPr id="25" name="Google Shape;112;p19">
                    <a:extLst>
                      <a:ext uri="{FF2B5EF4-FFF2-40B4-BE49-F238E27FC236}">
                        <a16:creationId xmlns:a16="http://schemas.microsoft.com/office/drawing/2014/main" id="{EB7ABA95-1EF9-F107-A9B5-F7AB34D2E3F4}"/>
                      </a:ext>
                    </a:extLst>
                  </p:cNvPr>
                  <p:cNvCxnSpPr>
                    <a:endCxn id="26" idx="2"/>
                  </p:cNvCxnSpPr>
                  <p:nvPr/>
                </p:nvCxnSpPr>
                <p:spPr>
                  <a:xfrm rot="10800000" flipH="1">
                    <a:off x="2761164" y="2704301"/>
                    <a:ext cx="750900" cy="739800"/>
                  </a:xfrm>
                  <a:prstGeom prst="straightConnector1">
                    <a:avLst/>
                  </a:prstGeom>
                  <a:noFill/>
                  <a:ln w="19050" cap="flat" cmpd="sng">
                    <a:solidFill>
                      <a:schemeClr val="accent2"/>
                    </a:solidFill>
                    <a:prstDash val="solid"/>
                    <a:round/>
                    <a:headEnd type="none" w="med" len="med"/>
                    <a:tailEnd type="none" w="med" len="med"/>
                  </a:ln>
                </p:spPr>
              </p:cxnSp>
              <p:sp>
                <p:nvSpPr>
                  <p:cNvPr id="26" name="Google Shape;113;p19">
                    <a:extLst>
                      <a:ext uri="{FF2B5EF4-FFF2-40B4-BE49-F238E27FC236}">
                        <a16:creationId xmlns:a16="http://schemas.microsoft.com/office/drawing/2014/main" id="{8D20E077-93BF-E9D1-836D-76887BA22291}"/>
                      </a:ext>
                    </a:extLst>
                  </p:cNvPr>
                  <p:cNvSpPr/>
                  <p:nvPr/>
                </p:nvSpPr>
                <p:spPr>
                  <a:xfrm rot="-5400000">
                    <a:off x="2774925" y="20096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114;p19">
                    <a:extLst>
                      <a:ext uri="{FF2B5EF4-FFF2-40B4-BE49-F238E27FC236}">
                        <a16:creationId xmlns:a16="http://schemas.microsoft.com/office/drawing/2014/main" id="{40F2DBE9-F54E-4E0F-289E-F774764D26BB}"/>
                      </a:ext>
                    </a:extLst>
                  </p:cNvPr>
                  <p:cNvCxnSpPr>
                    <a:stCxn id="26" idx="0"/>
                  </p:cNvCxnSpPr>
                  <p:nvPr/>
                </p:nvCxnSpPr>
                <p:spPr>
                  <a:xfrm rot="10800000">
                    <a:off x="3002663" y="1609810"/>
                    <a:ext cx="493800" cy="495600"/>
                  </a:xfrm>
                  <a:prstGeom prst="straightConnector1">
                    <a:avLst/>
                  </a:prstGeom>
                  <a:noFill/>
                  <a:ln w="19050" cap="flat" cmpd="sng">
                    <a:solidFill>
                      <a:schemeClr val="accent2"/>
                    </a:solidFill>
                    <a:prstDash val="solid"/>
                    <a:round/>
                    <a:headEnd type="none" w="med" len="med"/>
                    <a:tailEnd type="none" w="med" len="med"/>
                  </a:ln>
                </p:spPr>
              </p:cxnSp>
            </p:grpSp>
            <p:grpSp>
              <p:nvGrpSpPr>
                <p:cNvPr id="16" name="Google Shape;115;p19">
                  <a:extLst>
                    <a:ext uri="{FF2B5EF4-FFF2-40B4-BE49-F238E27FC236}">
                      <a16:creationId xmlns:a16="http://schemas.microsoft.com/office/drawing/2014/main" id="{0A596794-7B5B-49F9-97D0-DCA8E1FBCFC5}"/>
                    </a:ext>
                  </a:extLst>
                </p:cNvPr>
                <p:cNvGrpSpPr/>
                <p:nvPr/>
              </p:nvGrpSpPr>
              <p:grpSpPr>
                <a:xfrm flipH="1">
                  <a:off x="1512291" y="1535856"/>
                  <a:ext cx="463438" cy="463438"/>
                  <a:chOff x="2900798" y="1222606"/>
                  <a:chExt cx="463438" cy="463438"/>
                </a:xfrm>
              </p:grpSpPr>
              <p:sp>
                <p:nvSpPr>
                  <p:cNvPr id="17" name="Google Shape;116;p19">
                    <a:extLst>
                      <a:ext uri="{FF2B5EF4-FFF2-40B4-BE49-F238E27FC236}">
                        <a16:creationId xmlns:a16="http://schemas.microsoft.com/office/drawing/2014/main" id="{D39C1DD6-FB50-46BE-8326-04BA7612B1BA}"/>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a:noFill/>
                  </a:ln>
                </p:spPr>
              </p:sp>
              <p:sp>
                <p:nvSpPr>
                  <p:cNvPr id="18" name="Google Shape;117;p19">
                    <a:extLst>
                      <a:ext uri="{FF2B5EF4-FFF2-40B4-BE49-F238E27FC236}">
                        <a16:creationId xmlns:a16="http://schemas.microsoft.com/office/drawing/2014/main" id="{CD55D21E-0919-C35C-E6A2-DD71B91266C0}"/>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118;p19">
                <a:extLst>
                  <a:ext uri="{FF2B5EF4-FFF2-40B4-BE49-F238E27FC236}">
                    <a16:creationId xmlns:a16="http://schemas.microsoft.com/office/drawing/2014/main" id="{D6442B6C-5742-072C-037D-23395076961E}"/>
                  </a:ext>
                </a:extLst>
              </p:cNvPr>
              <p:cNvSpPr/>
              <p:nvPr/>
            </p:nvSpPr>
            <p:spPr>
              <a:xfrm>
                <a:off x="3310424" y="2028567"/>
                <a:ext cx="374925" cy="771565"/>
              </a:xfrm>
              <a:prstGeom prst="rect">
                <a:avLst/>
              </a:prstGeom>
            </p:spPr>
            <p:txBody>
              <a:bodyPr>
                <a:prstTxWarp prst="textPlain">
                  <a:avLst/>
                </a:prstTxWarp>
              </a:bodyPr>
              <a:lstStyle/>
              <a:p>
                <a:pPr lvl="0" algn="ctr"/>
                <a:r>
                  <a:rPr b="1" i="0">
                    <a:ln w="19050" cap="flat" cmpd="sng">
                      <a:solidFill>
                        <a:schemeClr val="accent2"/>
                      </a:solidFill>
                      <a:prstDash val="solid"/>
                      <a:round/>
                      <a:headEnd type="none" w="sm" len="sm"/>
                      <a:tailEnd type="none" w="sm" len="sm"/>
                    </a:ln>
                    <a:solidFill>
                      <a:schemeClr val="lt1"/>
                    </a:solidFill>
                    <a:latin typeface="Fira Sans Extra Condensed"/>
                  </a:rPr>
                  <a:t>1</a:t>
                </a:r>
              </a:p>
            </p:txBody>
          </p:sp>
        </p:grpSp>
      </p:grpSp>
      <p:grpSp>
        <p:nvGrpSpPr>
          <p:cNvPr id="30" name="Google Shape;137;p19">
            <a:extLst>
              <a:ext uri="{FF2B5EF4-FFF2-40B4-BE49-F238E27FC236}">
                <a16:creationId xmlns:a16="http://schemas.microsoft.com/office/drawing/2014/main" id="{5430470B-BF7B-05DE-709F-9C14D41E4960}"/>
              </a:ext>
            </a:extLst>
          </p:cNvPr>
          <p:cNvGrpSpPr/>
          <p:nvPr/>
        </p:nvGrpSpPr>
        <p:grpSpPr>
          <a:xfrm>
            <a:off x="7496425" y="2623315"/>
            <a:ext cx="3218997" cy="3191706"/>
            <a:chOff x="3314326" y="2334451"/>
            <a:chExt cx="2434828" cy="2344849"/>
          </a:xfrm>
        </p:grpSpPr>
        <p:grpSp>
          <p:nvGrpSpPr>
            <p:cNvPr id="31" name="Google Shape;138;p19">
              <a:extLst>
                <a:ext uri="{FF2B5EF4-FFF2-40B4-BE49-F238E27FC236}">
                  <a16:creationId xmlns:a16="http://schemas.microsoft.com/office/drawing/2014/main" id="{73881D4D-910A-2C1B-91F9-04CBED7937E7}"/>
                </a:ext>
              </a:extLst>
            </p:cNvPr>
            <p:cNvGrpSpPr/>
            <p:nvPr/>
          </p:nvGrpSpPr>
          <p:grpSpPr>
            <a:xfrm>
              <a:off x="3572775" y="3028959"/>
              <a:ext cx="1828800" cy="1650341"/>
              <a:chOff x="3572775" y="3028959"/>
              <a:chExt cx="1828800" cy="1650341"/>
            </a:xfrm>
          </p:grpSpPr>
          <p:sp>
            <p:nvSpPr>
              <p:cNvPr id="46" name="Google Shape;139;p19">
                <a:extLst>
                  <a:ext uri="{FF2B5EF4-FFF2-40B4-BE49-F238E27FC236}">
                    <a16:creationId xmlns:a16="http://schemas.microsoft.com/office/drawing/2014/main" id="{0C07A954-C7AE-BFE5-9D2C-7909BD02C0AB}"/>
                  </a:ext>
                </a:extLst>
              </p:cNvPr>
              <p:cNvSpPr txBox="1"/>
              <p:nvPr/>
            </p:nvSpPr>
            <p:spPr>
              <a:xfrm>
                <a:off x="3572775" y="4107800"/>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5"/>
                    </a:solidFill>
                    <a:highlight>
                      <a:schemeClr val="lt1"/>
                    </a:highlight>
                    <a:latin typeface="Fira Sans Extra Condensed"/>
                    <a:ea typeface="Fira Sans Extra Condensed"/>
                    <a:cs typeface="Fira Sans Extra Condensed"/>
                    <a:sym typeface="Fira Sans Extra Condensed"/>
                  </a:rPr>
                  <a:t>Tác dụng</a:t>
                </a:r>
                <a:endParaRPr sz="2000" b="1">
                  <a:solidFill>
                    <a:schemeClr val="accent5"/>
                  </a:solidFill>
                  <a:highlight>
                    <a:schemeClr val="lt1"/>
                  </a:highlight>
                  <a:latin typeface="Fira Sans Extra Condensed"/>
                  <a:ea typeface="Fira Sans Extra Condensed"/>
                  <a:cs typeface="Fira Sans Extra Condensed"/>
                  <a:sym typeface="Fira Sans Extra Condensed"/>
                </a:endParaRPr>
              </a:p>
            </p:txBody>
          </p:sp>
          <p:sp>
            <p:nvSpPr>
              <p:cNvPr id="47" name="Google Shape;140;p19">
                <a:extLst>
                  <a:ext uri="{FF2B5EF4-FFF2-40B4-BE49-F238E27FC236}">
                    <a16:creationId xmlns:a16="http://schemas.microsoft.com/office/drawing/2014/main" id="{B7A6A6A5-8F19-2715-B710-BDF136F2D6EE}"/>
                  </a:ext>
                </a:extLst>
              </p:cNvPr>
              <p:cNvSpPr txBox="1"/>
              <p:nvPr/>
            </p:nvSpPr>
            <p:spPr>
              <a:xfrm>
                <a:off x="3719466" y="3028959"/>
                <a:ext cx="1536900" cy="830100"/>
              </a:xfrm>
              <a:prstGeom prst="rect">
                <a:avLst/>
              </a:prstGeom>
              <a:noFill/>
              <a:ln>
                <a:noFill/>
              </a:ln>
            </p:spPr>
            <p:txBody>
              <a:bodyPr spcFirstLastPara="1" wrap="square" lIns="91425" tIns="91425" rIns="91425" bIns="91425" anchor="ctr" anchorCtr="0">
                <a:noAutofit/>
              </a:bodyPr>
              <a:lstStyle/>
              <a:p>
                <a:pPr algn="ctr"/>
                <a:r>
                  <a:rPr lang="en-US" sz="1800">
                    <a:effectLst/>
                    <a:latin typeface="Times New Roman" panose="02020603050405020304" pitchFamily="18" charset="0"/>
                    <a:ea typeface="Calibri" panose="020F0502020204030204" pitchFamily="34" charset="0"/>
                    <a:cs typeface="Times New Roman" panose="02020603050405020304" pitchFamily="18" charset="0"/>
                  </a:rPr>
                  <a:t>thể hiện ước nguyện chân thành, tha thiết của nhà thơ: được cống hiến những gì tốt đẹp, dù nhỏ bé, đơn sơ cho cuộc đời.</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32" name="Google Shape;141;p19">
              <a:extLst>
                <a:ext uri="{FF2B5EF4-FFF2-40B4-BE49-F238E27FC236}">
                  <a16:creationId xmlns:a16="http://schemas.microsoft.com/office/drawing/2014/main" id="{1A9BD382-BD0E-8DBC-212C-044591E583DF}"/>
                </a:ext>
              </a:extLst>
            </p:cNvPr>
            <p:cNvGrpSpPr/>
            <p:nvPr/>
          </p:nvGrpSpPr>
          <p:grpSpPr>
            <a:xfrm>
              <a:off x="3314326" y="2334451"/>
              <a:ext cx="2434828" cy="2027294"/>
              <a:chOff x="3314326" y="2334451"/>
              <a:chExt cx="2434828" cy="2027294"/>
            </a:xfrm>
          </p:grpSpPr>
          <p:grpSp>
            <p:nvGrpSpPr>
              <p:cNvPr id="33" name="Google Shape;142;p19">
                <a:extLst>
                  <a:ext uri="{FF2B5EF4-FFF2-40B4-BE49-F238E27FC236}">
                    <a16:creationId xmlns:a16="http://schemas.microsoft.com/office/drawing/2014/main" id="{BBEAA562-2495-16DE-D62C-F556DB23A6FE}"/>
                  </a:ext>
                </a:extLst>
              </p:cNvPr>
              <p:cNvGrpSpPr/>
              <p:nvPr/>
            </p:nvGrpSpPr>
            <p:grpSpPr>
              <a:xfrm>
                <a:off x="3314326" y="2334451"/>
                <a:ext cx="2330750" cy="2027294"/>
                <a:chOff x="3314326" y="2334451"/>
                <a:chExt cx="2330750" cy="2027294"/>
              </a:xfrm>
            </p:grpSpPr>
            <p:grpSp>
              <p:nvGrpSpPr>
                <p:cNvPr id="35" name="Google Shape;143;p19">
                  <a:extLst>
                    <a:ext uri="{FF2B5EF4-FFF2-40B4-BE49-F238E27FC236}">
                      <a16:creationId xmlns:a16="http://schemas.microsoft.com/office/drawing/2014/main" id="{B5BD4B09-BCA5-FBEC-35FD-B9E7CE121A46}"/>
                    </a:ext>
                  </a:extLst>
                </p:cNvPr>
                <p:cNvGrpSpPr/>
                <p:nvPr/>
              </p:nvGrpSpPr>
              <p:grpSpPr>
                <a:xfrm rot="10800000" flipH="1">
                  <a:off x="3314326" y="2334451"/>
                  <a:ext cx="2330750" cy="1953399"/>
                  <a:chOff x="1284175" y="1609751"/>
                  <a:chExt cx="2330750" cy="1953399"/>
                </a:xfrm>
              </p:grpSpPr>
              <p:sp>
                <p:nvSpPr>
                  <p:cNvPr id="39" name="Google Shape;144;p19">
                    <a:extLst>
                      <a:ext uri="{FF2B5EF4-FFF2-40B4-BE49-F238E27FC236}">
                        <a16:creationId xmlns:a16="http://schemas.microsoft.com/office/drawing/2014/main" id="{8B354361-F1AD-DBE2-C473-0CAA2A4110C7}"/>
                      </a:ext>
                    </a:extLst>
                  </p:cNvPr>
                  <p:cNvSpPr/>
                  <p:nvPr/>
                </p:nvSpPr>
                <p:spPr>
                  <a:xfrm>
                    <a:off x="1284175" y="1990250"/>
                    <a:ext cx="868800" cy="830100"/>
                  </a:xfrm>
                  <a:prstGeom prst="arc">
                    <a:avLst>
                      <a:gd name="adj1" fmla="val 8316671"/>
                      <a:gd name="adj2" fmla="val 1298508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p19">
                    <a:extLst>
                      <a:ext uri="{FF2B5EF4-FFF2-40B4-BE49-F238E27FC236}">
                        <a16:creationId xmlns:a16="http://schemas.microsoft.com/office/drawing/2014/main" id="{00D69F47-3B57-BDC5-B629-9C230AB7E92F}"/>
                      </a:ext>
                    </a:extLst>
                  </p:cNvPr>
                  <p:cNvSpPr/>
                  <p:nvPr/>
                </p:nvSpPr>
                <p:spPr>
                  <a:xfrm>
                    <a:off x="2016175" y="2754950"/>
                    <a:ext cx="871800" cy="808200"/>
                  </a:xfrm>
                  <a:prstGeom prst="arc">
                    <a:avLst>
                      <a:gd name="adj1" fmla="val 2568671"/>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146;p19">
                    <a:extLst>
                      <a:ext uri="{FF2B5EF4-FFF2-40B4-BE49-F238E27FC236}">
                        <a16:creationId xmlns:a16="http://schemas.microsoft.com/office/drawing/2014/main" id="{A202B2A1-0A43-EEA4-3FD6-A863EB17CC2F}"/>
                      </a:ext>
                    </a:extLst>
                  </p:cNvPr>
                  <p:cNvCxnSpPr>
                    <a:stCxn id="39" idx="0"/>
                    <a:endCxn id="40" idx="2"/>
                  </p:cNvCxnSpPr>
                  <p:nvPr/>
                </p:nvCxnSpPr>
                <p:spPr>
                  <a:xfrm>
                    <a:off x="1399262" y="2686702"/>
                    <a:ext cx="762300" cy="773700"/>
                  </a:xfrm>
                  <a:prstGeom prst="straightConnector1">
                    <a:avLst/>
                  </a:prstGeom>
                  <a:noFill/>
                  <a:ln w="19050" cap="flat" cmpd="sng">
                    <a:solidFill>
                      <a:schemeClr val="accent5"/>
                    </a:solidFill>
                    <a:prstDash val="solid"/>
                    <a:round/>
                    <a:headEnd type="none" w="med" len="med"/>
                    <a:tailEnd type="none" w="med" len="med"/>
                  </a:ln>
                </p:spPr>
              </p:cxnSp>
              <p:cxnSp>
                <p:nvCxnSpPr>
                  <p:cNvPr id="42" name="Google Shape;147;p19">
                    <a:extLst>
                      <a:ext uri="{FF2B5EF4-FFF2-40B4-BE49-F238E27FC236}">
                        <a16:creationId xmlns:a16="http://schemas.microsoft.com/office/drawing/2014/main" id="{4699A106-424A-0AED-EDE8-D5F48C7F868A}"/>
                      </a:ext>
                    </a:extLst>
                  </p:cNvPr>
                  <p:cNvCxnSpPr>
                    <a:endCxn id="39" idx="2"/>
                  </p:cNvCxnSpPr>
                  <p:nvPr/>
                </p:nvCxnSpPr>
                <p:spPr>
                  <a:xfrm flipH="1">
                    <a:off x="1374744" y="1940139"/>
                    <a:ext cx="193500" cy="211500"/>
                  </a:xfrm>
                  <a:prstGeom prst="straightConnector1">
                    <a:avLst/>
                  </a:prstGeom>
                  <a:noFill/>
                  <a:ln w="19050" cap="flat" cmpd="sng">
                    <a:solidFill>
                      <a:schemeClr val="accent5"/>
                    </a:solidFill>
                    <a:prstDash val="solid"/>
                    <a:round/>
                    <a:headEnd type="none" w="med" len="med"/>
                    <a:tailEnd type="none" w="med" len="med"/>
                  </a:ln>
                </p:spPr>
              </p:cxnSp>
              <p:cxnSp>
                <p:nvCxnSpPr>
                  <p:cNvPr id="43" name="Google Shape;148;p19">
                    <a:extLst>
                      <a:ext uri="{FF2B5EF4-FFF2-40B4-BE49-F238E27FC236}">
                        <a16:creationId xmlns:a16="http://schemas.microsoft.com/office/drawing/2014/main" id="{203C580D-C35D-FA54-10C1-C41D7413E40B}"/>
                      </a:ext>
                    </a:extLst>
                  </p:cNvPr>
                  <p:cNvCxnSpPr>
                    <a:endCxn id="44" idx="2"/>
                  </p:cNvCxnSpPr>
                  <p:nvPr/>
                </p:nvCxnSpPr>
                <p:spPr>
                  <a:xfrm rot="10800000" flipH="1">
                    <a:off x="2761164" y="2704301"/>
                    <a:ext cx="750900" cy="739800"/>
                  </a:xfrm>
                  <a:prstGeom prst="straightConnector1">
                    <a:avLst/>
                  </a:prstGeom>
                  <a:noFill/>
                  <a:ln w="19050" cap="flat" cmpd="sng">
                    <a:solidFill>
                      <a:schemeClr val="accent5"/>
                    </a:solidFill>
                    <a:prstDash val="solid"/>
                    <a:round/>
                    <a:headEnd type="none" w="med" len="med"/>
                    <a:tailEnd type="none" w="med" len="med"/>
                  </a:ln>
                </p:spPr>
              </p:cxnSp>
              <p:sp>
                <p:nvSpPr>
                  <p:cNvPr id="44" name="Google Shape;149;p19">
                    <a:extLst>
                      <a:ext uri="{FF2B5EF4-FFF2-40B4-BE49-F238E27FC236}">
                        <a16:creationId xmlns:a16="http://schemas.microsoft.com/office/drawing/2014/main" id="{6C385EC7-78E2-3E1A-AF0A-F9008C5CB781}"/>
                      </a:ext>
                    </a:extLst>
                  </p:cNvPr>
                  <p:cNvSpPr/>
                  <p:nvPr/>
                </p:nvSpPr>
                <p:spPr>
                  <a:xfrm rot="-5400000">
                    <a:off x="2774925" y="2009650"/>
                    <a:ext cx="871800" cy="808200"/>
                  </a:xfrm>
                  <a:prstGeom prst="arc">
                    <a:avLst>
                      <a:gd name="adj1" fmla="val 5234364"/>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150;p19">
                    <a:extLst>
                      <a:ext uri="{FF2B5EF4-FFF2-40B4-BE49-F238E27FC236}">
                        <a16:creationId xmlns:a16="http://schemas.microsoft.com/office/drawing/2014/main" id="{C603414A-D53F-5042-9BFC-3C8276801277}"/>
                      </a:ext>
                    </a:extLst>
                  </p:cNvPr>
                  <p:cNvCxnSpPr/>
                  <p:nvPr/>
                </p:nvCxnSpPr>
                <p:spPr>
                  <a:xfrm rot="10800000">
                    <a:off x="3002799" y="1609751"/>
                    <a:ext cx="459300" cy="449100"/>
                  </a:xfrm>
                  <a:prstGeom prst="straightConnector1">
                    <a:avLst/>
                  </a:prstGeom>
                  <a:noFill/>
                  <a:ln w="19050" cap="flat" cmpd="sng">
                    <a:solidFill>
                      <a:schemeClr val="accent5"/>
                    </a:solidFill>
                    <a:prstDash val="solid"/>
                    <a:round/>
                    <a:headEnd type="none" w="med" len="med"/>
                    <a:tailEnd type="none" w="med" len="med"/>
                  </a:ln>
                </p:spPr>
              </p:cxnSp>
            </p:grpSp>
            <p:grpSp>
              <p:nvGrpSpPr>
                <p:cNvPr id="36" name="Google Shape;151;p19">
                  <a:extLst>
                    <a:ext uri="{FF2B5EF4-FFF2-40B4-BE49-F238E27FC236}">
                      <a16:creationId xmlns:a16="http://schemas.microsoft.com/office/drawing/2014/main" id="{2645C897-653B-8D31-01F6-A07A17AB2D17}"/>
                    </a:ext>
                  </a:extLst>
                </p:cNvPr>
                <p:cNvGrpSpPr/>
                <p:nvPr/>
              </p:nvGrpSpPr>
              <p:grpSpPr>
                <a:xfrm rot="10800000">
                  <a:off x="3542443" y="3898307"/>
                  <a:ext cx="463438" cy="463438"/>
                  <a:chOff x="2900798" y="1222606"/>
                  <a:chExt cx="463438" cy="463438"/>
                </a:xfrm>
              </p:grpSpPr>
              <p:sp>
                <p:nvSpPr>
                  <p:cNvPr id="37" name="Google Shape;152;p19">
                    <a:extLst>
                      <a:ext uri="{FF2B5EF4-FFF2-40B4-BE49-F238E27FC236}">
                        <a16:creationId xmlns:a16="http://schemas.microsoft.com/office/drawing/2014/main" id="{4E67F3DD-D66B-F000-98C2-C05E43D72137}"/>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w="9525" cap="flat" cmpd="sng">
                    <a:solidFill>
                      <a:schemeClr val="accent5"/>
                    </a:solidFill>
                    <a:prstDash val="solid"/>
                    <a:round/>
                    <a:headEnd type="none" w="med" len="med"/>
                    <a:tailEnd type="none" w="med" len="med"/>
                  </a:ln>
                </p:spPr>
              </p:sp>
              <p:sp>
                <p:nvSpPr>
                  <p:cNvPr id="38" name="Google Shape;153;p19">
                    <a:extLst>
                      <a:ext uri="{FF2B5EF4-FFF2-40B4-BE49-F238E27FC236}">
                        <a16:creationId xmlns:a16="http://schemas.microsoft.com/office/drawing/2014/main" id="{837B9E30-ABAB-71E1-17AF-B4D023F2B8FB}"/>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154;p19">
                <a:extLst>
                  <a:ext uri="{FF2B5EF4-FFF2-40B4-BE49-F238E27FC236}">
                    <a16:creationId xmlns:a16="http://schemas.microsoft.com/office/drawing/2014/main" id="{21BBEC65-BDA6-4B40-4D77-E757B7006620}"/>
                  </a:ext>
                </a:extLst>
              </p:cNvPr>
              <p:cNvSpPr/>
              <p:nvPr/>
            </p:nvSpPr>
            <p:spPr>
              <a:xfrm>
                <a:off x="5277069" y="3049653"/>
                <a:ext cx="472086" cy="788711"/>
              </a:xfrm>
              <a:prstGeom prst="rect">
                <a:avLst/>
              </a:prstGeom>
            </p:spPr>
            <p:txBody>
              <a:bodyPr>
                <a:prstTxWarp prst="textPlain">
                  <a:avLst/>
                </a:prstTxWarp>
              </a:bodyPr>
              <a:lstStyle/>
              <a:p>
                <a:pPr lvl="0" algn="ctr"/>
                <a:r>
                  <a:rPr b="1" i="0">
                    <a:ln w="19050" cap="flat" cmpd="sng">
                      <a:solidFill>
                        <a:schemeClr val="accent5"/>
                      </a:solidFill>
                      <a:prstDash val="solid"/>
                      <a:round/>
                      <a:headEnd type="none" w="sm" len="sm"/>
                      <a:tailEnd type="none" w="sm" len="sm"/>
                    </a:ln>
                    <a:solidFill>
                      <a:schemeClr val="lt1"/>
                    </a:solidFill>
                    <a:latin typeface="Fira Sans Extra Condensed"/>
                  </a:rPr>
                  <a:t>2</a:t>
                </a:r>
              </a:p>
            </p:txBody>
          </p:sp>
        </p:grpSp>
      </p:grpSp>
      <p:pic>
        <p:nvPicPr>
          <p:cNvPr id="49" name="图片 14">
            <a:extLst>
              <a:ext uri="{FF2B5EF4-FFF2-40B4-BE49-F238E27FC236}">
                <a16:creationId xmlns:a16="http://schemas.microsoft.com/office/drawing/2014/main" id="{3BA0069C-A31D-DDCA-2AB7-700134099825}"/>
              </a:ext>
            </a:extLst>
          </p:cNvPr>
          <p:cNvPicPr>
            <a:picLocks noChangeAspect="1"/>
          </p:cNvPicPr>
          <p:nvPr/>
        </p:nvPicPr>
        <p:blipFill rotWithShape="1">
          <a:blip r:embed="rId9">
            <a:extLst>
              <a:ext uri="{28A0092B-C50C-407E-A947-70E740481C1C}">
                <a14:useLocalDpi xmlns:a14="http://schemas.microsoft.com/office/drawing/2010/main" val="0"/>
              </a:ext>
            </a:extLst>
          </a:blip>
          <a:srcRect b="16124"/>
          <a:stretch/>
        </p:blipFill>
        <p:spPr>
          <a:xfrm>
            <a:off x="4381979" y="3959389"/>
            <a:ext cx="3459237" cy="2901462"/>
          </a:xfrm>
          <a:prstGeom prst="rect">
            <a:avLst/>
          </a:prstGeom>
        </p:spPr>
      </p:pic>
    </p:spTree>
    <p:extLst>
      <p:ext uri="{BB962C8B-B14F-4D97-AF65-F5344CB8AC3E}">
        <p14:creationId xmlns:p14="http://schemas.microsoft.com/office/powerpoint/2010/main" val="2143823912"/>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3. Bài tập 3</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4" name="组 19">
            <a:extLst>
              <a:ext uri="{FF2B5EF4-FFF2-40B4-BE49-F238E27FC236}">
                <a16:creationId xmlns:a16="http://schemas.microsoft.com/office/drawing/2014/main" id="{28DB4060-0308-454A-ADCA-045CAC5067D0}"/>
              </a:ext>
            </a:extLst>
          </p:cNvPr>
          <p:cNvGrpSpPr/>
          <p:nvPr/>
        </p:nvGrpSpPr>
        <p:grpSpPr>
          <a:xfrm>
            <a:off x="4889699" y="1518367"/>
            <a:ext cx="2246127" cy="1858021"/>
            <a:chOff x="4739640" y="33668"/>
            <a:chExt cx="2712720" cy="2490216"/>
          </a:xfrm>
        </p:grpSpPr>
        <p:pic>
          <p:nvPicPr>
            <p:cNvPr id="5" name="图片 20">
              <a:extLst>
                <a:ext uri="{FF2B5EF4-FFF2-40B4-BE49-F238E27FC236}">
                  <a16:creationId xmlns:a16="http://schemas.microsoft.com/office/drawing/2014/main" id="{37FB5F99-D3B2-438A-8CD3-AEC516A88E16}"/>
                </a:ext>
              </a:extLst>
            </p:cNvPr>
            <p:cNvPicPr>
              <a:picLocks noChangeAspect="1"/>
            </p:cNvPicPr>
            <p:nvPr/>
          </p:nvPicPr>
          <p:blipFill>
            <a:blip r:embed="rId8"/>
            <a:stretch>
              <a:fillRect/>
            </a:stretch>
          </p:blipFill>
          <p:spPr>
            <a:xfrm>
              <a:off x="4739640" y="33668"/>
              <a:ext cx="2712720" cy="2490216"/>
            </a:xfrm>
            <a:prstGeom prst="rect">
              <a:avLst/>
            </a:prstGeom>
          </p:spPr>
        </p:pic>
        <p:sp>
          <p:nvSpPr>
            <p:cNvPr id="6" name="文本框 21">
              <a:extLst>
                <a:ext uri="{FF2B5EF4-FFF2-40B4-BE49-F238E27FC236}">
                  <a16:creationId xmlns:a16="http://schemas.microsoft.com/office/drawing/2014/main" id="{242BD1A3-5203-42D3-8BB8-9CBAB5483E70}"/>
                </a:ext>
              </a:extLst>
            </p:cNvPr>
            <p:cNvSpPr txBox="1"/>
            <p:nvPr/>
          </p:nvSpPr>
          <p:spPr>
            <a:xfrm rot="21237856">
              <a:off x="5190855"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So sánh</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8" name="Google Shape;101;p19">
            <a:extLst>
              <a:ext uri="{FF2B5EF4-FFF2-40B4-BE49-F238E27FC236}">
                <a16:creationId xmlns:a16="http://schemas.microsoft.com/office/drawing/2014/main" id="{1D528893-666A-5020-3523-279BD4BA37E1}"/>
              </a:ext>
            </a:extLst>
          </p:cNvPr>
          <p:cNvGrpSpPr/>
          <p:nvPr/>
        </p:nvGrpSpPr>
        <p:grpSpPr>
          <a:xfrm>
            <a:off x="1537070" y="2479880"/>
            <a:ext cx="3174506" cy="3230861"/>
            <a:chOff x="1284175" y="1189535"/>
            <a:chExt cx="2401175" cy="2373615"/>
          </a:xfrm>
        </p:grpSpPr>
        <p:grpSp>
          <p:nvGrpSpPr>
            <p:cNvPr id="9" name="Google Shape;102;p19">
              <a:extLst>
                <a:ext uri="{FF2B5EF4-FFF2-40B4-BE49-F238E27FC236}">
                  <a16:creationId xmlns:a16="http://schemas.microsoft.com/office/drawing/2014/main" id="{8AED2736-60C9-2B9D-DB0C-2F0E708BD5BC}"/>
                </a:ext>
              </a:extLst>
            </p:cNvPr>
            <p:cNvGrpSpPr/>
            <p:nvPr/>
          </p:nvGrpSpPr>
          <p:grpSpPr>
            <a:xfrm>
              <a:off x="1502483" y="1189535"/>
              <a:ext cx="1828800" cy="1639865"/>
              <a:chOff x="1502483" y="1189535"/>
              <a:chExt cx="1828800" cy="1639865"/>
            </a:xfrm>
          </p:grpSpPr>
          <p:sp>
            <p:nvSpPr>
              <p:cNvPr id="28" name="Google Shape;103;p19">
                <a:extLst>
                  <a:ext uri="{FF2B5EF4-FFF2-40B4-BE49-F238E27FC236}">
                    <a16:creationId xmlns:a16="http://schemas.microsoft.com/office/drawing/2014/main" id="{A6A62FA2-BF18-5700-85F2-873211EE921B}"/>
                  </a:ext>
                </a:extLst>
              </p:cNvPr>
              <p:cNvSpPr txBox="1"/>
              <p:nvPr/>
            </p:nvSpPr>
            <p:spPr>
              <a:xfrm>
                <a:off x="1502483" y="1189535"/>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2"/>
                    </a:solidFill>
                    <a:highlight>
                      <a:schemeClr val="lt1"/>
                    </a:highlight>
                    <a:latin typeface="Fira Sans Extra Condensed"/>
                    <a:ea typeface="Fira Sans Extra Condensed"/>
                    <a:cs typeface="Fira Sans Extra Condensed"/>
                    <a:sym typeface="Fira Sans Extra Condensed"/>
                  </a:rPr>
                  <a:t>BPTT</a:t>
                </a:r>
                <a:endParaRPr sz="2000" b="1">
                  <a:solidFill>
                    <a:schemeClr val="accent2"/>
                  </a:solidFill>
                  <a:highlight>
                    <a:schemeClr val="lt1"/>
                  </a:highlight>
                  <a:latin typeface="Fira Sans Extra Condensed"/>
                  <a:ea typeface="Fira Sans Extra Condensed"/>
                  <a:cs typeface="Fira Sans Extra Condensed"/>
                  <a:sym typeface="Fira Sans Extra Condensed"/>
                </a:endParaRPr>
              </a:p>
            </p:txBody>
          </p:sp>
          <p:sp>
            <p:nvSpPr>
              <p:cNvPr id="29" name="Google Shape;104;p19">
                <a:extLst>
                  <a:ext uri="{FF2B5EF4-FFF2-40B4-BE49-F238E27FC236}">
                    <a16:creationId xmlns:a16="http://schemas.microsoft.com/office/drawing/2014/main" id="{523F8D4C-DC74-7DD4-9336-4E0DFFF5E3B1}"/>
                  </a:ext>
                </a:extLst>
              </p:cNvPr>
              <p:cNvSpPr txBox="1"/>
              <p:nvPr/>
            </p:nvSpPr>
            <p:spPr>
              <a:xfrm>
                <a:off x="1681925" y="1999300"/>
                <a:ext cx="1537500" cy="83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i="1">
                    <a:effectLst/>
                    <a:latin typeface="Times New Roman" panose="02020603050405020304" pitchFamily="18" charset="0"/>
                    <a:ea typeface="Calibri" panose="020F0502020204030204" pitchFamily="34" charset="0"/>
                  </a:rPr>
                  <a:t>Đất nước như vì sao? Cứ đi lên phía trước</a:t>
                </a:r>
                <a:r>
                  <a:rPr lang="en-US" sz="2400">
                    <a:effectLst/>
                    <a:latin typeface="Times New Roman" panose="02020603050405020304" pitchFamily="18" charset="0"/>
                    <a:ea typeface="Calibri" panose="020F0502020204030204" pitchFamily="34" charset="0"/>
                  </a:rPr>
                  <a:t>. </a:t>
                </a:r>
                <a:endParaRPr sz="1600">
                  <a:solidFill>
                    <a:srgbClr val="242424"/>
                  </a:solidFill>
                  <a:latin typeface="Roboto"/>
                  <a:ea typeface="Roboto"/>
                  <a:cs typeface="Roboto"/>
                  <a:sym typeface="Roboto"/>
                </a:endParaRPr>
              </a:p>
            </p:txBody>
          </p:sp>
        </p:grpSp>
        <p:grpSp>
          <p:nvGrpSpPr>
            <p:cNvPr id="10" name="Google Shape;105;p19">
              <a:extLst>
                <a:ext uri="{FF2B5EF4-FFF2-40B4-BE49-F238E27FC236}">
                  <a16:creationId xmlns:a16="http://schemas.microsoft.com/office/drawing/2014/main" id="{0E528747-9ECB-9036-D9A1-B02B2B62FD57}"/>
                </a:ext>
              </a:extLst>
            </p:cNvPr>
            <p:cNvGrpSpPr/>
            <p:nvPr/>
          </p:nvGrpSpPr>
          <p:grpSpPr>
            <a:xfrm>
              <a:off x="1284175" y="1535856"/>
              <a:ext cx="2401175" cy="2027294"/>
              <a:chOff x="1284175" y="1535856"/>
              <a:chExt cx="2401175" cy="2027294"/>
            </a:xfrm>
          </p:grpSpPr>
          <p:grpSp>
            <p:nvGrpSpPr>
              <p:cNvPr id="13" name="Google Shape;106;p19">
                <a:extLst>
                  <a:ext uri="{FF2B5EF4-FFF2-40B4-BE49-F238E27FC236}">
                    <a16:creationId xmlns:a16="http://schemas.microsoft.com/office/drawing/2014/main" id="{CA920D4B-2154-AA61-185E-72FBBA07E3DA}"/>
                  </a:ext>
                </a:extLst>
              </p:cNvPr>
              <p:cNvGrpSpPr/>
              <p:nvPr/>
            </p:nvGrpSpPr>
            <p:grpSpPr>
              <a:xfrm>
                <a:off x="1284175" y="1535856"/>
                <a:ext cx="2330750" cy="2027294"/>
                <a:chOff x="1284175" y="1535856"/>
                <a:chExt cx="2330750" cy="2027294"/>
              </a:xfrm>
            </p:grpSpPr>
            <p:grpSp>
              <p:nvGrpSpPr>
                <p:cNvPr id="15" name="Google Shape;107;p19">
                  <a:extLst>
                    <a:ext uri="{FF2B5EF4-FFF2-40B4-BE49-F238E27FC236}">
                      <a16:creationId xmlns:a16="http://schemas.microsoft.com/office/drawing/2014/main" id="{3ACB17C6-FFD8-0A7D-7454-6EE123B4D757}"/>
                    </a:ext>
                  </a:extLst>
                </p:cNvPr>
                <p:cNvGrpSpPr/>
                <p:nvPr/>
              </p:nvGrpSpPr>
              <p:grpSpPr>
                <a:xfrm>
                  <a:off x="1284175" y="1609810"/>
                  <a:ext cx="2330750" cy="1953340"/>
                  <a:chOff x="1284175" y="1609810"/>
                  <a:chExt cx="2330750" cy="1953340"/>
                </a:xfrm>
              </p:grpSpPr>
              <p:sp>
                <p:nvSpPr>
                  <p:cNvPr id="19" name="Google Shape;108;p19">
                    <a:extLst>
                      <a:ext uri="{FF2B5EF4-FFF2-40B4-BE49-F238E27FC236}">
                        <a16:creationId xmlns:a16="http://schemas.microsoft.com/office/drawing/2014/main" id="{D6FF2232-E46D-5B65-4B57-15C3AC75D4EC}"/>
                      </a:ext>
                    </a:extLst>
                  </p:cNvPr>
                  <p:cNvSpPr/>
                  <p:nvPr/>
                </p:nvSpPr>
                <p:spPr>
                  <a:xfrm>
                    <a:off x="1284175" y="1990250"/>
                    <a:ext cx="868800" cy="830100"/>
                  </a:xfrm>
                  <a:prstGeom prst="arc">
                    <a:avLst>
                      <a:gd name="adj1" fmla="val 8316671"/>
                      <a:gd name="adj2" fmla="val 1298508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p19">
                    <a:extLst>
                      <a:ext uri="{FF2B5EF4-FFF2-40B4-BE49-F238E27FC236}">
                        <a16:creationId xmlns:a16="http://schemas.microsoft.com/office/drawing/2014/main" id="{CFBE02DD-9CB0-2F15-EA6D-9B44C3C022B0}"/>
                      </a:ext>
                    </a:extLst>
                  </p:cNvPr>
                  <p:cNvSpPr/>
                  <p:nvPr/>
                </p:nvSpPr>
                <p:spPr>
                  <a:xfrm>
                    <a:off x="2016175" y="27549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110;p19">
                    <a:extLst>
                      <a:ext uri="{FF2B5EF4-FFF2-40B4-BE49-F238E27FC236}">
                        <a16:creationId xmlns:a16="http://schemas.microsoft.com/office/drawing/2014/main" id="{13B543B5-3D83-19F5-CECB-E55EB5C9B5C1}"/>
                      </a:ext>
                    </a:extLst>
                  </p:cNvPr>
                  <p:cNvCxnSpPr>
                    <a:stCxn id="19" idx="0"/>
                    <a:endCxn id="20" idx="2"/>
                  </p:cNvCxnSpPr>
                  <p:nvPr/>
                </p:nvCxnSpPr>
                <p:spPr>
                  <a:xfrm>
                    <a:off x="1399262" y="2686702"/>
                    <a:ext cx="762300" cy="773700"/>
                  </a:xfrm>
                  <a:prstGeom prst="straightConnector1">
                    <a:avLst/>
                  </a:prstGeom>
                  <a:noFill/>
                  <a:ln w="19050" cap="flat" cmpd="sng">
                    <a:solidFill>
                      <a:schemeClr val="accent2"/>
                    </a:solidFill>
                    <a:prstDash val="solid"/>
                    <a:round/>
                    <a:headEnd type="none" w="med" len="med"/>
                    <a:tailEnd type="none" w="med" len="med"/>
                  </a:ln>
                </p:spPr>
              </p:cxnSp>
              <p:cxnSp>
                <p:nvCxnSpPr>
                  <p:cNvPr id="24" name="Google Shape;111;p19">
                    <a:extLst>
                      <a:ext uri="{FF2B5EF4-FFF2-40B4-BE49-F238E27FC236}">
                        <a16:creationId xmlns:a16="http://schemas.microsoft.com/office/drawing/2014/main" id="{7F51E47F-901D-20D3-E1EA-4E63DAF70487}"/>
                      </a:ext>
                    </a:extLst>
                  </p:cNvPr>
                  <p:cNvCxnSpPr>
                    <a:endCxn id="19" idx="2"/>
                  </p:cNvCxnSpPr>
                  <p:nvPr/>
                </p:nvCxnSpPr>
                <p:spPr>
                  <a:xfrm flipH="1">
                    <a:off x="1374744" y="1940139"/>
                    <a:ext cx="193500" cy="211500"/>
                  </a:xfrm>
                  <a:prstGeom prst="straightConnector1">
                    <a:avLst/>
                  </a:prstGeom>
                  <a:noFill/>
                  <a:ln w="19050" cap="flat" cmpd="sng">
                    <a:solidFill>
                      <a:schemeClr val="accent2"/>
                    </a:solidFill>
                    <a:prstDash val="solid"/>
                    <a:round/>
                    <a:headEnd type="none" w="med" len="med"/>
                    <a:tailEnd type="none" w="med" len="med"/>
                  </a:ln>
                </p:spPr>
              </p:cxnSp>
              <p:cxnSp>
                <p:nvCxnSpPr>
                  <p:cNvPr id="25" name="Google Shape;112;p19">
                    <a:extLst>
                      <a:ext uri="{FF2B5EF4-FFF2-40B4-BE49-F238E27FC236}">
                        <a16:creationId xmlns:a16="http://schemas.microsoft.com/office/drawing/2014/main" id="{EB7ABA95-1EF9-F107-A9B5-F7AB34D2E3F4}"/>
                      </a:ext>
                    </a:extLst>
                  </p:cNvPr>
                  <p:cNvCxnSpPr>
                    <a:endCxn id="26" idx="2"/>
                  </p:cNvCxnSpPr>
                  <p:nvPr/>
                </p:nvCxnSpPr>
                <p:spPr>
                  <a:xfrm rot="10800000" flipH="1">
                    <a:off x="2761164" y="2704301"/>
                    <a:ext cx="750900" cy="739800"/>
                  </a:xfrm>
                  <a:prstGeom prst="straightConnector1">
                    <a:avLst/>
                  </a:prstGeom>
                  <a:noFill/>
                  <a:ln w="19050" cap="flat" cmpd="sng">
                    <a:solidFill>
                      <a:schemeClr val="accent2"/>
                    </a:solidFill>
                    <a:prstDash val="solid"/>
                    <a:round/>
                    <a:headEnd type="none" w="med" len="med"/>
                    <a:tailEnd type="none" w="med" len="med"/>
                  </a:ln>
                </p:spPr>
              </p:cxnSp>
              <p:sp>
                <p:nvSpPr>
                  <p:cNvPr id="26" name="Google Shape;113;p19">
                    <a:extLst>
                      <a:ext uri="{FF2B5EF4-FFF2-40B4-BE49-F238E27FC236}">
                        <a16:creationId xmlns:a16="http://schemas.microsoft.com/office/drawing/2014/main" id="{8D20E077-93BF-E9D1-836D-76887BA22291}"/>
                      </a:ext>
                    </a:extLst>
                  </p:cNvPr>
                  <p:cNvSpPr/>
                  <p:nvPr/>
                </p:nvSpPr>
                <p:spPr>
                  <a:xfrm rot="-5400000">
                    <a:off x="2774925" y="20096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114;p19">
                    <a:extLst>
                      <a:ext uri="{FF2B5EF4-FFF2-40B4-BE49-F238E27FC236}">
                        <a16:creationId xmlns:a16="http://schemas.microsoft.com/office/drawing/2014/main" id="{40F2DBE9-F54E-4E0F-289E-F774764D26BB}"/>
                      </a:ext>
                    </a:extLst>
                  </p:cNvPr>
                  <p:cNvCxnSpPr>
                    <a:stCxn id="26" idx="0"/>
                  </p:cNvCxnSpPr>
                  <p:nvPr/>
                </p:nvCxnSpPr>
                <p:spPr>
                  <a:xfrm rot="10800000">
                    <a:off x="3002663" y="1609810"/>
                    <a:ext cx="493800" cy="495600"/>
                  </a:xfrm>
                  <a:prstGeom prst="straightConnector1">
                    <a:avLst/>
                  </a:prstGeom>
                  <a:noFill/>
                  <a:ln w="19050" cap="flat" cmpd="sng">
                    <a:solidFill>
                      <a:schemeClr val="accent2"/>
                    </a:solidFill>
                    <a:prstDash val="solid"/>
                    <a:round/>
                    <a:headEnd type="none" w="med" len="med"/>
                    <a:tailEnd type="none" w="med" len="med"/>
                  </a:ln>
                </p:spPr>
              </p:cxnSp>
            </p:grpSp>
            <p:grpSp>
              <p:nvGrpSpPr>
                <p:cNvPr id="16" name="Google Shape;115;p19">
                  <a:extLst>
                    <a:ext uri="{FF2B5EF4-FFF2-40B4-BE49-F238E27FC236}">
                      <a16:creationId xmlns:a16="http://schemas.microsoft.com/office/drawing/2014/main" id="{0A596794-7B5B-49F9-97D0-DCA8E1FBCFC5}"/>
                    </a:ext>
                  </a:extLst>
                </p:cNvPr>
                <p:cNvGrpSpPr/>
                <p:nvPr/>
              </p:nvGrpSpPr>
              <p:grpSpPr>
                <a:xfrm flipH="1">
                  <a:off x="1512291" y="1535856"/>
                  <a:ext cx="463438" cy="463438"/>
                  <a:chOff x="2900798" y="1222606"/>
                  <a:chExt cx="463438" cy="463438"/>
                </a:xfrm>
              </p:grpSpPr>
              <p:sp>
                <p:nvSpPr>
                  <p:cNvPr id="17" name="Google Shape;116;p19">
                    <a:extLst>
                      <a:ext uri="{FF2B5EF4-FFF2-40B4-BE49-F238E27FC236}">
                        <a16:creationId xmlns:a16="http://schemas.microsoft.com/office/drawing/2014/main" id="{D39C1DD6-FB50-46BE-8326-04BA7612B1BA}"/>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a:noFill/>
                  </a:ln>
                </p:spPr>
              </p:sp>
              <p:sp>
                <p:nvSpPr>
                  <p:cNvPr id="18" name="Google Shape;117;p19">
                    <a:extLst>
                      <a:ext uri="{FF2B5EF4-FFF2-40B4-BE49-F238E27FC236}">
                        <a16:creationId xmlns:a16="http://schemas.microsoft.com/office/drawing/2014/main" id="{CD55D21E-0919-C35C-E6A2-DD71B91266C0}"/>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118;p19">
                <a:extLst>
                  <a:ext uri="{FF2B5EF4-FFF2-40B4-BE49-F238E27FC236}">
                    <a16:creationId xmlns:a16="http://schemas.microsoft.com/office/drawing/2014/main" id="{D6442B6C-5742-072C-037D-23395076961E}"/>
                  </a:ext>
                </a:extLst>
              </p:cNvPr>
              <p:cNvSpPr/>
              <p:nvPr/>
            </p:nvSpPr>
            <p:spPr>
              <a:xfrm>
                <a:off x="3310424" y="2028567"/>
                <a:ext cx="374925" cy="771565"/>
              </a:xfrm>
              <a:prstGeom prst="rect">
                <a:avLst/>
              </a:prstGeom>
            </p:spPr>
            <p:txBody>
              <a:bodyPr>
                <a:prstTxWarp prst="textPlain">
                  <a:avLst/>
                </a:prstTxWarp>
              </a:bodyPr>
              <a:lstStyle/>
              <a:p>
                <a:pPr lvl="0" algn="ctr"/>
                <a:r>
                  <a:rPr b="1" i="0">
                    <a:ln w="19050" cap="flat" cmpd="sng">
                      <a:solidFill>
                        <a:schemeClr val="accent2"/>
                      </a:solidFill>
                      <a:prstDash val="solid"/>
                      <a:round/>
                      <a:headEnd type="none" w="sm" len="sm"/>
                      <a:tailEnd type="none" w="sm" len="sm"/>
                    </a:ln>
                    <a:solidFill>
                      <a:schemeClr val="lt1"/>
                    </a:solidFill>
                    <a:latin typeface="Fira Sans Extra Condensed"/>
                  </a:rPr>
                  <a:t>1</a:t>
                </a:r>
              </a:p>
            </p:txBody>
          </p:sp>
        </p:grpSp>
      </p:grpSp>
      <p:grpSp>
        <p:nvGrpSpPr>
          <p:cNvPr id="30" name="Google Shape;137;p19">
            <a:extLst>
              <a:ext uri="{FF2B5EF4-FFF2-40B4-BE49-F238E27FC236}">
                <a16:creationId xmlns:a16="http://schemas.microsoft.com/office/drawing/2014/main" id="{5430470B-BF7B-05DE-709F-9C14D41E4960}"/>
              </a:ext>
            </a:extLst>
          </p:cNvPr>
          <p:cNvGrpSpPr/>
          <p:nvPr/>
        </p:nvGrpSpPr>
        <p:grpSpPr>
          <a:xfrm>
            <a:off x="7496425" y="2623315"/>
            <a:ext cx="3218997" cy="3191706"/>
            <a:chOff x="3314326" y="2334451"/>
            <a:chExt cx="2434828" cy="2344849"/>
          </a:xfrm>
        </p:grpSpPr>
        <p:grpSp>
          <p:nvGrpSpPr>
            <p:cNvPr id="31" name="Google Shape;138;p19">
              <a:extLst>
                <a:ext uri="{FF2B5EF4-FFF2-40B4-BE49-F238E27FC236}">
                  <a16:creationId xmlns:a16="http://schemas.microsoft.com/office/drawing/2014/main" id="{73881D4D-910A-2C1B-91F9-04CBED7937E7}"/>
                </a:ext>
              </a:extLst>
            </p:cNvPr>
            <p:cNvGrpSpPr/>
            <p:nvPr/>
          </p:nvGrpSpPr>
          <p:grpSpPr>
            <a:xfrm>
              <a:off x="3572775" y="3028959"/>
              <a:ext cx="1828800" cy="1650341"/>
              <a:chOff x="3572775" y="3028959"/>
              <a:chExt cx="1828800" cy="1650341"/>
            </a:xfrm>
          </p:grpSpPr>
          <p:sp>
            <p:nvSpPr>
              <p:cNvPr id="46" name="Google Shape;139;p19">
                <a:extLst>
                  <a:ext uri="{FF2B5EF4-FFF2-40B4-BE49-F238E27FC236}">
                    <a16:creationId xmlns:a16="http://schemas.microsoft.com/office/drawing/2014/main" id="{0C07A954-C7AE-BFE5-9D2C-7909BD02C0AB}"/>
                  </a:ext>
                </a:extLst>
              </p:cNvPr>
              <p:cNvSpPr txBox="1"/>
              <p:nvPr/>
            </p:nvSpPr>
            <p:spPr>
              <a:xfrm>
                <a:off x="3572775" y="4107800"/>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5"/>
                    </a:solidFill>
                    <a:highlight>
                      <a:schemeClr val="lt1"/>
                    </a:highlight>
                    <a:latin typeface="Fira Sans Extra Condensed"/>
                    <a:ea typeface="Fira Sans Extra Condensed"/>
                    <a:cs typeface="Fira Sans Extra Condensed"/>
                    <a:sym typeface="Fira Sans Extra Condensed"/>
                  </a:rPr>
                  <a:t>Tác dụng</a:t>
                </a:r>
                <a:endParaRPr sz="2000" b="1">
                  <a:solidFill>
                    <a:schemeClr val="accent5"/>
                  </a:solidFill>
                  <a:highlight>
                    <a:schemeClr val="lt1"/>
                  </a:highlight>
                  <a:latin typeface="Fira Sans Extra Condensed"/>
                  <a:ea typeface="Fira Sans Extra Condensed"/>
                  <a:cs typeface="Fira Sans Extra Condensed"/>
                  <a:sym typeface="Fira Sans Extra Condensed"/>
                </a:endParaRPr>
              </a:p>
            </p:txBody>
          </p:sp>
          <p:sp>
            <p:nvSpPr>
              <p:cNvPr id="47" name="Google Shape;140;p19">
                <a:extLst>
                  <a:ext uri="{FF2B5EF4-FFF2-40B4-BE49-F238E27FC236}">
                    <a16:creationId xmlns:a16="http://schemas.microsoft.com/office/drawing/2014/main" id="{B7A6A6A5-8F19-2715-B710-BDF136F2D6EE}"/>
                  </a:ext>
                </a:extLst>
              </p:cNvPr>
              <p:cNvSpPr txBox="1"/>
              <p:nvPr/>
            </p:nvSpPr>
            <p:spPr>
              <a:xfrm>
                <a:off x="3719466" y="3028959"/>
                <a:ext cx="1536900" cy="830100"/>
              </a:xfrm>
              <a:prstGeom prst="rect">
                <a:avLst/>
              </a:prstGeom>
              <a:noFill/>
              <a:ln>
                <a:noFill/>
              </a:ln>
            </p:spPr>
            <p:txBody>
              <a:bodyPr spcFirstLastPara="1" wrap="square" lIns="91425" tIns="91425" rIns="91425" bIns="91425" anchor="ctr" anchorCtr="0">
                <a:noAutofit/>
              </a:bodyPr>
              <a:lstStyle/>
              <a:p>
                <a:pPr algn="ctr"/>
                <a:r>
                  <a:rPr lang="en-US" sz="1800">
                    <a:effectLst/>
                    <a:latin typeface="Times New Roman" panose="02020603050405020304" pitchFamily="18" charset="0"/>
                    <a:ea typeface="Calibri" panose="020F0502020204030204" pitchFamily="34" charset="0"/>
                  </a:rPr>
                  <a:t>gợi lên hình ảnh rạng ngời của lá cờ Tổ quốc và niềm tự hào của tác giả về đất nước, về tương lai tươi sáng của dân tộc.</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32" name="Google Shape;141;p19">
              <a:extLst>
                <a:ext uri="{FF2B5EF4-FFF2-40B4-BE49-F238E27FC236}">
                  <a16:creationId xmlns:a16="http://schemas.microsoft.com/office/drawing/2014/main" id="{1A9BD382-BD0E-8DBC-212C-044591E583DF}"/>
                </a:ext>
              </a:extLst>
            </p:cNvPr>
            <p:cNvGrpSpPr/>
            <p:nvPr/>
          </p:nvGrpSpPr>
          <p:grpSpPr>
            <a:xfrm>
              <a:off x="3314326" y="2334451"/>
              <a:ext cx="2434828" cy="2027294"/>
              <a:chOff x="3314326" y="2334451"/>
              <a:chExt cx="2434828" cy="2027294"/>
            </a:xfrm>
          </p:grpSpPr>
          <p:grpSp>
            <p:nvGrpSpPr>
              <p:cNvPr id="33" name="Google Shape;142;p19">
                <a:extLst>
                  <a:ext uri="{FF2B5EF4-FFF2-40B4-BE49-F238E27FC236}">
                    <a16:creationId xmlns:a16="http://schemas.microsoft.com/office/drawing/2014/main" id="{BBEAA562-2495-16DE-D62C-F556DB23A6FE}"/>
                  </a:ext>
                </a:extLst>
              </p:cNvPr>
              <p:cNvGrpSpPr/>
              <p:nvPr/>
            </p:nvGrpSpPr>
            <p:grpSpPr>
              <a:xfrm>
                <a:off x="3314326" y="2334451"/>
                <a:ext cx="2330750" cy="2027294"/>
                <a:chOff x="3314326" y="2334451"/>
                <a:chExt cx="2330750" cy="2027294"/>
              </a:xfrm>
            </p:grpSpPr>
            <p:grpSp>
              <p:nvGrpSpPr>
                <p:cNvPr id="35" name="Google Shape;143;p19">
                  <a:extLst>
                    <a:ext uri="{FF2B5EF4-FFF2-40B4-BE49-F238E27FC236}">
                      <a16:creationId xmlns:a16="http://schemas.microsoft.com/office/drawing/2014/main" id="{B5BD4B09-BCA5-FBEC-35FD-B9E7CE121A46}"/>
                    </a:ext>
                  </a:extLst>
                </p:cNvPr>
                <p:cNvGrpSpPr/>
                <p:nvPr/>
              </p:nvGrpSpPr>
              <p:grpSpPr>
                <a:xfrm rot="10800000" flipH="1">
                  <a:off x="3314326" y="2334451"/>
                  <a:ext cx="2330750" cy="1953399"/>
                  <a:chOff x="1284175" y="1609751"/>
                  <a:chExt cx="2330750" cy="1953399"/>
                </a:xfrm>
              </p:grpSpPr>
              <p:sp>
                <p:nvSpPr>
                  <p:cNvPr id="39" name="Google Shape;144;p19">
                    <a:extLst>
                      <a:ext uri="{FF2B5EF4-FFF2-40B4-BE49-F238E27FC236}">
                        <a16:creationId xmlns:a16="http://schemas.microsoft.com/office/drawing/2014/main" id="{8B354361-F1AD-DBE2-C473-0CAA2A4110C7}"/>
                      </a:ext>
                    </a:extLst>
                  </p:cNvPr>
                  <p:cNvSpPr/>
                  <p:nvPr/>
                </p:nvSpPr>
                <p:spPr>
                  <a:xfrm>
                    <a:off x="1284175" y="1990250"/>
                    <a:ext cx="868800" cy="830100"/>
                  </a:xfrm>
                  <a:prstGeom prst="arc">
                    <a:avLst>
                      <a:gd name="adj1" fmla="val 8316671"/>
                      <a:gd name="adj2" fmla="val 1298508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p19">
                    <a:extLst>
                      <a:ext uri="{FF2B5EF4-FFF2-40B4-BE49-F238E27FC236}">
                        <a16:creationId xmlns:a16="http://schemas.microsoft.com/office/drawing/2014/main" id="{00D69F47-3B57-BDC5-B629-9C230AB7E92F}"/>
                      </a:ext>
                    </a:extLst>
                  </p:cNvPr>
                  <p:cNvSpPr/>
                  <p:nvPr/>
                </p:nvSpPr>
                <p:spPr>
                  <a:xfrm>
                    <a:off x="2016175" y="2754950"/>
                    <a:ext cx="871800" cy="808200"/>
                  </a:xfrm>
                  <a:prstGeom prst="arc">
                    <a:avLst>
                      <a:gd name="adj1" fmla="val 2568671"/>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146;p19">
                    <a:extLst>
                      <a:ext uri="{FF2B5EF4-FFF2-40B4-BE49-F238E27FC236}">
                        <a16:creationId xmlns:a16="http://schemas.microsoft.com/office/drawing/2014/main" id="{A202B2A1-0A43-EEA4-3FD6-A863EB17CC2F}"/>
                      </a:ext>
                    </a:extLst>
                  </p:cNvPr>
                  <p:cNvCxnSpPr>
                    <a:stCxn id="39" idx="0"/>
                    <a:endCxn id="40" idx="2"/>
                  </p:cNvCxnSpPr>
                  <p:nvPr/>
                </p:nvCxnSpPr>
                <p:spPr>
                  <a:xfrm>
                    <a:off x="1399262" y="2686702"/>
                    <a:ext cx="762300" cy="773700"/>
                  </a:xfrm>
                  <a:prstGeom prst="straightConnector1">
                    <a:avLst/>
                  </a:prstGeom>
                  <a:noFill/>
                  <a:ln w="19050" cap="flat" cmpd="sng">
                    <a:solidFill>
                      <a:schemeClr val="accent5"/>
                    </a:solidFill>
                    <a:prstDash val="solid"/>
                    <a:round/>
                    <a:headEnd type="none" w="med" len="med"/>
                    <a:tailEnd type="none" w="med" len="med"/>
                  </a:ln>
                </p:spPr>
              </p:cxnSp>
              <p:cxnSp>
                <p:nvCxnSpPr>
                  <p:cNvPr id="42" name="Google Shape;147;p19">
                    <a:extLst>
                      <a:ext uri="{FF2B5EF4-FFF2-40B4-BE49-F238E27FC236}">
                        <a16:creationId xmlns:a16="http://schemas.microsoft.com/office/drawing/2014/main" id="{4699A106-424A-0AED-EDE8-D5F48C7F868A}"/>
                      </a:ext>
                    </a:extLst>
                  </p:cNvPr>
                  <p:cNvCxnSpPr>
                    <a:endCxn id="39" idx="2"/>
                  </p:cNvCxnSpPr>
                  <p:nvPr/>
                </p:nvCxnSpPr>
                <p:spPr>
                  <a:xfrm flipH="1">
                    <a:off x="1374744" y="1940139"/>
                    <a:ext cx="193500" cy="211500"/>
                  </a:xfrm>
                  <a:prstGeom prst="straightConnector1">
                    <a:avLst/>
                  </a:prstGeom>
                  <a:noFill/>
                  <a:ln w="19050" cap="flat" cmpd="sng">
                    <a:solidFill>
                      <a:schemeClr val="accent5"/>
                    </a:solidFill>
                    <a:prstDash val="solid"/>
                    <a:round/>
                    <a:headEnd type="none" w="med" len="med"/>
                    <a:tailEnd type="none" w="med" len="med"/>
                  </a:ln>
                </p:spPr>
              </p:cxnSp>
              <p:cxnSp>
                <p:nvCxnSpPr>
                  <p:cNvPr id="43" name="Google Shape;148;p19">
                    <a:extLst>
                      <a:ext uri="{FF2B5EF4-FFF2-40B4-BE49-F238E27FC236}">
                        <a16:creationId xmlns:a16="http://schemas.microsoft.com/office/drawing/2014/main" id="{203C580D-C35D-FA54-10C1-C41D7413E40B}"/>
                      </a:ext>
                    </a:extLst>
                  </p:cNvPr>
                  <p:cNvCxnSpPr>
                    <a:endCxn id="44" idx="2"/>
                  </p:cNvCxnSpPr>
                  <p:nvPr/>
                </p:nvCxnSpPr>
                <p:spPr>
                  <a:xfrm rot="10800000" flipH="1">
                    <a:off x="2761164" y="2704301"/>
                    <a:ext cx="750900" cy="739800"/>
                  </a:xfrm>
                  <a:prstGeom prst="straightConnector1">
                    <a:avLst/>
                  </a:prstGeom>
                  <a:noFill/>
                  <a:ln w="19050" cap="flat" cmpd="sng">
                    <a:solidFill>
                      <a:schemeClr val="accent5"/>
                    </a:solidFill>
                    <a:prstDash val="solid"/>
                    <a:round/>
                    <a:headEnd type="none" w="med" len="med"/>
                    <a:tailEnd type="none" w="med" len="med"/>
                  </a:ln>
                </p:spPr>
              </p:cxnSp>
              <p:sp>
                <p:nvSpPr>
                  <p:cNvPr id="44" name="Google Shape;149;p19">
                    <a:extLst>
                      <a:ext uri="{FF2B5EF4-FFF2-40B4-BE49-F238E27FC236}">
                        <a16:creationId xmlns:a16="http://schemas.microsoft.com/office/drawing/2014/main" id="{6C385EC7-78E2-3E1A-AF0A-F9008C5CB781}"/>
                      </a:ext>
                    </a:extLst>
                  </p:cNvPr>
                  <p:cNvSpPr/>
                  <p:nvPr/>
                </p:nvSpPr>
                <p:spPr>
                  <a:xfrm rot="-5400000">
                    <a:off x="2774925" y="2009650"/>
                    <a:ext cx="871800" cy="808200"/>
                  </a:xfrm>
                  <a:prstGeom prst="arc">
                    <a:avLst>
                      <a:gd name="adj1" fmla="val 5234364"/>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150;p19">
                    <a:extLst>
                      <a:ext uri="{FF2B5EF4-FFF2-40B4-BE49-F238E27FC236}">
                        <a16:creationId xmlns:a16="http://schemas.microsoft.com/office/drawing/2014/main" id="{C603414A-D53F-5042-9BFC-3C8276801277}"/>
                      </a:ext>
                    </a:extLst>
                  </p:cNvPr>
                  <p:cNvCxnSpPr/>
                  <p:nvPr/>
                </p:nvCxnSpPr>
                <p:spPr>
                  <a:xfrm rot="10800000">
                    <a:off x="3002799" y="1609751"/>
                    <a:ext cx="459300" cy="449100"/>
                  </a:xfrm>
                  <a:prstGeom prst="straightConnector1">
                    <a:avLst/>
                  </a:prstGeom>
                  <a:noFill/>
                  <a:ln w="19050" cap="flat" cmpd="sng">
                    <a:solidFill>
                      <a:schemeClr val="accent5"/>
                    </a:solidFill>
                    <a:prstDash val="solid"/>
                    <a:round/>
                    <a:headEnd type="none" w="med" len="med"/>
                    <a:tailEnd type="none" w="med" len="med"/>
                  </a:ln>
                </p:spPr>
              </p:cxnSp>
            </p:grpSp>
            <p:grpSp>
              <p:nvGrpSpPr>
                <p:cNvPr id="36" name="Google Shape;151;p19">
                  <a:extLst>
                    <a:ext uri="{FF2B5EF4-FFF2-40B4-BE49-F238E27FC236}">
                      <a16:creationId xmlns:a16="http://schemas.microsoft.com/office/drawing/2014/main" id="{2645C897-653B-8D31-01F6-A07A17AB2D17}"/>
                    </a:ext>
                  </a:extLst>
                </p:cNvPr>
                <p:cNvGrpSpPr/>
                <p:nvPr/>
              </p:nvGrpSpPr>
              <p:grpSpPr>
                <a:xfrm rot="10800000">
                  <a:off x="3542443" y="3898307"/>
                  <a:ext cx="463438" cy="463438"/>
                  <a:chOff x="2900798" y="1222606"/>
                  <a:chExt cx="463438" cy="463438"/>
                </a:xfrm>
              </p:grpSpPr>
              <p:sp>
                <p:nvSpPr>
                  <p:cNvPr id="37" name="Google Shape;152;p19">
                    <a:extLst>
                      <a:ext uri="{FF2B5EF4-FFF2-40B4-BE49-F238E27FC236}">
                        <a16:creationId xmlns:a16="http://schemas.microsoft.com/office/drawing/2014/main" id="{4E67F3DD-D66B-F000-98C2-C05E43D72137}"/>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w="9525" cap="flat" cmpd="sng">
                    <a:solidFill>
                      <a:schemeClr val="accent5"/>
                    </a:solidFill>
                    <a:prstDash val="solid"/>
                    <a:round/>
                    <a:headEnd type="none" w="med" len="med"/>
                    <a:tailEnd type="none" w="med" len="med"/>
                  </a:ln>
                </p:spPr>
              </p:sp>
              <p:sp>
                <p:nvSpPr>
                  <p:cNvPr id="38" name="Google Shape;153;p19">
                    <a:extLst>
                      <a:ext uri="{FF2B5EF4-FFF2-40B4-BE49-F238E27FC236}">
                        <a16:creationId xmlns:a16="http://schemas.microsoft.com/office/drawing/2014/main" id="{837B9E30-ABAB-71E1-17AF-B4D023F2B8FB}"/>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154;p19">
                <a:extLst>
                  <a:ext uri="{FF2B5EF4-FFF2-40B4-BE49-F238E27FC236}">
                    <a16:creationId xmlns:a16="http://schemas.microsoft.com/office/drawing/2014/main" id="{21BBEC65-BDA6-4B40-4D77-E757B7006620}"/>
                  </a:ext>
                </a:extLst>
              </p:cNvPr>
              <p:cNvSpPr/>
              <p:nvPr/>
            </p:nvSpPr>
            <p:spPr>
              <a:xfrm>
                <a:off x="5277069" y="3049653"/>
                <a:ext cx="472086" cy="788711"/>
              </a:xfrm>
              <a:prstGeom prst="rect">
                <a:avLst/>
              </a:prstGeom>
            </p:spPr>
            <p:txBody>
              <a:bodyPr>
                <a:prstTxWarp prst="textPlain">
                  <a:avLst/>
                </a:prstTxWarp>
              </a:bodyPr>
              <a:lstStyle/>
              <a:p>
                <a:pPr lvl="0" algn="ctr"/>
                <a:r>
                  <a:rPr b="1" i="0">
                    <a:ln w="19050" cap="flat" cmpd="sng">
                      <a:solidFill>
                        <a:schemeClr val="accent5"/>
                      </a:solidFill>
                      <a:prstDash val="solid"/>
                      <a:round/>
                      <a:headEnd type="none" w="sm" len="sm"/>
                      <a:tailEnd type="none" w="sm" len="sm"/>
                    </a:ln>
                    <a:solidFill>
                      <a:schemeClr val="lt1"/>
                    </a:solidFill>
                    <a:latin typeface="Fira Sans Extra Condensed"/>
                  </a:rPr>
                  <a:t>2</a:t>
                </a:r>
              </a:p>
            </p:txBody>
          </p:sp>
        </p:grpSp>
      </p:grpSp>
      <p:pic>
        <p:nvPicPr>
          <p:cNvPr id="49" name="图片 14">
            <a:extLst>
              <a:ext uri="{FF2B5EF4-FFF2-40B4-BE49-F238E27FC236}">
                <a16:creationId xmlns:a16="http://schemas.microsoft.com/office/drawing/2014/main" id="{3BA0069C-A31D-DDCA-2AB7-700134099825}"/>
              </a:ext>
            </a:extLst>
          </p:cNvPr>
          <p:cNvPicPr>
            <a:picLocks noChangeAspect="1"/>
          </p:cNvPicPr>
          <p:nvPr/>
        </p:nvPicPr>
        <p:blipFill rotWithShape="1">
          <a:blip r:embed="rId9">
            <a:extLst>
              <a:ext uri="{28A0092B-C50C-407E-A947-70E740481C1C}">
                <a14:useLocalDpi xmlns:a14="http://schemas.microsoft.com/office/drawing/2010/main" val="0"/>
              </a:ext>
            </a:extLst>
          </a:blip>
          <a:srcRect b="16124"/>
          <a:stretch/>
        </p:blipFill>
        <p:spPr>
          <a:xfrm>
            <a:off x="4381979" y="3959389"/>
            <a:ext cx="3459237" cy="2901462"/>
          </a:xfrm>
          <a:prstGeom prst="rect">
            <a:avLst/>
          </a:prstGeom>
        </p:spPr>
      </p:pic>
    </p:spTree>
    <p:extLst>
      <p:ext uri="{BB962C8B-B14F-4D97-AF65-F5344CB8AC3E}">
        <p14:creationId xmlns:p14="http://schemas.microsoft.com/office/powerpoint/2010/main" val="2670956251"/>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3. Bài tập 3</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4" name="组 19">
            <a:extLst>
              <a:ext uri="{FF2B5EF4-FFF2-40B4-BE49-F238E27FC236}">
                <a16:creationId xmlns:a16="http://schemas.microsoft.com/office/drawing/2014/main" id="{28DB4060-0308-454A-ADCA-045CAC5067D0}"/>
              </a:ext>
            </a:extLst>
          </p:cNvPr>
          <p:cNvGrpSpPr/>
          <p:nvPr/>
        </p:nvGrpSpPr>
        <p:grpSpPr>
          <a:xfrm>
            <a:off x="4889699" y="1518367"/>
            <a:ext cx="2246127" cy="1858021"/>
            <a:chOff x="4739640" y="33668"/>
            <a:chExt cx="2712720" cy="2490216"/>
          </a:xfrm>
        </p:grpSpPr>
        <p:pic>
          <p:nvPicPr>
            <p:cNvPr id="5" name="图片 20">
              <a:extLst>
                <a:ext uri="{FF2B5EF4-FFF2-40B4-BE49-F238E27FC236}">
                  <a16:creationId xmlns:a16="http://schemas.microsoft.com/office/drawing/2014/main" id="{37FB5F99-D3B2-438A-8CD3-AEC516A88E16}"/>
                </a:ext>
              </a:extLst>
            </p:cNvPr>
            <p:cNvPicPr>
              <a:picLocks noChangeAspect="1"/>
            </p:cNvPicPr>
            <p:nvPr/>
          </p:nvPicPr>
          <p:blipFill>
            <a:blip r:embed="rId8"/>
            <a:stretch>
              <a:fillRect/>
            </a:stretch>
          </p:blipFill>
          <p:spPr>
            <a:xfrm>
              <a:off x="4739640" y="33668"/>
              <a:ext cx="2712720" cy="2490216"/>
            </a:xfrm>
            <a:prstGeom prst="rect">
              <a:avLst/>
            </a:prstGeom>
          </p:spPr>
        </p:pic>
        <p:sp>
          <p:nvSpPr>
            <p:cNvPr id="6" name="文本框 21">
              <a:extLst>
                <a:ext uri="{FF2B5EF4-FFF2-40B4-BE49-F238E27FC236}">
                  <a16:creationId xmlns:a16="http://schemas.microsoft.com/office/drawing/2014/main" id="{242BD1A3-5203-42D3-8BB8-9CBAB5483E70}"/>
                </a:ext>
              </a:extLst>
            </p:cNvPr>
            <p:cNvSpPr txBox="1"/>
            <p:nvPr/>
          </p:nvSpPr>
          <p:spPr>
            <a:xfrm rot="21237856">
              <a:off x="5084538"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Điệp ngữ</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8" name="Google Shape;101;p19">
            <a:extLst>
              <a:ext uri="{FF2B5EF4-FFF2-40B4-BE49-F238E27FC236}">
                <a16:creationId xmlns:a16="http://schemas.microsoft.com/office/drawing/2014/main" id="{1D528893-666A-5020-3523-279BD4BA37E1}"/>
              </a:ext>
            </a:extLst>
          </p:cNvPr>
          <p:cNvGrpSpPr/>
          <p:nvPr/>
        </p:nvGrpSpPr>
        <p:grpSpPr>
          <a:xfrm>
            <a:off x="1537070" y="2479880"/>
            <a:ext cx="3174506" cy="3230861"/>
            <a:chOff x="1284175" y="1189535"/>
            <a:chExt cx="2401175" cy="2373615"/>
          </a:xfrm>
        </p:grpSpPr>
        <p:grpSp>
          <p:nvGrpSpPr>
            <p:cNvPr id="9" name="Google Shape;102;p19">
              <a:extLst>
                <a:ext uri="{FF2B5EF4-FFF2-40B4-BE49-F238E27FC236}">
                  <a16:creationId xmlns:a16="http://schemas.microsoft.com/office/drawing/2014/main" id="{8AED2736-60C9-2B9D-DB0C-2F0E708BD5BC}"/>
                </a:ext>
              </a:extLst>
            </p:cNvPr>
            <p:cNvGrpSpPr/>
            <p:nvPr/>
          </p:nvGrpSpPr>
          <p:grpSpPr>
            <a:xfrm>
              <a:off x="1502483" y="1189535"/>
              <a:ext cx="1828800" cy="1639865"/>
              <a:chOff x="1502483" y="1189535"/>
              <a:chExt cx="1828800" cy="1639865"/>
            </a:xfrm>
          </p:grpSpPr>
          <p:sp>
            <p:nvSpPr>
              <p:cNvPr id="28" name="Google Shape;103;p19">
                <a:extLst>
                  <a:ext uri="{FF2B5EF4-FFF2-40B4-BE49-F238E27FC236}">
                    <a16:creationId xmlns:a16="http://schemas.microsoft.com/office/drawing/2014/main" id="{A6A62FA2-BF18-5700-85F2-873211EE921B}"/>
                  </a:ext>
                </a:extLst>
              </p:cNvPr>
              <p:cNvSpPr txBox="1"/>
              <p:nvPr/>
            </p:nvSpPr>
            <p:spPr>
              <a:xfrm>
                <a:off x="1502483" y="1189535"/>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2"/>
                    </a:solidFill>
                    <a:highlight>
                      <a:schemeClr val="lt1"/>
                    </a:highlight>
                    <a:latin typeface="Fira Sans Extra Condensed"/>
                    <a:ea typeface="Fira Sans Extra Condensed"/>
                    <a:cs typeface="Fira Sans Extra Condensed"/>
                    <a:sym typeface="Fira Sans Extra Condensed"/>
                  </a:rPr>
                  <a:t>BPTT</a:t>
                </a:r>
                <a:endParaRPr sz="2000" b="1">
                  <a:solidFill>
                    <a:schemeClr val="accent2"/>
                  </a:solidFill>
                  <a:highlight>
                    <a:schemeClr val="lt1"/>
                  </a:highlight>
                  <a:latin typeface="Fira Sans Extra Condensed"/>
                  <a:ea typeface="Fira Sans Extra Condensed"/>
                  <a:cs typeface="Fira Sans Extra Condensed"/>
                  <a:sym typeface="Fira Sans Extra Condensed"/>
                </a:endParaRPr>
              </a:p>
            </p:txBody>
          </p:sp>
          <p:sp>
            <p:nvSpPr>
              <p:cNvPr id="29" name="Google Shape;104;p19">
                <a:extLst>
                  <a:ext uri="{FF2B5EF4-FFF2-40B4-BE49-F238E27FC236}">
                    <a16:creationId xmlns:a16="http://schemas.microsoft.com/office/drawing/2014/main" id="{523F8D4C-DC74-7DD4-9336-4E0DFFF5E3B1}"/>
                  </a:ext>
                </a:extLst>
              </p:cNvPr>
              <p:cNvSpPr txBox="1"/>
              <p:nvPr/>
            </p:nvSpPr>
            <p:spPr>
              <a:xfrm>
                <a:off x="1681925" y="1999300"/>
                <a:ext cx="1537500" cy="83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i="1">
                    <a:effectLst/>
                    <a:latin typeface="Times New Roman" panose="02020603050405020304" pitchFamily="18" charset="0"/>
                    <a:ea typeface="Calibri" panose="020F0502020204030204" pitchFamily="34" charset="0"/>
                  </a:rPr>
                  <a:t>Dù là tuổi hai mươi/ Dù là khi tóc bạc</a:t>
                </a:r>
                <a:endParaRPr sz="1600">
                  <a:solidFill>
                    <a:srgbClr val="242424"/>
                  </a:solidFill>
                  <a:latin typeface="Roboto"/>
                  <a:ea typeface="Roboto"/>
                  <a:cs typeface="Roboto"/>
                  <a:sym typeface="Roboto"/>
                </a:endParaRPr>
              </a:p>
            </p:txBody>
          </p:sp>
        </p:grpSp>
        <p:grpSp>
          <p:nvGrpSpPr>
            <p:cNvPr id="10" name="Google Shape;105;p19">
              <a:extLst>
                <a:ext uri="{FF2B5EF4-FFF2-40B4-BE49-F238E27FC236}">
                  <a16:creationId xmlns:a16="http://schemas.microsoft.com/office/drawing/2014/main" id="{0E528747-9ECB-9036-D9A1-B02B2B62FD57}"/>
                </a:ext>
              </a:extLst>
            </p:cNvPr>
            <p:cNvGrpSpPr/>
            <p:nvPr/>
          </p:nvGrpSpPr>
          <p:grpSpPr>
            <a:xfrm>
              <a:off x="1284175" y="1535856"/>
              <a:ext cx="2401175" cy="2027294"/>
              <a:chOff x="1284175" y="1535856"/>
              <a:chExt cx="2401175" cy="2027294"/>
            </a:xfrm>
          </p:grpSpPr>
          <p:grpSp>
            <p:nvGrpSpPr>
              <p:cNvPr id="13" name="Google Shape;106;p19">
                <a:extLst>
                  <a:ext uri="{FF2B5EF4-FFF2-40B4-BE49-F238E27FC236}">
                    <a16:creationId xmlns:a16="http://schemas.microsoft.com/office/drawing/2014/main" id="{CA920D4B-2154-AA61-185E-72FBBA07E3DA}"/>
                  </a:ext>
                </a:extLst>
              </p:cNvPr>
              <p:cNvGrpSpPr/>
              <p:nvPr/>
            </p:nvGrpSpPr>
            <p:grpSpPr>
              <a:xfrm>
                <a:off x="1284175" y="1535856"/>
                <a:ext cx="2330750" cy="2027294"/>
                <a:chOff x="1284175" y="1535856"/>
                <a:chExt cx="2330750" cy="2027294"/>
              </a:xfrm>
            </p:grpSpPr>
            <p:grpSp>
              <p:nvGrpSpPr>
                <p:cNvPr id="15" name="Google Shape;107;p19">
                  <a:extLst>
                    <a:ext uri="{FF2B5EF4-FFF2-40B4-BE49-F238E27FC236}">
                      <a16:creationId xmlns:a16="http://schemas.microsoft.com/office/drawing/2014/main" id="{3ACB17C6-FFD8-0A7D-7454-6EE123B4D757}"/>
                    </a:ext>
                  </a:extLst>
                </p:cNvPr>
                <p:cNvGrpSpPr/>
                <p:nvPr/>
              </p:nvGrpSpPr>
              <p:grpSpPr>
                <a:xfrm>
                  <a:off x="1284175" y="1609810"/>
                  <a:ext cx="2330750" cy="1953340"/>
                  <a:chOff x="1284175" y="1609810"/>
                  <a:chExt cx="2330750" cy="1953340"/>
                </a:xfrm>
              </p:grpSpPr>
              <p:sp>
                <p:nvSpPr>
                  <p:cNvPr id="19" name="Google Shape;108;p19">
                    <a:extLst>
                      <a:ext uri="{FF2B5EF4-FFF2-40B4-BE49-F238E27FC236}">
                        <a16:creationId xmlns:a16="http://schemas.microsoft.com/office/drawing/2014/main" id="{D6FF2232-E46D-5B65-4B57-15C3AC75D4EC}"/>
                      </a:ext>
                    </a:extLst>
                  </p:cNvPr>
                  <p:cNvSpPr/>
                  <p:nvPr/>
                </p:nvSpPr>
                <p:spPr>
                  <a:xfrm>
                    <a:off x="1284175" y="1990250"/>
                    <a:ext cx="868800" cy="830100"/>
                  </a:xfrm>
                  <a:prstGeom prst="arc">
                    <a:avLst>
                      <a:gd name="adj1" fmla="val 8316671"/>
                      <a:gd name="adj2" fmla="val 1298508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p19">
                    <a:extLst>
                      <a:ext uri="{FF2B5EF4-FFF2-40B4-BE49-F238E27FC236}">
                        <a16:creationId xmlns:a16="http://schemas.microsoft.com/office/drawing/2014/main" id="{CFBE02DD-9CB0-2F15-EA6D-9B44C3C022B0}"/>
                      </a:ext>
                    </a:extLst>
                  </p:cNvPr>
                  <p:cNvSpPr/>
                  <p:nvPr/>
                </p:nvSpPr>
                <p:spPr>
                  <a:xfrm>
                    <a:off x="2016175" y="27549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110;p19">
                    <a:extLst>
                      <a:ext uri="{FF2B5EF4-FFF2-40B4-BE49-F238E27FC236}">
                        <a16:creationId xmlns:a16="http://schemas.microsoft.com/office/drawing/2014/main" id="{13B543B5-3D83-19F5-CECB-E55EB5C9B5C1}"/>
                      </a:ext>
                    </a:extLst>
                  </p:cNvPr>
                  <p:cNvCxnSpPr>
                    <a:stCxn id="19" idx="0"/>
                    <a:endCxn id="20" idx="2"/>
                  </p:cNvCxnSpPr>
                  <p:nvPr/>
                </p:nvCxnSpPr>
                <p:spPr>
                  <a:xfrm>
                    <a:off x="1399262" y="2686702"/>
                    <a:ext cx="762300" cy="773700"/>
                  </a:xfrm>
                  <a:prstGeom prst="straightConnector1">
                    <a:avLst/>
                  </a:prstGeom>
                  <a:noFill/>
                  <a:ln w="19050" cap="flat" cmpd="sng">
                    <a:solidFill>
                      <a:schemeClr val="accent2"/>
                    </a:solidFill>
                    <a:prstDash val="solid"/>
                    <a:round/>
                    <a:headEnd type="none" w="med" len="med"/>
                    <a:tailEnd type="none" w="med" len="med"/>
                  </a:ln>
                </p:spPr>
              </p:cxnSp>
              <p:cxnSp>
                <p:nvCxnSpPr>
                  <p:cNvPr id="24" name="Google Shape;111;p19">
                    <a:extLst>
                      <a:ext uri="{FF2B5EF4-FFF2-40B4-BE49-F238E27FC236}">
                        <a16:creationId xmlns:a16="http://schemas.microsoft.com/office/drawing/2014/main" id="{7F51E47F-901D-20D3-E1EA-4E63DAF70487}"/>
                      </a:ext>
                    </a:extLst>
                  </p:cNvPr>
                  <p:cNvCxnSpPr>
                    <a:endCxn id="19" idx="2"/>
                  </p:cNvCxnSpPr>
                  <p:nvPr/>
                </p:nvCxnSpPr>
                <p:spPr>
                  <a:xfrm flipH="1">
                    <a:off x="1374744" y="1940139"/>
                    <a:ext cx="193500" cy="211500"/>
                  </a:xfrm>
                  <a:prstGeom prst="straightConnector1">
                    <a:avLst/>
                  </a:prstGeom>
                  <a:noFill/>
                  <a:ln w="19050" cap="flat" cmpd="sng">
                    <a:solidFill>
                      <a:schemeClr val="accent2"/>
                    </a:solidFill>
                    <a:prstDash val="solid"/>
                    <a:round/>
                    <a:headEnd type="none" w="med" len="med"/>
                    <a:tailEnd type="none" w="med" len="med"/>
                  </a:ln>
                </p:spPr>
              </p:cxnSp>
              <p:cxnSp>
                <p:nvCxnSpPr>
                  <p:cNvPr id="25" name="Google Shape;112;p19">
                    <a:extLst>
                      <a:ext uri="{FF2B5EF4-FFF2-40B4-BE49-F238E27FC236}">
                        <a16:creationId xmlns:a16="http://schemas.microsoft.com/office/drawing/2014/main" id="{EB7ABA95-1EF9-F107-A9B5-F7AB34D2E3F4}"/>
                      </a:ext>
                    </a:extLst>
                  </p:cNvPr>
                  <p:cNvCxnSpPr>
                    <a:endCxn id="26" idx="2"/>
                  </p:cNvCxnSpPr>
                  <p:nvPr/>
                </p:nvCxnSpPr>
                <p:spPr>
                  <a:xfrm rot="10800000" flipH="1">
                    <a:off x="2761164" y="2704301"/>
                    <a:ext cx="750900" cy="739800"/>
                  </a:xfrm>
                  <a:prstGeom prst="straightConnector1">
                    <a:avLst/>
                  </a:prstGeom>
                  <a:noFill/>
                  <a:ln w="19050" cap="flat" cmpd="sng">
                    <a:solidFill>
                      <a:schemeClr val="accent2"/>
                    </a:solidFill>
                    <a:prstDash val="solid"/>
                    <a:round/>
                    <a:headEnd type="none" w="med" len="med"/>
                    <a:tailEnd type="none" w="med" len="med"/>
                  </a:ln>
                </p:spPr>
              </p:cxnSp>
              <p:sp>
                <p:nvSpPr>
                  <p:cNvPr id="26" name="Google Shape;113;p19">
                    <a:extLst>
                      <a:ext uri="{FF2B5EF4-FFF2-40B4-BE49-F238E27FC236}">
                        <a16:creationId xmlns:a16="http://schemas.microsoft.com/office/drawing/2014/main" id="{8D20E077-93BF-E9D1-836D-76887BA22291}"/>
                      </a:ext>
                    </a:extLst>
                  </p:cNvPr>
                  <p:cNvSpPr/>
                  <p:nvPr/>
                </p:nvSpPr>
                <p:spPr>
                  <a:xfrm rot="-5400000">
                    <a:off x="2774925" y="20096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114;p19">
                    <a:extLst>
                      <a:ext uri="{FF2B5EF4-FFF2-40B4-BE49-F238E27FC236}">
                        <a16:creationId xmlns:a16="http://schemas.microsoft.com/office/drawing/2014/main" id="{40F2DBE9-F54E-4E0F-289E-F774764D26BB}"/>
                      </a:ext>
                    </a:extLst>
                  </p:cNvPr>
                  <p:cNvCxnSpPr>
                    <a:stCxn id="26" idx="0"/>
                  </p:cNvCxnSpPr>
                  <p:nvPr/>
                </p:nvCxnSpPr>
                <p:spPr>
                  <a:xfrm rot="10800000">
                    <a:off x="3002663" y="1609810"/>
                    <a:ext cx="493800" cy="495600"/>
                  </a:xfrm>
                  <a:prstGeom prst="straightConnector1">
                    <a:avLst/>
                  </a:prstGeom>
                  <a:noFill/>
                  <a:ln w="19050" cap="flat" cmpd="sng">
                    <a:solidFill>
                      <a:schemeClr val="accent2"/>
                    </a:solidFill>
                    <a:prstDash val="solid"/>
                    <a:round/>
                    <a:headEnd type="none" w="med" len="med"/>
                    <a:tailEnd type="none" w="med" len="med"/>
                  </a:ln>
                </p:spPr>
              </p:cxnSp>
            </p:grpSp>
            <p:grpSp>
              <p:nvGrpSpPr>
                <p:cNvPr id="16" name="Google Shape;115;p19">
                  <a:extLst>
                    <a:ext uri="{FF2B5EF4-FFF2-40B4-BE49-F238E27FC236}">
                      <a16:creationId xmlns:a16="http://schemas.microsoft.com/office/drawing/2014/main" id="{0A596794-7B5B-49F9-97D0-DCA8E1FBCFC5}"/>
                    </a:ext>
                  </a:extLst>
                </p:cNvPr>
                <p:cNvGrpSpPr/>
                <p:nvPr/>
              </p:nvGrpSpPr>
              <p:grpSpPr>
                <a:xfrm flipH="1">
                  <a:off x="1512291" y="1535856"/>
                  <a:ext cx="463438" cy="463438"/>
                  <a:chOff x="2900798" y="1222606"/>
                  <a:chExt cx="463438" cy="463438"/>
                </a:xfrm>
              </p:grpSpPr>
              <p:sp>
                <p:nvSpPr>
                  <p:cNvPr id="17" name="Google Shape;116;p19">
                    <a:extLst>
                      <a:ext uri="{FF2B5EF4-FFF2-40B4-BE49-F238E27FC236}">
                        <a16:creationId xmlns:a16="http://schemas.microsoft.com/office/drawing/2014/main" id="{D39C1DD6-FB50-46BE-8326-04BA7612B1BA}"/>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a:noFill/>
                  </a:ln>
                </p:spPr>
              </p:sp>
              <p:sp>
                <p:nvSpPr>
                  <p:cNvPr id="18" name="Google Shape;117;p19">
                    <a:extLst>
                      <a:ext uri="{FF2B5EF4-FFF2-40B4-BE49-F238E27FC236}">
                        <a16:creationId xmlns:a16="http://schemas.microsoft.com/office/drawing/2014/main" id="{CD55D21E-0919-C35C-E6A2-DD71B91266C0}"/>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118;p19">
                <a:extLst>
                  <a:ext uri="{FF2B5EF4-FFF2-40B4-BE49-F238E27FC236}">
                    <a16:creationId xmlns:a16="http://schemas.microsoft.com/office/drawing/2014/main" id="{D6442B6C-5742-072C-037D-23395076961E}"/>
                  </a:ext>
                </a:extLst>
              </p:cNvPr>
              <p:cNvSpPr/>
              <p:nvPr/>
            </p:nvSpPr>
            <p:spPr>
              <a:xfrm>
                <a:off x="3310424" y="2028567"/>
                <a:ext cx="374925" cy="771565"/>
              </a:xfrm>
              <a:prstGeom prst="rect">
                <a:avLst/>
              </a:prstGeom>
            </p:spPr>
            <p:txBody>
              <a:bodyPr>
                <a:prstTxWarp prst="textPlain">
                  <a:avLst/>
                </a:prstTxWarp>
              </a:bodyPr>
              <a:lstStyle/>
              <a:p>
                <a:pPr lvl="0" algn="ctr"/>
                <a:r>
                  <a:rPr b="1" i="0">
                    <a:ln w="19050" cap="flat" cmpd="sng">
                      <a:solidFill>
                        <a:schemeClr val="accent2"/>
                      </a:solidFill>
                      <a:prstDash val="solid"/>
                      <a:round/>
                      <a:headEnd type="none" w="sm" len="sm"/>
                      <a:tailEnd type="none" w="sm" len="sm"/>
                    </a:ln>
                    <a:solidFill>
                      <a:schemeClr val="lt1"/>
                    </a:solidFill>
                    <a:latin typeface="Fira Sans Extra Condensed"/>
                  </a:rPr>
                  <a:t>1</a:t>
                </a:r>
              </a:p>
            </p:txBody>
          </p:sp>
        </p:grpSp>
      </p:grpSp>
      <p:grpSp>
        <p:nvGrpSpPr>
          <p:cNvPr id="30" name="Google Shape;137;p19">
            <a:extLst>
              <a:ext uri="{FF2B5EF4-FFF2-40B4-BE49-F238E27FC236}">
                <a16:creationId xmlns:a16="http://schemas.microsoft.com/office/drawing/2014/main" id="{5430470B-BF7B-05DE-709F-9C14D41E4960}"/>
              </a:ext>
            </a:extLst>
          </p:cNvPr>
          <p:cNvGrpSpPr/>
          <p:nvPr/>
        </p:nvGrpSpPr>
        <p:grpSpPr>
          <a:xfrm>
            <a:off x="7496425" y="2623315"/>
            <a:ext cx="3218997" cy="3191706"/>
            <a:chOff x="3314326" y="2334451"/>
            <a:chExt cx="2434828" cy="2344849"/>
          </a:xfrm>
        </p:grpSpPr>
        <p:grpSp>
          <p:nvGrpSpPr>
            <p:cNvPr id="31" name="Google Shape;138;p19">
              <a:extLst>
                <a:ext uri="{FF2B5EF4-FFF2-40B4-BE49-F238E27FC236}">
                  <a16:creationId xmlns:a16="http://schemas.microsoft.com/office/drawing/2014/main" id="{73881D4D-910A-2C1B-91F9-04CBED7937E7}"/>
                </a:ext>
              </a:extLst>
            </p:cNvPr>
            <p:cNvGrpSpPr/>
            <p:nvPr/>
          </p:nvGrpSpPr>
          <p:grpSpPr>
            <a:xfrm>
              <a:off x="3572775" y="3028959"/>
              <a:ext cx="1828800" cy="1650341"/>
              <a:chOff x="3572775" y="3028959"/>
              <a:chExt cx="1828800" cy="1650341"/>
            </a:xfrm>
          </p:grpSpPr>
          <p:sp>
            <p:nvSpPr>
              <p:cNvPr id="46" name="Google Shape;139;p19">
                <a:extLst>
                  <a:ext uri="{FF2B5EF4-FFF2-40B4-BE49-F238E27FC236}">
                    <a16:creationId xmlns:a16="http://schemas.microsoft.com/office/drawing/2014/main" id="{0C07A954-C7AE-BFE5-9D2C-7909BD02C0AB}"/>
                  </a:ext>
                </a:extLst>
              </p:cNvPr>
              <p:cNvSpPr txBox="1"/>
              <p:nvPr/>
            </p:nvSpPr>
            <p:spPr>
              <a:xfrm>
                <a:off x="3572775" y="4107800"/>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5"/>
                    </a:solidFill>
                    <a:highlight>
                      <a:schemeClr val="lt1"/>
                    </a:highlight>
                    <a:latin typeface="Fira Sans Extra Condensed"/>
                    <a:ea typeface="Fira Sans Extra Condensed"/>
                    <a:cs typeface="Fira Sans Extra Condensed"/>
                    <a:sym typeface="Fira Sans Extra Condensed"/>
                  </a:rPr>
                  <a:t>Tác dụng</a:t>
                </a:r>
                <a:endParaRPr sz="2000" b="1">
                  <a:solidFill>
                    <a:schemeClr val="accent5"/>
                  </a:solidFill>
                  <a:highlight>
                    <a:schemeClr val="lt1"/>
                  </a:highlight>
                  <a:latin typeface="Fira Sans Extra Condensed"/>
                  <a:ea typeface="Fira Sans Extra Condensed"/>
                  <a:cs typeface="Fira Sans Extra Condensed"/>
                  <a:sym typeface="Fira Sans Extra Condensed"/>
                </a:endParaRPr>
              </a:p>
            </p:txBody>
          </p:sp>
          <p:sp>
            <p:nvSpPr>
              <p:cNvPr id="47" name="Google Shape;140;p19">
                <a:extLst>
                  <a:ext uri="{FF2B5EF4-FFF2-40B4-BE49-F238E27FC236}">
                    <a16:creationId xmlns:a16="http://schemas.microsoft.com/office/drawing/2014/main" id="{B7A6A6A5-8F19-2715-B710-BDF136F2D6EE}"/>
                  </a:ext>
                </a:extLst>
              </p:cNvPr>
              <p:cNvSpPr txBox="1"/>
              <p:nvPr/>
            </p:nvSpPr>
            <p:spPr>
              <a:xfrm>
                <a:off x="3719466" y="3028959"/>
                <a:ext cx="1536900" cy="830100"/>
              </a:xfrm>
              <a:prstGeom prst="rect">
                <a:avLst/>
              </a:prstGeom>
              <a:noFill/>
              <a:ln>
                <a:noFill/>
              </a:ln>
            </p:spPr>
            <p:txBody>
              <a:bodyPr spcFirstLastPara="1" wrap="square" lIns="91425" tIns="91425" rIns="91425" bIns="91425" anchor="ctr" anchorCtr="0">
                <a:noAutofit/>
              </a:bodyPr>
              <a:lstStyle/>
              <a:p>
                <a:pPr algn="ctr"/>
                <a:r>
                  <a:rPr lang="en-US" sz="2000">
                    <a:effectLst/>
                    <a:latin typeface="Times New Roman" panose="02020603050405020304" pitchFamily="18" charset="0"/>
                    <a:ea typeface="Calibri" panose="020F0502020204030204" pitchFamily="34" charset="0"/>
                  </a:rPr>
                  <a:t>nhấn mạnh sự quyết tâm, khát khao được công hiến của tác giả</a:t>
                </a:r>
                <a:endParaRPr lang="en-US" sz="2000">
                  <a:effectLst/>
                  <a:latin typeface=".VnTime"/>
                  <a:ea typeface="Times New Roman" panose="02020603050405020304" pitchFamily="18" charset="0"/>
                  <a:cs typeface="Times New Roman" panose="02020603050405020304" pitchFamily="18" charset="0"/>
                </a:endParaRPr>
              </a:p>
            </p:txBody>
          </p:sp>
        </p:grpSp>
        <p:grpSp>
          <p:nvGrpSpPr>
            <p:cNvPr id="32" name="Google Shape;141;p19">
              <a:extLst>
                <a:ext uri="{FF2B5EF4-FFF2-40B4-BE49-F238E27FC236}">
                  <a16:creationId xmlns:a16="http://schemas.microsoft.com/office/drawing/2014/main" id="{1A9BD382-BD0E-8DBC-212C-044591E583DF}"/>
                </a:ext>
              </a:extLst>
            </p:cNvPr>
            <p:cNvGrpSpPr/>
            <p:nvPr/>
          </p:nvGrpSpPr>
          <p:grpSpPr>
            <a:xfrm>
              <a:off x="3314326" y="2334451"/>
              <a:ext cx="2434828" cy="2027294"/>
              <a:chOff x="3314326" y="2334451"/>
              <a:chExt cx="2434828" cy="2027294"/>
            </a:xfrm>
          </p:grpSpPr>
          <p:grpSp>
            <p:nvGrpSpPr>
              <p:cNvPr id="33" name="Google Shape;142;p19">
                <a:extLst>
                  <a:ext uri="{FF2B5EF4-FFF2-40B4-BE49-F238E27FC236}">
                    <a16:creationId xmlns:a16="http://schemas.microsoft.com/office/drawing/2014/main" id="{BBEAA562-2495-16DE-D62C-F556DB23A6FE}"/>
                  </a:ext>
                </a:extLst>
              </p:cNvPr>
              <p:cNvGrpSpPr/>
              <p:nvPr/>
            </p:nvGrpSpPr>
            <p:grpSpPr>
              <a:xfrm>
                <a:off x="3314326" y="2334451"/>
                <a:ext cx="2330750" cy="2027294"/>
                <a:chOff x="3314326" y="2334451"/>
                <a:chExt cx="2330750" cy="2027294"/>
              </a:xfrm>
            </p:grpSpPr>
            <p:grpSp>
              <p:nvGrpSpPr>
                <p:cNvPr id="35" name="Google Shape;143;p19">
                  <a:extLst>
                    <a:ext uri="{FF2B5EF4-FFF2-40B4-BE49-F238E27FC236}">
                      <a16:creationId xmlns:a16="http://schemas.microsoft.com/office/drawing/2014/main" id="{B5BD4B09-BCA5-FBEC-35FD-B9E7CE121A46}"/>
                    </a:ext>
                  </a:extLst>
                </p:cNvPr>
                <p:cNvGrpSpPr/>
                <p:nvPr/>
              </p:nvGrpSpPr>
              <p:grpSpPr>
                <a:xfrm rot="10800000" flipH="1">
                  <a:off x="3314326" y="2334451"/>
                  <a:ext cx="2330750" cy="1953399"/>
                  <a:chOff x="1284175" y="1609751"/>
                  <a:chExt cx="2330750" cy="1953399"/>
                </a:xfrm>
              </p:grpSpPr>
              <p:sp>
                <p:nvSpPr>
                  <p:cNvPr id="39" name="Google Shape;144;p19">
                    <a:extLst>
                      <a:ext uri="{FF2B5EF4-FFF2-40B4-BE49-F238E27FC236}">
                        <a16:creationId xmlns:a16="http://schemas.microsoft.com/office/drawing/2014/main" id="{8B354361-F1AD-DBE2-C473-0CAA2A4110C7}"/>
                      </a:ext>
                    </a:extLst>
                  </p:cNvPr>
                  <p:cNvSpPr/>
                  <p:nvPr/>
                </p:nvSpPr>
                <p:spPr>
                  <a:xfrm>
                    <a:off x="1284175" y="1990250"/>
                    <a:ext cx="868800" cy="830100"/>
                  </a:xfrm>
                  <a:prstGeom prst="arc">
                    <a:avLst>
                      <a:gd name="adj1" fmla="val 8316671"/>
                      <a:gd name="adj2" fmla="val 1298508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p19">
                    <a:extLst>
                      <a:ext uri="{FF2B5EF4-FFF2-40B4-BE49-F238E27FC236}">
                        <a16:creationId xmlns:a16="http://schemas.microsoft.com/office/drawing/2014/main" id="{00D69F47-3B57-BDC5-B629-9C230AB7E92F}"/>
                      </a:ext>
                    </a:extLst>
                  </p:cNvPr>
                  <p:cNvSpPr/>
                  <p:nvPr/>
                </p:nvSpPr>
                <p:spPr>
                  <a:xfrm>
                    <a:off x="2016175" y="2754950"/>
                    <a:ext cx="871800" cy="808200"/>
                  </a:xfrm>
                  <a:prstGeom prst="arc">
                    <a:avLst>
                      <a:gd name="adj1" fmla="val 2568671"/>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146;p19">
                    <a:extLst>
                      <a:ext uri="{FF2B5EF4-FFF2-40B4-BE49-F238E27FC236}">
                        <a16:creationId xmlns:a16="http://schemas.microsoft.com/office/drawing/2014/main" id="{A202B2A1-0A43-EEA4-3FD6-A863EB17CC2F}"/>
                      </a:ext>
                    </a:extLst>
                  </p:cNvPr>
                  <p:cNvCxnSpPr>
                    <a:stCxn id="39" idx="0"/>
                    <a:endCxn id="40" idx="2"/>
                  </p:cNvCxnSpPr>
                  <p:nvPr/>
                </p:nvCxnSpPr>
                <p:spPr>
                  <a:xfrm>
                    <a:off x="1399262" y="2686702"/>
                    <a:ext cx="762300" cy="773700"/>
                  </a:xfrm>
                  <a:prstGeom prst="straightConnector1">
                    <a:avLst/>
                  </a:prstGeom>
                  <a:noFill/>
                  <a:ln w="19050" cap="flat" cmpd="sng">
                    <a:solidFill>
                      <a:schemeClr val="accent5"/>
                    </a:solidFill>
                    <a:prstDash val="solid"/>
                    <a:round/>
                    <a:headEnd type="none" w="med" len="med"/>
                    <a:tailEnd type="none" w="med" len="med"/>
                  </a:ln>
                </p:spPr>
              </p:cxnSp>
              <p:cxnSp>
                <p:nvCxnSpPr>
                  <p:cNvPr id="42" name="Google Shape;147;p19">
                    <a:extLst>
                      <a:ext uri="{FF2B5EF4-FFF2-40B4-BE49-F238E27FC236}">
                        <a16:creationId xmlns:a16="http://schemas.microsoft.com/office/drawing/2014/main" id="{4699A106-424A-0AED-EDE8-D5F48C7F868A}"/>
                      </a:ext>
                    </a:extLst>
                  </p:cNvPr>
                  <p:cNvCxnSpPr>
                    <a:endCxn id="39" idx="2"/>
                  </p:cNvCxnSpPr>
                  <p:nvPr/>
                </p:nvCxnSpPr>
                <p:spPr>
                  <a:xfrm flipH="1">
                    <a:off x="1374744" y="1940139"/>
                    <a:ext cx="193500" cy="211500"/>
                  </a:xfrm>
                  <a:prstGeom prst="straightConnector1">
                    <a:avLst/>
                  </a:prstGeom>
                  <a:noFill/>
                  <a:ln w="19050" cap="flat" cmpd="sng">
                    <a:solidFill>
                      <a:schemeClr val="accent5"/>
                    </a:solidFill>
                    <a:prstDash val="solid"/>
                    <a:round/>
                    <a:headEnd type="none" w="med" len="med"/>
                    <a:tailEnd type="none" w="med" len="med"/>
                  </a:ln>
                </p:spPr>
              </p:cxnSp>
              <p:cxnSp>
                <p:nvCxnSpPr>
                  <p:cNvPr id="43" name="Google Shape;148;p19">
                    <a:extLst>
                      <a:ext uri="{FF2B5EF4-FFF2-40B4-BE49-F238E27FC236}">
                        <a16:creationId xmlns:a16="http://schemas.microsoft.com/office/drawing/2014/main" id="{203C580D-C35D-FA54-10C1-C41D7413E40B}"/>
                      </a:ext>
                    </a:extLst>
                  </p:cNvPr>
                  <p:cNvCxnSpPr>
                    <a:endCxn id="44" idx="2"/>
                  </p:cNvCxnSpPr>
                  <p:nvPr/>
                </p:nvCxnSpPr>
                <p:spPr>
                  <a:xfrm rot="10800000" flipH="1">
                    <a:off x="2761164" y="2704301"/>
                    <a:ext cx="750900" cy="739800"/>
                  </a:xfrm>
                  <a:prstGeom prst="straightConnector1">
                    <a:avLst/>
                  </a:prstGeom>
                  <a:noFill/>
                  <a:ln w="19050" cap="flat" cmpd="sng">
                    <a:solidFill>
                      <a:schemeClr val="accent5"/>
                    </a:solidFill>
                    <a:prstDash val="solid"/>
                    <a:round/>
                    <a:headEnd type="none" w="med" len="med"/>
                    <a:tailEnd type="none" w="med" len="med"/>
                  </a:ln>
                </p:spPr>
              </p:cxnSp>
              <p:sp>
                <p:nvSpPr>
                  <p:cNvPr id="44" name="Google Shape;149;p19">
                    <a:extLst>
                      <a:ext uri="{FF2B5EF4-FFF2-40B4-BE49-F238E27FC236}">
                        <a16:creationId xmlns:a16="http://schemas.microsoft.com/office/drawing/2014/main" id="{6C385EC7-78E2-3E1A-AF0A-F9008C5CB781}"/>
                      </a:ext>
                    </a:extLst>
                  </p:cNvPr>
                  <p:cNvSpPr/>
                  <p:nvPr/>
                </p:nvSpPr>
                <p:spPr>
                  <a:xfrm rot="-5400000">
                    <a:off x="2774925" y="2009650"/>
                    <a:ext cx="871800" cy="808200"/>
                  </a:xfrm>
                  <a:prstGeom prst="arc">
                    <a:avLst>
                      <a:gd name="adj1" fmla="val 5234364"/>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150;p19">
                    <a:extLst>
                      <a:ext uri="{FF2B5EF4-FFF2-40B4-BE49-F238E27FC236}">
                        <a16:creationId xmlns:a16="http://schemas.microsoft.com/office/drawing/2014/main" id="{C603414A-D53F-5042-9BFC-3C8276801277}"/>
                      </a:ext>
                    </a:extLst>
                  </p:cNvPr>
                  <p:cNvCxnSpPr/>
                  <p:nvPr/>
                </p:nvCxnSpPr>
                <p:spPr>
                  <a:xfrm rot="10800000">
                    <a:off x="3002799" y="1609751"/>
                    <a:ext cx="459300" cy="449100"/>
                  </a:xfrm>
                  <a:prstGeom prst="straightConnector1">
                    <a:avLst/>
                  </a:prstGeom>
                  <a:noFill/>
                  <a:ln w="19050" cap="flat" cmpd="sng">
                    <a:solidFill>
                      <a:schemeClr val="accent5"/>
                    </a:solidFill>
                    <a:prstDash val="solid"/>
                    <a:round/>
                    <a:headEnd type="none" w="med" len="med"/>
                    <a:tailEnd type="none" w="med" len="med"/>
                  </a:ln>
                </p:spPr>
              </p:cxnSp>
            </p:grpSp>
            <p:grpSp>
              <p:nvGrpSpPr>
                <p:cNvPr id="36" name="Google Shape;151;p19">
                  <a:extLst>
                    <a:ext uri="{FF2B5EF4-FFF2-40B4-BE49-F238E27FC236}">
                      <a16:creationId xmlns:a16="http://schemas.microsoft.com/office/drawing/2014/main" id="{2645C897-653B-8D31-01F6-A07A17AB2D17}"/>
                    </a:ext>
                  </a:extLst>
                </p:cNvPr>
                <p:cNvGrpSpPr/>
                <p:nvPr/>
              </p:nvGrpSpPr>
              <p:grpSpPr>
                <a:xfrm rot="10800000">
                  <a:off x="3542443" y="3898307"/>
                  <a:ext cx="463438" cy="463438"/>
                  <a:chOff x="2900798" y="1222606"/>
                  <a:chExt cx="463438" cy="463438"/>
                </a:xfrm>
              </p:grpSpPr>
              <p:sp>
                <p:nvSpPr>
                  <p:cNvPr id="37" name="Google Shape;152;p19">
                    <a:extLst>
                      <a:ext uri="{FF2B5EF4-FFF2-40B4-BE49-F238E27FC236}">
                        <a16:creationId xmlns:a16="http://schemas.microsoft.com/office/drawing/2014/main" id="{4E67F3DD-D66B-F000-98C2-C05E43D72137}"/>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w="9525" cap="flat" cmpd="sng">
                    <a:solidFill>
                      <a:schemeClr val="accent5"/>
                    </a:solidFill>
                    <a:prstDash val="solid"/>
                    <a:round/>
                    <a:headEnd type="none" w="med" len="med"/>
                    <a:tailEnd type="none" w="med" len="med"/>
                  </a:ln>
                </p:spPr>
              </p:sp>
              <p:sp>
                <p:nvSpPr>
                  <p:cNvPr id="38" name="Google Shape;153;p19">
                    <a:extLst>
                      <a:ext uri="{FF2B5EF4-FFF2-40B4-BE49-F238E27FC236}">
                        <a16:creationId xmlns:a16="http://schemas.microsoft.com/office/drawing/2014/main" id="{837B9E30-ABAB-71E1-17AF-B4D023F2B8FB}"/>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154;p19">
                <a:extLst>
                  <a:ext uri="{FF2B5EF4-FFF2-40B4-BE49-F238E27FC236}">
                    <a16:creationId xmlns:a16="http://schemas.microsoft.com/office/drawing/2014/main" id="{21BBEC65-BDA6-4B40-4D77-E757B7006620}"/>
                  </a:ext>
                </a:extLst>
              </p:cNvPr>
              <p:cNvSpPr/>
              <p:nvPr/>
            </p:nvSpPr>
            <p:spPr>
              <a:xfrm>
                <a:off x="5277069" y="3049653"/>
                <a:ext cx="472086" cy="788711"/>
              </a:xfrm>
              <a:prstGeom prst="rect">
                <a:avLst/>
              </a:prstGeom>
            </p:spPr>
            <p:txBody>
              <a:bodyPr>
                <a:prstTxWarp prst="textPlain">
                  <a:avLst/>
                </a:prstTxWarp>
              </a:bodyPr>
              <a:lstStyle/>
              <a:p>
                <a:pPr lvl="0" algn="ctr"/>
                <a:r>
                  <a:rPr b="1" i="0">
                    <a:ln w="19050" cap="flat" cmpd="sng">
                      <a:solidFill>
                        <a:schemeClr val="accent5"/>
                      </a:solidFill>
                      <a:prstDash val="solid"/>
                      <a:round/>
                      <a:headEnd type="none" w="sm" len="sm"/>
                      <a:tailEnd type="none" w="sm" len="sm"/>
                    </a:ln>
                    <a:solidFill>
                      <a:schemeClr val="lt1"/>
                    </a:solidFill>
                    <a:latin typeface="Fira Sans Extra Condensed"/>
                  </a:rPr>
                  <a:t>2</a:t>
                </a:r>
              </a:p>
            </p:txBody>
          </p:sp>
        </p:grpSp>
      </p:grpSp>
      <p:pic>
        <p:nvPicPr>
          <p:cNvPr id="49" name="图片 14">
            <a:extLst>
              <a:ext uri="{FF2B5EF4-FFF2-40B4-BE49-F238E27FC236}">
                <a16:creationId xmlns:a16="http://schemas.microsoft.com/office/drawing/2014/main" id="{3BA0069C-A31D-DDCA-2AB7-700134099825}"/>
              </a:ext>
            </a:extLst>
          </p:cNvPr>
          <p:cNvPicPr>
            <a:picLocks noChangeAspect="1"/>
          </p:cNvPicPr>
          <p:nvPr/>
        </p:nvPicPr>
        <p:blipFill rotWithShape="1">
          <a:blip r:embed="rId9">
            <a:extLst>
              <a:ext uri="{28A0092B-C50C-407E-A947-70E740481C1C}">
                <a14:useLocalDpi xmlns:a14="http://schemas.microsoft.com/office/drawing/2010/main" val="0"/>
              </a:ext>
            </a:extLst>
          </a:blip>
          <a:srcRect b="16124"/>
          <a:stretch/>
        </p:blipFill>
        <p:spPr>
          <a:xfrm>
            <a:off x="4381979" y="3959389"/>
            <a:ext cx="3459237" cy="2901462"/>
          </a:xfrm>
          <a:prstGeom prst="rect">
            <a:avLst/>
          </a:prstGeom>
        </p:spPr>
      </p:pic>
    </p:spTree>
    <p:extLst>
      <p:ext uri="{BB962C8B-B14F-4D97-AF65-F5344CB8AC3E}">
        <p14:creationId xmlns:p14="http://schemas.microsoft.com/office/powerpoint/2010/main" val="302557064"/>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3. Bài tập 3</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4" name="组 19">
            <a:extLst>
              <a:ext uri="{FF2B5EF4-FFF2-40B4-BE49-F238E27FC236}">
                <a16:creationId xmlns:a16="http://schemas.microsoft.com/office/drawing/2014/main" id="{28DB4060-0308-454A-ADCA-045CAC5067D0}"/>
              </a:ext>
            </a:extLst>
          </p:cNvPr>
          <p:cNvGrpSpPr/>
          <p:nvPr/>
        </p:nvGrpSpPr>
        <p:grpSpPr>
          <a:xfrm>
            <a:off x="4889699" y="1518367"/>
            <a:ext cx="2246127" cy="1858021"/>
            <a:chOff x="4739640" y="33668"/>
            <a:chExt cx="2712720" cy="2490216"/>
          </a:xfrm>
        </p:grpSpPr>
        <p:pic>
          <p:nvPicPr>
            <p:cNvPr id="5" name="图片 20">
              <a:extLst>
                <a:ext uri="{FF2B5EF4-FFF2-40B4-BE49-F238E27FC236}">
                  <a16:creationId xmlns:a16="http://schemas.microsoft.com/office/drawing/2014/main" id="{37FB5F99-D3B2-438A-8CD3-AEC516A88E16}"/>
                </a:ext>
              </a:extLst>
            </p:cNvPr>
            <p:cNvPicPr>
              <a:picLocks noChangeAspect="1"/>
            </p:cNvPicPr>
            <p:nvPr/>
          </p:nvPicPr>
          <p:blipFill>
            <a:blip r:embed="rId8"/>
            <a:stretch>
              <a:fillRect/>
            </a:stretch>
          </p:blipFill>
          <p:spPr>
            <a:xfrm>
              <a:off x="4739640" y="33668"/>
              <a:ext cx="2712720" cy="2490216"/>
            </a:xfrm>
            <a:prstGeom prst="rect">
              <a:avLst/>
            </a:prstGeom>
          </p:spPr>
        </p:pic>
        <p:sp>
          <p:nvSpPr>
            <p:cNvPr id="6" name="文本框 21">
              <a:extLst>
                <a:ext uri="{FF2B5EF4-FFF2-40B4-BE49-F238E27FC236}">
                  <a16:creationId xmlns:a16="http://schemas.microsoft.com/office/drawing/2014/main" id="{242BD1A3-5203-42D3-8BB8-9CBAB5483E70}"/>
                </a:ext>
              </a:extLst>
            </p:cNvPr>
            <p:cNvSpPr txBox="1"/>
            <p:nvPr/>
          </p:nvSpPr>
          <p:spPr>
            <a:xfrm rot="21237856">
              <a:off x="5084538"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Điệp ngữ</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8" name="Google Shape;101;p19">
            <a:extLst>
              <a:ext uri="{FF2B5EF4-FFF2-40B4-BE49-F238E27FC236}">
                <a16:creationId xmlns:a16="http://schemas.microsoft.com/office/drawing/2014/main" id="{1D528893-666A-5020-3523-279BD4BA37E1}"/>
              </a:ext>
            </a:extLst>
          </p:cNvPr>
          <p:cNvGrpSpPr/>
          <p:nvPr/>
        </p:nvGrpSpPr>
        <p:grpSpPr>
          <a:xfrm>
            <a:off x="1537070" y="2479880"/>
            <a:ext cx="3174506" cy="3230861"/>
            <a:chOff x="1284175" y="1189535"/>
            <a:chExt cx="2401175" cy="2373615"/>
          </a:xfrm>
        </p:grpSpPr>
        <p:grpSp>
          <p:nvGrpSpPr>
            <p:cNvPr id="9" name="Google Shape;102;p19">
              <a:extLst>
                <a:ext uri="{FF2B5EF4-FFF2-40B4-BE49-F238E27FC236}">
                  <a16:creationId xmlns:a16="http://schemas.microsoft.com/office/drawing/2014/main" id="{8AED2736-60C9-2B9D-DB0C-2F0E708BD5BC}"/>
                </a:ext>
              </a:extLst>
            </p:cNvPr>
            <p:cNvGrpSpPr/>
            <p:nvPr/>
          </p:nvGrpSpPr>
          <p:grpSpPr>
            <a:xfrm>
              <a:off x="1502483" y="1189535"/>
              <a:ext cx="1828800" cy="1746943"/>
              <a:chOff x="1502483" y="1189535"/>
              <a:chExt cx="1828800" cy="1746943"/>
            </a:xfrm>
          </p:grpSpPr>
          <p:sp>
            <p:nvSpPr>
              <p:cNvPr id="28" name="Google Shape;103;p19">
                <a:extLst>
                  <a:ext uri="{FF2B5EF4-FFF2-40B4-BE49-F238E27FC236}">
                    <a16:creationId xmlns:a16="http://schemas.microsoft.com/office/drawing/2014/main" id="{A6A62FA2-BF18-5700-85F2-873211EE921B}"/>
                  </a:ext>
                </a:extLst>
              </p:cNvPr>
              <p:cNvSpPr txBox="1"/>
              <p:nvPr/>
            </p:nvSpPr>
            <p:spPr>
              <a:xfrm>
                <a:off x="1502483" y="1189535"/>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2"/>
                    </a:solidFill>
                    <a:highlight>
                      <a:schemeClr val="lt1"/>
                    </a:highlight>
                    <a:latin typeface="Fira Sans Extra Condensed"/>
                    <a:ea typeface="Fira Sans Extra Condensed"/>
                    <a:cs typeface="Fira Sans Extra Condensed"/>
                    <a:sym typeface="Fira Sans Extra Condensed"/>
                  </a:rPr>
                  <a:t>BPTT</a:t>
                </a:r>
                <a:endParaRPr sz="2000" b="1">
                  <a:solidFill>
                    <a:schemeClr val="accent2"/>
                  </a:solidFill>
                  <a:highlight>
                    <a:schemeClr val="lt1"/>
                  </a:highlight>
                  <a:latin typeface="Fira Sans Extra Condensed"/>
                  <a:ea typeface="Fira Sans Extra Condensed"/>
                  <a:cs typeface="Fira Sans Extra Condensed"/>
                  <a:sym typeface="Fira Sans Extra Condensed"/>
                </a:endParaRPr>
              </a:p>
            </p:txBody>
          </p:sp>
          <p:sp>
            <p:nvSpPr>
              <p:cNvPr id="29" name="Google Shape;104;p19">
                <a:extLst>
                  <a:ext uri="{FF2B5EF4-FFF2-40B4-BE49-F238E27FC236}">
                    <a16:creationId xmlns:a16="http://schemas.microsoft.com/office/drawing/2014/main" id="{523F8D4C-DC74-7DD4-9336-4E0DFFF5E3B1}"/>
                  </a:ext>
                </a:extLst>
              </p:cNvPr>
              <p:cNvSpPr txBox="1"/>
              <p:nvPr/>
            </p:nvSpPr>
            <p:spPr>
              <a:xfrm>
                <a:off x="1701681" y="2106378"/>
                <a:ext cx="1537500" cy="83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i="1">
                    <a:effectLst/>
                    <a:latin typeface="Times New Roman" panose="02020603050405020304" pitchFamily="18" charset="0"/>
                    <a:ea typeface="Calibri" panose="020F0502020204030204" pitchFamily="34" charset="0"/>
                  </a:rPr>
                  <a:t>Nước non ngàn dặn mình/ nước non ngàn dặm tình</a:t>
                </a:r>
                <a:endParaRPr sz="2000">
                  <a:solidFill>
                    <a:srgbClr val="242424"/>
                  </a:solidFill>
                  <a:latin typeface="Roboto"/>
                  <a:ea typeface="Roboto"/>
                  <a:cs typeface="Roboto"/>
                  <a:sym typeface="Roboto"/>
                </a:endParaRPr>
              </a:p>
            </p:txBody>
          </p:sp>
        </p:grpSp>
        <p:grpSp>
          <p:nvGrpSpPr>
            <p:cNvPr id="10" name="Google Shape;105;p19">
              <a:extLst>
                <a:ext uri="{FF2B5EF4-FFF2-40B4-BE49-F238E27FC236}">
                  <a16:creationId xmlns:a16="http://schemas.microsoft.com/office/drawing/2014/main" id="{0E528747-9ECB-9036-D9A1-B02B2B62FD57}"/>
                </a:ext>
              </a:extLst>
            </p:cNvPr>
            <p:cNvGrpSpPr/>
            <p:nvPr/>
          </p:nvGrpSpPr>
          <p:grpSpPr>
            <a:xfrm>
              <a:off x="1284175" y="1535856"/>
              <a:ext cx="2401175" cy="2027294"/>
              <a:chOff x="1284175" y="1535856"/>
              <a:chExt cx="2401175" cy="2027294"/>
            </a:xfrm>
          </p:grpSpPr>
          <p:grpSp>
            <p:nvGrpSpPr>
              <p:cNvPr id="13" name="Google Shape;106;p19">
                <a:extLst>
                  <a:ext uri="{FF2B5EF4-FFF2-40B4-BE49-F238E27FC236}">
                    <a16:creationId xmlns:a16="http://schemas.microsoft.com/office/drawing/2014/main" id="{CA920D4B-2154-AA61-185E-72FBBA07E3DA}"/>
                  </a:ext>
                </a:extLst>
              </p:cNvPr>
              <p:cNvGrpSpPr/>
              <p:nvPr/>
            </p:nvGrpSpPr>
            <p:grpSpPr>
              <a:xfrm>
                <a:off x="1284175" y="1535856"/>
                <a:ext cx="2330750" cy="2027294"/>
                <a:chOff x="1284175" y="1535856"/>
                <a:chExt cx="2330750" cy="2027294"/>
              </a:xfrm>
            </p:grpSpPr>
            <p:grpSp>
              <p:nvGrpSpPr>
                <p:cNvPr id="15" name="Google Shape;107;p19">
                  <a:extLst>
                    <a:ext uri="{FF2B5EF4-FFF2-40B4-BE49-F238E27FC236}">
                      <a16:creationId xmlns:a16="http://schemas.microsoft.com/office/drawing/2014/main" id="{3ACB17C6-FFD8-0A7D-7454-6EE123B4D757}"/>
                    </a:ext>
                  </a:extLst>
                </p:cNvPr>
                <p:cNvGrpSpPr/>
                <p:nvPr/>
              </p:nvGrpSpPr>
              <p:grpSpPr>
                <a:xfrm>
                  <a:off x="1284175" y="1609810"/>
                  <a:ext cx="2330750" cy="1953340"/>
                  <a:chOff x="1284175" y="1609810"/>
                  <a:chExt cx="2330750" cy="1953340"/>
                </a:xfrm>
              </p:grpSpPr>
              <p:sp>
                <p:nvSpPr>
                  <p:cNvPr id="19" name="Google Shape;108;p19">
                    <a:extLst>
                      <a:ext uri="{FF2B5EF4-FFF2-40B4-BE49-F238E27FC236}">
                        <a16:creationId xmlns:a16="http://schemas.microsoft.com/office/drawing/2014/main" id="{D6FF2232-E46D-5B65-4B57-15C3AC75D4EC}"/>
                      </a:ext>
                    </a:extLst>
                  </p:cNvPr>
                  <p:cNvSpPr/>
                  <p:nvPr/>
                </p:nvSpPr>
                <p:spPr>
                  <a:xfrm>
                    <a:off x="1284175" y="1990250"/>
                    <a:ext cx="868800" cy="830100"/>
                  </a:xfrm>
                  <a:prstGeom prst="arc">
                    <a:avLst>
                      <a:gd name="adj1" fmla="val 8316671"/>
                      <a:gd name="adj2" fmla="val 1298508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p19">
                    <a:extLst>
                      <a:ext uri="{FF2B5EF4-FFF2-40B4-BE49-F238E27FC236}">
                        <a16:creationId xmlns:a16="http://schemas.microsoft.com/office/drawing/2014/main" id="{CFBE02DD-9CB0-2F15-EA6D-9B44C3C022B0}"/>
                      </a:ext>
                    </a:extLst>
                  </p:cNvPr>
                  <p:cNvSpPr/>
                  <p:nvPr/>
                </p:nvSpPr>
                <p:spPr>
                  <a:xfrm>
                    <a:off x="2016175" y="27549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110;p19">
                    <a:extLst>
                      <a:ext uri="{FF2B5EF4-FFF2-40B4-BE49-F238E27FC236}">
                        <a16:creationId xmlns:a16="http://schemas.microsoft.com/office/drawing/2014/main" id="{13B543B5-3D83-19F5-CECB-E55EB5C9B5C1}"/>
                      </a:ext>
                    </a:extLst>
                  </p:cNvPr>
                  <p:cNvCxnSpPr>
                    <a:stCxn id="19" idx="0"/>
                    <a:endCxn id="20" idx="2"/>
                  </p:cNvCxnSpPr>
                  <p:nvPr/>
                </p:nvCxnSpPr>
                <p:spPr>
                  <a:xfrm>
                    <a:off x="1399262" y="2686702"/>
                    <a:ext cx="762300" cy="773700"/>
                  </a:xfrm>
                  <a:prstGeom prst="straightConnector1">
                    <a:avLst/>
                  </a:prstGeom>
                  <a:noFill/>
                  <a:ln w="19050" cap="flat" cmpd="sng">
                    <a:solidFill>
                      <a:schemeClr val="accent2"/>
                    </a:solidFill>
                    <a:prstDash val="solid"/>
                    <a:round/>
                    <a:headEnd type="none" w="med" len="med"/>
                    <a:tailEnd type="none" w="med" len="med"/>
                  </a:ln>
                </p:spPr>
              </p:cxnSp>
              <p:cxnSp>
                <p:nvCxnSpPr>
                  <p:cNvPr id="24" name="Google Shape;111;p19">
                    <a:extLst>
                      <a:ext uri="{FF2B5EF4-FFF2-40B4-BE49-F238E27FC236}">
                        <a16:creationId xmlns:a16="http://schemas.microsoft.com/office/drawing/2014/main" id="{7F51E47F-901D-20D3-E1EA-4E63DAF70487}"/>
                      </a:ext>
                    </a:extLst>
                  </p:cNvPr>
                  <p:cNvCxnSpPr>
                    <a:endCxn id="19" idx="2"/>
                  </p:cNvCxnSpPr>
                  <p:nvPr/>
                </p:nvCxnSpPr>
                <p:spPr>
                  <a:xfrm flipH="1">
                    <a:off x="1374744" y="1940139"/>
                    <a:ext cx="193500" cy="211500"/>
                  </a:xfrm>
                  <a:prstGeom prst="straightConnector1">
                    <a:avLst/>
                  </a:prstGeom>
                  <a:noFill/>
                  <a:ln w="19050" cap="flat" cmpd="sng">
                    <a:solidFill>
                      <a:schemeClr val="accent2"/>
                    </a:solidFill>
                    <a:prstDash val="solid"/>
                    <a:round/>
                    <a:headEnd type="none" w="med" len="med"/>
                    <a:tailEnd type="none" w="med" len="med"/>
                  </a:ln>
                </p:spPr>
              </p:cxnSp>
              <p:cxnSp>
                <p:nvCxnSpPr>
                  <p:cNvPr id="25" name="Google Shape;112;p19">
                    <a:extLst>
                      <a:ext uri="{FF2B5EF4-FFF2-40B4-BE49-F238E27FC236}">
                        <a16:creationId xmlns:a16="http://schemas.microsoft.com/office/drawing/2014/main" id="{EB7ABA95-1EF9-F107-A9B5-F7AB34D2E3F4}"/>
                      </a:ext>
                    </a:extLst>
                  </p:cNvPr>
                  <p:cNvCxnSpPr>
                    <a:endCxn id="26" idx="2"/>
                  </p:cNvCxnSpPr>
                  <p:nvPr/>
                </p:nvCxnSpPr>
                <p:spPr>
                  <a:xfrm rot="10800000" flipH="1">
                    <a:off x="2761164" y="2704301"/>
                    <a:ext cx="750900" cy="739800"/>
                  </a:xfrm>
                  <a:prstGeom prst="straightConnector1">
                    <a:avLst/>
                  </a:prstGeom>
                  <a:noFill/>
                  <a:ln w="19050" cap="flat" cmpd="sng">
                    <a:solidFill>
                      <a:schemeClr val="accent2"/>
                    </a:solidFill>
                    <a:prstDash val="solid"/>
                    <a:round/>
                    <a:headEnd type="none" w="med" len="med"/>
                    <a:tailEnd type="none" w="med" len="med"/>
                  </a:ln>
                </p:spPr>
              </p:cxnSp>
              <p:sp>
                <p:nvSpPr>
                  <p:cNvPr id="26" name="Google Shape;113;p19">
                    <a:extLst>
                      <a:ext uri="{FF2B5EF4-FFF2-40B4-BE49-F238E27FC236}">
                        <a16:creationId xmlns:a16="http://schemas.microsoft.com/office/drawing/2014/main" id="{8D20E077-93BF-E9D1-836D-76887BA22291}"/>
                      </a:ext>
                    </a:extLst>
                  </p:cNvPr>
                  <p:cNvSpPr/>
                  <p:nvPr/>
                </p:nvSpPr>
                <p:spPr>
                  <a:xfrm rot="-5400000">
                    <a:off x="2774925" y="2009650"/>
                    <a:ext cx="871800" cy="808200"/>
                  </a:xfrm>
                  <a:prstGeom prst="arc">
                    <a:avLst>
                      <a:gd name="adj1" fmla="val 2568671"/>
                      <a:gd name="adj2" fmla="val 803791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114;p19">
                    <a:extLst>
                      <a:ext uri="{FF2B5EF4-FFF2-40B4-BE49-F238E27FC236}">
                        <a16:creationId xmlns:a16="http://schemas.microsoft.com/office/drawing/2014/main" id="{40F2DBE9-F54E-4E0F-289E-F774764D26BB}"/>
                      </a:ext>
                    </a:extLst>
                  </p:cNvPr>
                  <p:cNvCxnSpPr>
                    <a:stCxn id="26" idx="0"/>
                  </p:cNvCxnSpPr>
                  <p:nvPr/>
                </p:nvCxnSpPr>
                <p:spPr>
                  <a:xfrm rot="10800000">
                    <a:off x="3002663" y="1609810"/>
                    <a:ext cx="493800" cy="495600"/>
                  </a:xfrm>
                  <a:prstGeom prst="straightConnector1">
                    <a:avLst/>
                  </a:prstGeom>
                  <a:noFill/>
                  <a:ln w="19050" cap="flat" cmpd="sng">
                    <a:solidFill>
                      <a:schemeClr val="accent2"/>
                    </a:solidFill>
                    <a:prstDash val="solid"/>
                    <a:round/>
                    <a:headEnd type="none" w="med" len="med"/>
                    <a:tailEnd type="none" w="med" len="med"/>
                  </a:ln>
                </p:spPr>
              </p:cxnSp>
            </p:grpSp>
            <p:grpSp>
              <p:nvGrpSpPr>
                <p:cNvPr id="16" name="Google Shape;115;p19">
                  <a:extLst>
                    <a:ext uri="{FF2B5EF4-FFF2-40B4-BE49-F238E27FC236}">
                      <a16:creationId xmlns:a16="http://schemas.microsoft.com/office/drawing/2014/main" id="{0A596794-7B5B-49F9-97D0-DCA8E1FBCFC5}"/>
                    </a:ext>
                  </a:extLst>
                </p:cNvPr>
                <p:cNvGrpSpPr/>
                <p:nvPr/>
              </p:nvGrpSpPr>
              <p:grpSpPr>
                <a:xfrm flipH="1">
                  <a:off x="1512291" y="1535856"/>
                  <a:ext cx="463438" cy="463438"/>
                  <a:chOff x="2900798" y="1222606"/>
                  <a:chExt cx="463438" cy="463438"/>
                </a:xfrm>
              </p:grpSpPr>
              <p:sp>
                <p:nvSpPr>
                  <p:cNvPr id="17" name="Google Shape;116;p19">
                    <a:extLst>
                      <a:ext uri="{FF2B5EF4-FFF2-40B4-BE49-F238E27FC236}">
                        <a16:creationId xmlns:a16="http://schemas.microsoft.com/office/drawing/2014/main" id="{D39C1DD6-FB50-46BE-8326-04BA7612B1BA}"/>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a:noFill/>
                  </a:ln>
                </p:spPr>
              </p:sp>
              <p:sp>
                <p:nvSpPr>
                  <p:cNvPr id="18" name="Google Shape;117;p19">
                    <a:extLst>
                      <a:ext uri="{FF2B5EF4-FFF2-40B4-BE49-F238E27FC236}">
                        <a16:creationId xmlns:a16="http://schemas.microsoft.com/office/drawing/2014/main" id="{CD55D21E-0919-C35C-E6A2-DD71B91266C0}"/>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Google Shape;118;p19">
                <a:extLst>
                  <a:ext uri="{FF2B5EF4-FFF2-40B4-BE49-F238E27FC236}">
                    <a16:creationId xmlns:a16="http://schemas.microsoft.com/office/drawing/2014/main" id="{D6442B6C-5742-072C-037D-23395076961E}"/>
                  </a:ext>
                </a:extLst>
              </p:cNvPr>
              <p:cNvSpPr/>
              <p:nvPr/>
            </p:nvSpPr>
            <p:spPr>
              <a:xfrm>
                <a:off x="3310424" y="2028567"/>
                <a:ext cx="374925" cy="771565"/>
              </a:xfrm>
              <a:prstGeom prst="rect">
                <a:avLst/>
              </a:prstGeom>
            </p:spPr>
            <p:txBody>
              <a:bodyPr>
                <a:prstTxWarp prst="textPlain">
                  <a:avLst/>
                </a:prstTxWarp>
              </a:bodyPr>
              <a:lstStyle/>
              <a:p>
                <a:pPr lvl="0" algn="ctr"/>
                <a:r>
                  <a:rPr b="1" i="0">
                    <a:ln w="19050" cap="flat" cmpd="sng">
                      <a:solidFill>
                        <a:schemeClr val="accent2"/>
                      </a:solidFill>
                      <a:prstDash val="solid"/>
                      <a:round/>
                      <a:headEnd type="none" w="sm" len="sm"/>
                      <a:tailEnd type="none" w="sm" len="sm"/>
                    </a:ln>
                    <a:solidFill>
                      <a:schemeClr val="lt1"/>
                    </a:solidFill>
                    <a:latin typeface="Fira Sans Extra Condensed"/>
                  </a:rPr>
                  <a:t>1</a:t>
                </a:r>
              </a:p>
            </p:txBody>
          </p:sp>
        </p:grpSp>
      </p:grpSp>
      <p:grpSp>
        <p:nvGrpSpPr>
          <p:cNvPr id="30" name="Google Shape;137;p19">
            <a:extLst>
              <a:ext uri="{FF2B5EF4-FFF2-40B4-BE49-F238E27FC236}">
                <a16:creationId xmlns:a16="http://schemas.microsoft.com/office/drawing/2014/main" id="{5430470B-BF7B-05DE-709F-9C14D41E4960}"/>
              </a:ext>
            </a:extLst>
          </p:cNvPr>
          <p:cNvGrpSpPr/>
          <p:nvPr/>
        </p:nvGrpSpPr>
        <p:grpSpPr>
          <a:xfrm>
            <a:off x="7496425" y="2623315"/>
            <a:ext cx="3218997" cy="3191706"/>
            <a:chOff x="3314326" y="2334451"/>
            <a:chExt cx="2434828" cy="2344849"/>
          </a:xfrm>
        </p:grpSpPr>
        <p:grpSp>
          <p:nvGrpSpPr>
            <p:cNvPr id="31" name="Google Shape;138;p19">
              <a:extLst>
                <a:ext uri="{FF2B5EF4-FFF2-40B4-BE49-F238E27FC236}">
                  <a16:creationId xmlns:a16="http://schemas.microsoft.com/office/drawing/2014/main" id="{73881D4D-910A-2C1B-91F9-04CBED7937E7}"/>
                </a:ext>
              </a:extLst>
            </p:cNvPr>
            <p:cNvGrpSpPr/>
            <p:nvPr/>
          </p:nvGrpSpPr>
          <p:grpSpPr>
            <a:xfrm>
              <a:off x="3572775" y="3028959"/>
              <a:ext cx="1828800" cy="1650341"/>
              <a:chOff x="3572775" y="3028959"/>
              <a:chExt cx="1828800" cy="1650341"/>
            </a:xfrm>
          </p:grpSpPr>
          <p:sp>
            <p:nvSpPr>
              <p:cNvPr id="46" name="Google Shape;139;p19">
                <a:extLst>
                  <a:ext uri="{FF2B5EF4-FFF2-40B4-BE49-F238E27FC236}">
                    <a16:creationId xmlns:a16="http://schemas.microsoft.com/office/drawing/2014/main" id="{0C07A954-C7AE-BFE5-9D2C-7909BD02C0AB}"/>
                  </a:ext>
                </a:extLst>
              </p:cNvPr>
              <p:cNvSpPr txBox="1"/>
              <p:nvPr/>
            </p:nvSpPr>
            <p:spPr>
              <a:xfrm>
                <a:off x="3572775" y="4107800"/>
                <a:ext cx="1828800" cy="57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solidFill>
                      <a:schemeClr val="accent5"/>
                    </a:solidFill>
                    <a:highlight>
                      <a:schemeClr val="lt1"/>
                    </a:highlight>
                    <a:latin typeface="Fira Sans Extra Condensed"/>
                    <a:ea typeface="Fira Sans Extra Condensed"/>
                    <a:cs typeface="Fira Sans Extra Condensed"/>
                    <a:sym typeface="Fira Sans Extra Condensed"/>
                  </a:rPr>
                  <a:t>Tác dụng</a:t>
                </a:r>
                <a:endParaRPr sz="2000" b="1">
                  <a:solidFill>
                    <a:schemeClr val="accent5"/>
                  </a:solidFill>
                  <a:highlight>
                    <a:schemeClr val="lt1"/>
                  </a:highlight>
                  <a:latin typeface="Fira Sans Extra Condensed"/>
                  <a:ea typeface="Fira Sans Extra Condensed"/>
                  <a:cs typeface="Fira Sans Extra Condensed"/>
                  <a:sym typeface="Fira Sans Extra Condensed"/>
                </a:endParaRPr>
              </a:p>
            </p:txBody>
          </p:sp>
          <p:sp>
            <p:nvSpPr>
              <p:cNvPr id="47" name="Google Shape;140;p19">
                <a:extLst>
                  <a:ext uri="{FF2B5EF4-FFF2-40B4-BE49-F238E27FC236}">
                    <a16:creationId xmlns:a16="http://schemas.microsoft.com/office/drawing/2014/main" id="{B7A6A6A5-8F19-2715-B710-BDF136F2D6EE}"/>
                  </a:ext>
                </a:extLst>
              </p:cNvPr>
              <p:cNvSpPr txBox="1"/>
              <p:nvPr/>
            </p:nvSpPr>
            <p:spPr>
              <a:xfrm>
                <a:off x="3719466" y="3028959"/>
                <a:ext cx="1536900" cy="830100"/>
              </a:xfrm>
              <a:prstGeom prst="rect">
                <a:avLst/>
              </a:prstGeom>
              <a:noFill/>
              <a:ln>
                <a:noFill/>
              </a:ln>
            </p:spPr>
            <p:txBody>
              <a:bodyPr spcFirstLastPara="1" wrap="square" lIns="91425" tIns="91425" rIns="91425" bIns="91425" anchor="ctr" anchorCtr="0">
                <a:noAutofit/>
              </a:bodyPr>
              <a:lstStyle/>
              <a:p>
                <a:pPr algn="ctr"/>
                <a:r>
                  <a:rPr lang="en-US" sz="2000">
                    <a:effectLst/>
                    <a:latin typeface="Times New Roman" panose="02020603050405020304" pitchFamily="18" charset="0"/>
                    <a:ea typeface="Calibri" panose="020F0502020204030204" pitchFamily="34" charset="0"/>
                  </a:rPr>
                  <a:t>nhấn mạnh, làm nổi bật niềm tin yêu, tự hào của tác giả với đất nước, với quê hương.</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32" name="Google Shape;141;p19">
              <a:extLst>
                <a:ext uri="{FF2B5EF4-FFF2-40B4-BE49-F238E27FC236}">
                  <a16:creationId xmlns:a16="http://schemas.microsoft.com/office/drawing/2014/main" id="{1A9BD382-BD0E-8DBC-212C-044591E583DF}"/>
                </a:ext>
              </a:extLst>
            </p:cNvPr>
            <p:cNvGrpSpPr/>
            <p:nvPr/>
          </p:nvGrpSpPr>
          <p:grpSpPr>
            <a:xfrm>
              <a:off x="3314326" y="2334451"/>
              <a:ext cx="2434828" cy="2027294"/>
              <a:chOff x="3314326" y="2334451"/>
              <a:chExt cx="2434828" cy="2027294"/>
            </a:xfrm>
          </p:grpSpPr>
          <p:grpSp>
            <p:nvGrpSpPr>
              <p:cNvPr id="33" name="Google Shape;142;p19">
                <a:extLst>
                  <a:ext uri="{FF2B5EF4-FFF2-40B4-BE49-F238E27FC236}">
                    <a16:creationId xmlns:a16="http://schemas.microsoft.com/office/drawing/2014/main" id="{BBEAA562-2495-16DE-D62C-F556DB23A6FE}"/>
                  </a:ext>
                </a:extLst>
              </p:cNvPr>
              <p:cNvGrpSpPr/>
              <p:nvPr/>
            </p:nvGrpSpPr>
            <p:grpSpPr>
              <a:xfrm>
                <a:off x="3314326" y="2334451"/>
                <a:ext cx="2330750" cy="2027294"/>
                <a:chOff x="3314326" y="2334451"/>
                <a:chExt cx="2330750" cy="2027294"/>
              </a:xfrm>
            </p:grpSpPr>
            <p:grpSp>
              <p:nvGrpSpPr>
                <p:cNvPr id="35" name="Google Shape;143;p19">
                  <a:extLst>
                    <a:ext uri="{FF2B5EF4-FFF2-40B4-BE49-F238E27FC236}">
                      <a16:creationId xmlns:a16="http://schemas.microsoft.com/office/drawing/2014/main" id="{B5BD4B09-BCA5-FBEC-35FD-B9E7CE121A46}"/>
                    </a:ext>
                  </a:extLst>
                </p:cNvPr>
                <p:cNvGrpSpPr/>
                <p:nvPr/>
              </p:nvGrpSpPr>
              <p:grpSpPr>
                <a:xfrm rot="10800000" flipH="1">
                  <a:off x="3314326" y="2334451"/>
                  <a:ext cx="2330750" cy="1953399"/>
                  <a:chOff x="1284175" y="1609751"/>
                  <a:chExt cx="2330750" cy="1953399"/>
                </a:xfrm>
              </p:grpSpPr>
              <p:sp>
                <p:nvSpPr>
                  <p:cNvPr id="39" name="Google Shape;144;p19">
                    <a:extLst>
                      <a:ext uri="{FF2B5EF4-FFF2-40B4-BE49-F238E27FC236}">
                        <a16:creationId xmlns:a16="http://schemas.microsoft.com/office/drawing/2014/main" id="{8B354361-F1AD-DBE2-C473-0CAA2A4110C7}"/>
                      </a:ext>
                    </a:extLst>
                  </p:cNvPr>
                  <p:cNvSpPr/>
                  <p:nvPr/>
                </p:nvSpPr>
                <p:spPr>
                  <a:xfrm>
                    <a:off x="1284175" y="1990250"/>
                    <a:ext cx="868800" cy="830100"/>
                  </a:xfrm>
                  <a:prstGeom prst="arc">
                    <a:avLst>
                      <a:gd name="adj1" fmla="val 8316671"/>
                      <a:gd name="adj2" fmla="val 1298508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5;p19">
                    <a:extLst>
                      <a:ext uri="{FF2B5EF4-FFF2-40B4-BE49-F238E27FC236}">
                        <a16:creationId xmlns:a16="http://schemas.microsoft.com/office/drawing/2014/main" id="{00D69F47-3B57-BDC5-B629-9C230AB7E92F}"/>
                      </a:ext>
                    </a:extLst>
                  </p:cNvPr>
                  <p:cNvSpPr/>
                  <p:nvPr/>
                </p:nvSpPr>
                <p:spPr>
                  <a:xfrm>
                    <a:off x="2016175" y="2754950"/>
                    <a:ext cx="871800" cy="808200"/>
                  </a:xfrm>
                  <a:prstGeom prst="arc">
                    <a:avLst>
                      <a:gd name="adj1" fmla="val 2568671"/>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146;p19">
                    <a:extLst>
                      <a:ext uri="{FF2B5EF4-FFF2-40B4-BE49-F238E27FC236}">
                        <a16:creationId xmlns:a16="http://schemas.microsoft.com/office/drawing/2014/main" id="{A202B2A1-0A43-EEA4-3FD6-A863EB17CC2F}"/>
                      </a:ext>
                    </a:extLst>
                  </p:cNvPr>
                  <p:cNvCxnSpPr>
                    <a:stCxn id="39" idx="0"/>
                    <a:endCxn id="40" idx="2"/>
                  </p:cNvCxnSpPr>
                  <p:nvPr/>
                </p:nvCxnSpPr>
                <p:spPr>
                  <a:xfrm>
                    <a:off x="1399262" y="2686702"/>
                    <a:ext cx="762300" cy="773700"/>
                  </a:xfrm>
                  <a:prstGeom prst="straightConnector1">
                    <a:avLst/>
                  </a:prstGeom>
                  <a:noFill/>
                  <a:ln w="19050" cap="flat" cmpd="sng">
                    <a:solidFill>
                      <a:schemeClr val="accent5"/>
                    </a:solidFill>
                    <a:prstDash val="solid"/>
                    <a:round/>
                    <a:headEnd type="none" w="med" len="med"/>
                    <a:tailEnd type="none" w="med" len="med"/>
                  </a:ln>
                </p:spPr>
              </p:cxnSp>
              <p:cxnSp>
                <p:nvCxnSpPr>
                  <p:cNvPr id="42" name="Google Shape;147;p19">
                    <a:extLst>
                      <a:ext uri="{FF2B5EF4-FFF2-40B4-BE49-F238E27FC236}">
                        <a16:creationId xmlns:a16="http://schemas.microsoft.com/office/drawing/2014/main" id="{4699A106-424A-0AED-EDE8-D5F48C7F868A}"/>
                      </a:ext>
                    </a:extLst>
                  </p:cNvPr>
                  <p:cNvCxnSpPr>
                    <a:endCxn id="39" idx="2"/>
                  </p:cNvCxnSpPr>
                  <p:nvPr/>
                </p:nvCxnSpPr>
                <p:spPr>
                  <a:xfrm flipH="1">
                    <a:off x="1374744" y="1940139"/>
                    <a:ext cx="193500" cy="211500"/>
                  </a:xfrm>
                  <a:prstGeom prst="straightConnector1">
                    <a:avLst/>
                  </a:prstGeom>
                  <a:noFill/>
                  <a:ln w="19050" cap="flat" cmpd="sng">
                    <a:solidFill>
                      <a:schemeClr val="accent5"/>
                    </a:solidFill>
                    <a:prstDash val="solid"/>
                    <a:round/>
                    <a:headEnd type="none" w="med" len="med"/>
                    <a:tailEnd type="none" w="med" len="med"/>
                  </a:ln>
                </p:spPr>
              </p:cxnSp>
              <p:cxnSp>
                <p:nvCxnSpPr>
                  <p:cNvPr id="43" name="Google Shape;148;p19">
                    <a:extLst>
                      <a:ext uri="{FF2B5EF4-FFF2-40B4-BE49-F238E27FC236}">
                        <a16:creationId xmlns:a16="http://schemas.microsoft.com/office/drawing/2014/main" id="{203C580D-C35D-FA54-10C1-C41D7413E40B}"/>
                      </a:ext>
                    </a:extLst>
                  </p:cNvPr>
                  <p:cNvCxnSpPr>
                    <a:endCxn id="44" idx="2"/>
                  </p:cNvCxnSpPr>
                  <p:nvPr/>
                </p:nvCxnSpPr>
                <p:spPr>
                  <a:xfrm rot="10800000" flipH="1">
                    <a:off x="2761164" y="2704301"/>
                    <a:ext cx="750900" cy="739800"/>
                  </a:xfrm>
                  <a:prstGeom prst="straightConnector1">
                    <a:avLst/>
                  </a:prstGeom>
                  <a:noFill/>
                  <a:ln w="19050" cap="flat" cmpd="sng">
                    <a:solidFill>
                      <a:schemeClr val="accent5"/>
                    </a:solidFill>
                    <a:prstDash val="solid"/>
                    <a:round/>
                    <a:headEnd type="none" w="med" len="med"/>
                    <a:tailEnd type="none" w="med" len="med"/>
                  </a:ln>
                </p:spPr>
              </p:cxnSp>
              <p:sp>
                <p:nvSpPr>
                  <p:cNvPr id="44" name="Google Shape;149;p19">
                    <a:extLst>
                      <a:ext uri="{FF2B5EF4-FFF2-40B4-BE49-F238E27FC236}">
                        <a16:creationId xmlns:a16="http://schemas.microsoft.com/office/drawing/2014/main" id="{6C385EC7-78E2-3E1A-AF0A-F9008C5CB781}"/>
                      </a:ext>
                    </a:extLst>
                  </p:cNvPr>
                  <p:cNvSpPr/>
                  <p:nvPr/>
                </p:nvSpPr>
                <p:spPr>
                  <a:xfrm rot="-5400000">
                    <a:off x="2774925" y="2009650"/>
                    <a:ext cx="871800" cy="808200"/>
                  </a:xfrm>
                  <a:prstGeom prst="arc">
                    <a:avLst>
                      <a:gd name="adj1" fmla="val 5234364"/>
                      <a:gd name="adj2" fmla="val 803791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150;p19">
                    <a:extLst>
                      <a:ext uri="{FF2B5EF4-FFF2-40B4-BE49-F238E27FC236}">
                        <a16:creationId xmlns:a16="http://schemas.microsoft.com/office/drawing/2014/main" id="{C603414A-D53F-5042-9BFC-3C8276801277}"/>
                      </a:ext>
                    </a:extLst>
                  </p:cNvPr>
                  <p:cNvCxnSpPr/>
                  <p:nvPr/>
                </p:nvCxnSpPr>
                <p:spPr>
                  <a:xfrm rot="10800000">
                    <a:off x="3002799" y="1609751"/>
                    <a:ext cx="459300" cy="449100"/>
                  </a:xfrm>
                  <a:prstGeom prst="straightConnector1">
                    <a:avLst/>
                  </a:prstGeom>
                  <a:noFill/>
                  <a:ln w="19050" cap="flat" cmpd="sng">
                    <a:solidFill>
                      <a:schemeClr val="accent5"/>
                    </a:solidFill>
                    <a:prstDash val="solid"/>
                    <a:round/>
                    <a:headEnd type="none" w="med" len="med"/>
                    <a:tailEnd type="none" w="med" len="med"/>
                  </a:ln>
                </p:spPr>
              </p:cxnSp>
            </p:grpSp>
            <p:grpSp>
              <p:nvGrpSpPr>
                <p:cNvPr id="36" name="Google Shape;151;p19">
                  <a:extLst>
                    <a:ext uri="{FF2B5EF4-FFF2-40B4-BE49-F238E27FC236}">
                      <a16:creationId xmlns:a16="http://schemas.microsoft.com/office/drawing/2014/main" id="{2645C897-653B-8D31-01F6-A07A17AB2D17}"/>
                    </a:ext>
                  </a:extLst>
                </p:cNvPr>
                <p:cNvGrpSpPr/>
                <p:nvPr/>
              </p:nvGrpSpPr>
              <p:grpSpPr>
                <a:xfrm rot="10800000">
                  <a:off x="3542443" y="3898307"/>
                  <a:ext cx="463438" cy="463438"/>
                  <a:chOff x="2900798" y="1222606"/>
                  <a:chExt cx="463438" cy="463438"/>
                </a:xfrm>
              </p:grpSpPr>
              <p:sp>
                <p:nvSpPr>
                  <p:cNvPr id="37" name="Google Shape;152;p19">
                    <a:extLst>
                      <a:ext uri="{FF2B5EF4-FFF2-40B4-BE49-F238E27FC236}">
                        <a16:creationId xmlns:a16="http://schemas.microsoft.com/office/drawing/2014/main" id="{4E67F3DD-D66B-F000-98C2-C05E43D72137}"/>
                      </a:ext>
                    </a:extLst>
                  </p:cNvPr>
                  <p:cNvSpPr/>
                  <p:nvPr/>
                </p:nvSpPr>
                <p:spPr>
                  <a:xfrm>
                    <a:off x="2909775" y="1239675"/>
                    <a:ext cx="445375" cy="427425"/>
                  </a:xfrm>
                  <a:custGeom>
                    <a:avLst/>
                    <a:gdLst/>
                    <a:ahLst/>
                    <a:cxnLst/>
                    <a:rect l="l" t="t" r="r" b="b"/>
                    <a:pathLst>
                      <a:path w="17815" h="17097" extrusionOk="0">
                        <a:moveTo>
                          <a:pt x="0" y="4185"/>
                        </a:moveTo>
                        <a:lnTo>
                          <a:pt x="10282" y="14347"/>
                        </a:lnTo>
                        <a:lnTo>
                          <a:pt x="17815" y="17097"/>
                        </a:lnTo>
                        <a:lnTo>
                          <a:pt x="14945" y="10163"/>
                        </a:lnTo>
                        <a:lnTo>
                          <a:pt x="4782" y="0"/>
                        </a:lnTo>
                        <a:close/>
                      </a:path>
                    </a:pathLst>
                  </a:custGeom>
                  <a:solidFill>
                    <a:schemeClr val="lt1"/>
                  </a:solidFill>
                  <a:ln w="9525" cap="flat" cmpd="sng">
                    <a:solidFill>
                      <a:schemeClr val="accent5"/>
                    </a:solidFill>
                    <a:prstDash val="solid"/>
                    <a:round/>
                    <a:headEnd type="none" w="med" len="med"/>
                    <a:tailEnd type="none" w="med" len="med"/>
                  </a:ln>
                </p:spPr>
              </p:sp>
              <p:sp>
                <p:nvSpPr>
                  <p:cNvPr id="38" name="Google Shape;153;p19">
                    <a:extLst>
                      <a:ext uri="{FF2B5EF4-FFF2-40B4-BE49-F238E27FC236}">
                        <a16:creationId xmlns:a16="http://schemas.microsoft.com/office/drawing/2014/main" id="{837B9E30-ABAB-71E1-17AF-B4D023F2B8FB}"/>
                      </a:ext>
                    </a:extLst>
                  </p:cNvPr>
                  <p:cNvSpPr/>
                  <p:nvPr/>
                </p:nvSpPr>
                <p:spPr>
                  <a:xfrm flipH="1">
                    <a:off x="2900798" y="1222606"/>
                    <a:ext cx="463438" cy="463438"/>
                  </a:xfrm>
                  <a:custGeom>
                    <a:avLst/>
                    <a:gdLst/>
                    <a:ahLst/>
                    <a:cxnLst/>
                    <a:rect l="l" t="t" r="r" b="b"/>
                    <a:pathLst>
                      <a:path w="9551" h="9551" extrusionOk="0">
                        <a:moveTo>
                          <a:pt x="7002" y="525"/>
                        </a:moveTo>
                        <a:lnTo>
                          <a:pt x="9002" y="2525"/>
                        </a:lnTo>
                        <a:lnTo>
                          <a:pt x="8121" y="3383"/>
                        </a:lnTo>
                        <a:lnTo>
                          <a:pt x="6145" y="1406"/>
                        </a:lnTo>
                        <a:lnTo>
                          <a:pt x="7002" y="525"/>
                        </a:lnTo>
                        <a:close/>
                        <a:moveTo>
                          <a:pt x="5883" y="1716"/>
                        </a:moveTo>
                        <a:lnTo>
                          <a:pt x="7169" y="3002"/>
                        </a:lnTo>
                        <a:lnTo>
                          <a:pt x="3620" y="6550"/>
                        </a:lnTo>
                        <a:lnTo>
                          <a:pt x="3930" y="6812"/>
                        </a:lnTo>
                        <a:lnTo>
                          <a:pt x="7478" y="3263"/>
                        </a:lnTo>
                        <a:lnTo>
                          <a:pt x="7883" y="3692"/>
                        </a:lnTo>
                        <a:lnTo>
                          <a:pt x="3930" y="7621"/>
                        </a:lnTo>
                        <a:lnTo>
                          <a:pt x="2048" y="8336"/>
                        </a:lnTo>
                        <a:lnTo>
                          <a:pt x="1215" y="7502"/>
                        </a:lnTo>
                        <a:lnTo>
                          <a:pt x="1834" y="5859"/>
                        </a:lnTo>
                        <a:lnTo>
                          <a:pt x="2763" y="6788"/>
                        </a:lnTo>
                        <a:lnTo>
                          <a:pt x="3072" y="6526"/>
                        </a:lnTo>
                        <a:lnTo>
                          <a:pt x="2072" y="5526"/>
                        </a:lnTo>
                        <a:lnTo>
                          <a:pt x="4763" y="2859"/>
                        </a:lnTo>
                        <a:lnTo>
                          <a:pt x="5478" y="3573"/>
                        </a:lnTo>
                        <a:lnTo>
                          <a:pt x="5740" y="3311"/>
                        </a:lnTo>
                        <a:lnTo>
                          <a:pt x="5025" y="2597"/>
                        </a:lnTo>
                        <a:lnTo>
                          <a:pt x="5335" y="2287"/>
                        </a:lnTo>
                        <a:lnTo>
                          <a:pt x="6049" y="3002"/>
                        </a:lnTo>
                        <a:lnTo>
                          <a:pt x="6335" y="2740"/>
                        </a:lnTo>
                        <a:lnTo>
                          <a:pt x="5621" y="2025"/>
                        </a:lnTo>
                        <a:lnTo>
                          <a:pt x="5883" y="1716"/>
                        </a:lnTo>
                        <a:close/>
                        <a:moveTo>
                          <a:pt x="1048" y="7907"/>
                        </a:moveTo>
                        <a:lnTo>
                          <a:pt x="1620" y="8479"/>
                        </a:lnTo>
                        <a:lnTo>
                          <a:pt x="691" y="8836"/>
                        </a:lnTo>
                        <a:lnTo>
                          <a:pt x="1048" y="7907"/>
                        </a:lnTo>
                        <a:close/>
                        <a:moveTo>
                          <a:pt x="7002" y="1"/>
                        </a:moveTo>
                        <a:lnTo>
                          <a:pt x="1572" y="5407"/>
                        </a:lnTo>
                        <a:lnTo>
                          <a:pt x="0" y="9550"/>
                        </a:lnTo>
                        <a:lnTo>
                          <a:pt x="4144" y="7979"/>
                        </a:lnTo>
                        <a:lnTo>
                          <a:pt x="8431" y="3692"/>
                        </a:lnTo>
                        <a:lnTo>
                          <a:pt x="9550" y="2549"/>
                        </a:lnTo>
                        <a:lnTo>
                          <a:pt x="70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154;p19">
                <a:extLst>
                  <a:ext uri="{FF2B5EF4-FFF2-40B4-BE49-F238E27FC236}">
                    <a16:creationId xmlns:a16="http://schemas.microsoft.com/office/drawing/2014/main" id="{21BBEC65-BDA6-4B40-4D77-E757B7006620}"/>
                  </a:ext>
                </a:extLst>
              </p:cNvPr>
              <p:cNvSpPr/>
              <p:nvPr/>
            </p:nvSpPr>
            <p:spPr>
              <a:xfrm>
                <a:off x="5277069" y="3049653"/>
                <a:ext cx="472086" cy="788711"/>
              </a:xfrm>
              <a:prstGeom prst="rect">
                <a:avLst/>
              </a:prstGeom>
            </p:spPr>
            <p:txBody>
              <a:bodyPr>
                <a:prstTxWarp prst="textPlain">
                  <a:avLst/>
                </a:prstTxWarp>
              </a:bodyPr>
              <a:lstStyle/>
              <a:p>
                <a:pPr lvl="0" algn="ctr"/>
                <a:r>
                  <a:rPr b="1" i="0">
                    <a:ln w="19050" cap="flat" cmpd="sng">
                      <a:solidFill>
                        <a:schemeClr val="accent5"/>
                      </a:solidFill>
                      <a:prstDash val="solid"/>
                      <a:round/>
                      <a:headEnd type="none" w="sm" len="sm"/>
                      <a:tailEnd type="none" w="sm" len="sm"/>
                    </a:ln>
                    <a:solidFill>
                      <a:schemeClr val="lt1"/>
                    </a:solidFill>
                    <a:latin typeface="Fira Sans Extra Condensed"/>
                  </a:rPr>
                  <a:t>2</a:t>
                </a:r>
              </a:p>
            </p:txBody>
          </p:sp>
        </p:grpSp>
      </p:grpSp>
      <p:pic>
        <p:nvPicPr>
          <p:cNvPr id="49" name="图片 14">
            <a:extLst>
              <a:ext uri="{FF2B5EF4-FFF2-40B4-BE49-F238E27FC236}">
                <a16:creationId xmlns:a16="http://schemas.microsoft.com/office/drawing/2014/main" id="{3BA0069C-A31D-DDCA-2AB7-700134099825}"/>
              </a:ext>
            </a:extLst>
          </p:cNvPr>
          <p:cNvPicPr>
            <a:picLocks noChangeAspect="1"/>
          </p:cNvPicPr>
          <p:nvPr/>
        </p:nvPicPr>
        <p:blipFill rotWithShape="1">
          <a:blip r:embed="rId9">
            <a:extLst>
              <a:ext uri="{28A0092B-C50C-407E-A947-70E740481C1C}">
                <a14:useLocalDpi xmlns:a14="http://schemas.microsoft.com/office/drawing/2010/main" val="0"/>
              </a:ext>
            </a:extLst>
          </a:blip>
          <a:srcRect b="16124"/>
          <a:stretch/>
        </p:blipFill>
        <p:spPr>
          <a:xfrm>
            <a:off x="4381979" y="3959389"/>
            <a:ext cx="3459237" cy="2901462"/>
          </a:xfrm>
          <a:prstGeom prst="rect">
            <a:avLst/>
          </a:prstGeom>
        </p:spPr>
      </p:pic>
    </p:spTree>
    <p:extLst>
      <p:ext uri="{BB962C8B-B14F-4D97-AF65-F5344CB8AC3E}">
        <p14:creationId xmlns:p14="http://schemas.microsoft.com/office/powerpoint/2010/main" val="2760471996"/>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a:t>
            </a:r>
            <a:r>
              <a:rPr kumimoji="0" lang="vi-VN"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vận dụng</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063837" y="3990124"/>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780332"/>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vận dụng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48" name="图片 5">
            <a:extLst>
              <a:ext uri="{FF2B5EF4-FFF2-40B4-BE49-F238E27FC236}">
                <a16:creationId xmlns:a16="http://schemas.microsoft.com/office/drawing/2014/main" id="{34C0008C-A048-4B68-9C2C-0A0E442AF8F2}"/>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52330" y="3373092"/>
            <a:ext cx="3384560" cy="2723278"/>
          </a:xfrm>
          <a:prstGeom prst="rect">
            <a:avLst/>
          </a:prstGeom>
        </p:spPr>
      </p:pic>
      <p:pic>
        <p:nvPicPr>
          <p:cNvPr id="50" name="图片 12">
            <a:extLst>
              <a:ext uri="{FF2B5EF4-FFF2-40B4-BE49-F238E27FC236}">
                <a16:creationId xmlns:a16="http://schemas.microsoft.com/office/drawing/2014/main" id="{A49A2793-880D-4D11-A3C5-15AF0A296E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0290" y="941301"/>
            <a:ext cx="4294113" cy="4669788"/>
          </a:xfrm>
          <a:prstGeom prst="rect">
            <a:avLst/>
          </a:prstGeom>
        </p:spPr>
      </p:pic>
      <p:sp>
        <p:nvSpPr>
          <p:cNvPr id="51" name="文本框 13">
            <a:extLst>
              <a:ext uri="{FF2B5EF4-FFF2-40B4-BE49-F238E27FC236}">
                <a16:creationId xmlns:a16="http://schemas.microsoft.com/office/drawing/2014/main" id="{24444F57-253B-479D-806F-D98DFD2BB360}"/>
              </a:ext>
            </a:extLst>
          </p:cNvPr>
          <p:cNvSpPr txBox="1"/>
          <p:nvPr/>
        </p:nvSpPr>
        <p:spPr>
          <a:xfrm>
            <a:off x="7093666" y="2611727"/>
            <a:ext cx="2437873"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a:latin typeface="Times New Roman" panose="02020603050405020304" pitchFamily="18" charset="0"/>
                <a:cs typeface="Times New Roman" panose="02020603050405020304" pitchFamily="18" charset="0"/>
              </a:rPr>
              <a:t>HS lấy thêm ví dụ về ngữ cảnh</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732803"/>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vận dụng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8" name="组 19">
            <a:extLst>
              <a:ext uri="{FF2B5EF4-FFF2-40B4-BE49-F238E27FC236}">
                <a16:creationId xmlns:a16="http://schemas.microsoft.com/office/drawing/2014/main" id="{694AF809-1787-6DFB-7E99-2E57FF34E96E}"/>
              </a:ext>
            </a:extLst>
          </p:cNvPr>
          <p:cNvGrpSpPr/>
          <p:nvPr/>
        </p:nvGrpSpPr>
        <p:grpSpPr>
          <a:xfrm>
            <a:off x="4889699" y="1793505"/>
            <a:ext cx="2246127" cy="1858021"/>
            <a:chOff x="4739640" y="33668"/>
            <a:chExt cx="2712720" cy="2490216"/>
          </a:xfrm>
        </p:grpSpPr>
        <p:pic>
          <p:nvPicPr>
            <p:cNvPr id="9" name="图片 20">
              <a:extLst>
                <a:ext uri="{FF2B5EF4-FFF2-40B4-BE49-F238E27FC236}">
                  <a16:creationId xmlns:a16="http://schemas.microsoft.com/office/drawing/2014/main" id="{B5E0D49B-8847-B0B7-735C-4A7033B339CA}"/>
                </a:ext>
              </a:extLst>
            </p:cNvPr>
            <p:cNvPicPr>
              <a:picLocks noChangeAspect="1"/>
            </p:cNvPicPr>
            <p:nvPr/>
          </p:nvPicPr>
          <p:blipFill>
            <a:blip r:embed="rId8"/>
            <a:stretch>
              <a:fillRect/>
            </a:stretch>
          </p:blipFill>
          <p:spPr>
            <a:xfrm>
              <a:off x="4739640" y="33668"/>
              <a:ext cx="2712720" cy="2490216"/>
            </a:xfrm>
            <a:prstGeom prst="rect">
              <a:avLst/>
            </a:prstGeom>
          </p:spPr>
        </p:pic>
        <p:sp>
          <p:nvSpPr>
            <p:cNvPr id="10" name="文本框 21">
              <a:extLst>
                <a:ext uri="{FF2B5EF4-FFF2-40B4-BE49-F238E27FC236}">
                  <a16:creationId xmlns:a16="http://schemas.microsoft.com/office/drawing/2014/main" id="{B08756F9-D2F2-EDE4-26E6-D30F8E423297}"/>
                </a:ext>
              </a:extLst>
            </p:cNvPr>
            <p:cNvSpPr txBox="1"/>
            <p:nvPr/>
          </p:nvSpPr>
          <p:spPr>
            <a:xfrm rot="21237856">
              <a:off x="5084538"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Từ “ăn”</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13" name="组合 23">
            <a:extLst>
              <a:ext uri="{FF2B5EF4-FFF2-40B4-BE49-F238E27FC236}">
                <a16:creationId xmlns:a16="http://schemas.microsoft.com/office/drawing/2014/main" id="{F8C0D84F-A910-ADF0-D775-5B41F5452689}"/>
              </a:ext>
            </a:extLst>
          </p:cNvPr>
          <p:cNvGrpSpPr/>
          <p:nvPr/>
        </p:nvGrpSpPr>
        <p:grpSpPr>
          <a:xfrm>
            <a:off x="8479817" y="2527360"/>
            <a:ext cx="2713076" cy="2415701"/>
            <a:chOff x="7460470" y="2161478"/>
            <a:chExt cx="3657600" cy="3562129"/>
          </a:xfrm>
        </p:grpSpPr>
        <p:grpSp>
          <p:nvGrpSpPr>
            <p:cNvPr id="14" name="组合 11">
              <a:extLst>
                <a:ext uri="{FF2B5EF4-FFF2-40B4-BE49-F238E27FC236}">
                  <a16:creationId xmlns:a16="http://schemas.microsoft.com/office/drawing/2014/main" id="{125180ED-2AC3-85EA-86E8-3637638C5CC2}"/>
                </a:ext>
              </a:extLst>
            </p:cNvPr>
            <p:cNvGrpSpPr/>
            <p:nvPr/>
          </p:nvGrpSpPr>
          <p:grpSpPr>
            <a:xfrm>
              <a:off x="7460470" y="2275557"/>
              <a:ext cx="3657600" cy="3448050"/>
              <a:chOff x="2052318" y="2533650"/>
              <a:chExt cx="3657600" cy="3448050"/>
            </a:xfrm>
          </p:grpSpPr>
          <p:sp>
            <p:nvSpPr>
              <p:cNvPr id="19" name="泪滴形 4">
                <a:extLst>
                  <a:ext uri="{FF2B5EF4-FFF2-40B4-BE49-F238E27FC236}">
                    <a16:creationId xmlns:a16="http://schemas.microsoft.com/office/drawing/2014/main" id="{644F4C0E-64A8-0918-FCC9-EBF5F1966C06}"/>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泪滴形 5">
                <a:extLst>
                  <a:ext uri="{FF2B5EF4-FFF2-40B4-BE49-F238E27FC236}">
                    <a16:creationId xmlns:a16="http://schemas.microsoft.com/office/drawing/2014/main" id="{25B84783-FD58-6715-1374-95662A6F276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51EC49B3-4BB4-BA2B-500C-D02B0EF4AEF6}"/>
                </a:ext>
              </a:extLst>
            </p:cNvPr>
            <p:cNvGrpSpPr/>
            <p:nvPr/>
          </p:nvGrpSpPr>
          <p:grpSpPr>
            <a:xfrm>
              <a:off x="8333697" y="2161478"/>
              <a:ext cx="2172017" cy="3370316"/>
              <a:chOff x="5859742" y="1832011"/>
              <a:chExt cx="2172017" cy="3370316"/>
            </a:xfrm>
          </p:grpSpPr>
          <p:sp>
            <p:nvSpPr>
              <p:cNvPr id="16" name="任意多边形: 形状 15">
                <a:extLst>
                  <a:ext uri="{FF2B5EF4-FFF2-40B4-BE49-F238E27FC236}">
                    <a16:creationId xmlns:a16="http://schemas.microsoft.com/office/drawing/2014/main" id="{2B74110A-6A7B-3405-67D7-1E1B892BA6FB}"/>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任意多边形: 形状 16">
                <a:extLst>
                  <a:ext uri="{FF2B5EF4-FFF2-40B4-BE49-F238E27FC236}">
                    <a16:creationId xmlns:a16="http://schemas.microsoft.com/office/drawing/2014/main" id="{54EB979D-0E3F-37D0-F207-058574189624}"/>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任意多边形: 形状 17">
                <a:extLst>
                  <a:ext uri="{FF2B5EF4-FFF2-40B4-BE49-F238E27FC236}">
                    <a16:creationId xmlns:a16="http://schemas.microsoft.com/office/drawing/2014/main" id="{685CFD65-3627-8062-5B88-634E1894FFCC}"/>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3" name="组合 23">
            <a:extLst>
              <a:ext uri="{FF2B5EF4-FFF2-40B4-BE49-F238E27FC236}">
                <a16:creationId xmlns:a16="http://schemas.microsoft.com/office/drawing/2014/main" id="{193F2084-BDF0-DFED-B131-19A2FB53677C}"/>
              </a:ext>
            </a:extLst>
          </p:cNvPr>
          <p:cNvGrpSpPr/>
          <p:nvPr/>
        </p:nvGrpSpPr>
        <p:grpSpPr>
          <a:xfrm>
            <a:off x="1063723" y="2184592"/>
            <a:ext cx="2535516" cy="2338338"/>
            <a:chOff x="7460470" y="2161478"/>
            <a:chExt cx="3657600" cy="3562129"/>
          </a:xfrm>
        </p:grpSpPr>
        <p:grpSp>
          <p:nvGrpSpPr>
            <p:cNvPr id="24" name="组合 11">
              <a:extLst>
                <a:ext uri="{FF2B5EF4-FFF2-40B4-BE49-F238E27FC236}">
                  <a16:creationId xmlns:a16="http://schemas.microsoft.com/office/drawing/2014/main" id="{C7486C37-7D73-5B92-440A-1D0658509C04}"/>
                </a:ext>
              </a:extLst>
            </p:cNvPr>
            <p:cNvGrpSpPr/>
            <p:nvPr/>
          </p:nvGrpSpPr>
          <p:grpSpPr>
            <a:xfrm>
              <a:off x="7460470" y="2275557"/>
              <a:ext cx="3657600" cy="3448050"/>
              <a:chOff x="2052318" y="2533650"/>
              <a:chExt cx="3657600" cy="3448050"/>
            </a:xfrm>
          </p:grpSpPr>
          <p:sp>
            <p:nvSpPr>
              <p:cNvPr id="29" name="泪滴形 4">
                <a:extLst>
                  <a:ext uri="{FF2B5EF4-FFF2-40B4-BE49-F238E27FC236}">
                    <a16:creationId xmlns:a16="http://schemas.microsoft.com/office/drawing/2014/main" id="{BF11922C-2354-1914-EBBA-546C3A063099}"/>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泪滴形 5">
                <a:extLst>
                  <a:ext uri="{FF2B5EF4-FFF2-40B4-BE49-F238E27FC236}">
                    <a16:creationId xmlns:a16="http://schemas.microsoft.com/office/drawing/2014/main" id="{E423A364-491D-6655-3D07-F5A69B50C605}"/>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14">
              <a:extLst>
                <a:ext uri="{FF2B5EF4-FFF2-40B4-BE49-F238E27FC236}">
                  <a16:creationId xmlns:a16="http://schemas.microsoft.com/office/drawing/2014/main" id="{F9965394-550B-EBE9-A956-21FF947D7AD2}"/>
                </a:ext>
              </a:extLst>
            </p:cNvPr>
            <p:cNvGrpSpPr/>
            <p:nvPr/>
          </p:nvGrpSpPr>
          <p:grpSpPr>
            <a:xfrm>
              <a:off x="8333697" y="2161478"/>
              <a:ext cx="2172017" cy="3370316"/>
              <a:chOff x="5859742" y="1832011"/>
              <a:chExt cx="2172017" cy="3370316"/>
            </a:xfrm>
          </p:grpSpPr>
          <p:sp>
            <p:nvSpPr>
              <p:cNvPr id="26" name="任意多边形: 形状 15">
                <a:extLst>
                  <a:ext uri="{FF2B5EF4-FFF2-40B4-BE49-F238E27FC236}">
                    <a16:creationId xmlns:a16="http://schemas.microsoft.com/office/drawing/2014/main" id="{07F03AB5-450A-B35F-6C0A-F6502280FDD7}"/>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任意多边形: 形状 16">
                <a:extLst>
                  <a:ext uri="{FF2B5EF4-FFF2-40B4-BE49-F238E27FC236}">
                    <a16:creationId xmlns:a16="http://schemas.microsoft.com/office/drawing/2014/main" id="{F542343C-3676-C1DD-1E8E-9D147D74FF26}"/>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任意多边形: 形状 17">
                <a:extLst>
                  <a:ext uri="{FF2B5EF4-FFF2-40B4-BE49-F238E27FC236}">
                    <a16:creationId xmlns:a16="http://schemas.microsoft.com/office/drawing/2014/main" id="{77521C71-33F4-B2A4-EAD3-7AB2224E7CA6}"/>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31" name="图片 23">
            <a:extLst>
              <a:ext uri="{FF2B5EF4-FFF2-40B4-BE49-F238E27FC236}">
                <a16:creationId xmlns:a16="http://schemas.microsoft.com/office/drawing/2014/main" id="{C60DCE58-85F1-5177-E432-EA6A925029F6}"/>
              </a:ext>
            </a:extLst>
          </p:cNvPr>
          <p:cNvPicPr>
            <a:picLocks noChangeAspect="1"/>
          </p:cNvPicPr>
          <p:nvPr/>
        </p:nvPicPr>
        <p:blipFill rotWithShape="1">
          <a:blip r:embed="rId9">
            <a:extLst>
              <a:ext uri="{28A0092B-C50C-407E-A947-70E740481C1C}">
                <a14:useLocalDpi xmlns:a14="http://schemas.microsoft.com/office/drawing/2010/main" val="0"/>
              </a:ext>
            </a:extLst>
          </a:blip>
          <a:srcRect l="3522" t="72885" r="51708" b="5978"/>
          <a:stretch/>
        </p:blipFill>
        <p:spPr>
          <a:xfrm>
            <a:off x="3667819" y="3664122"/>
            <a:ext cx="5016588" cy="3166347"/>
          </a:xfrm>
          <a:prstGeom prst="rect">
            <a:avLst/>
          </a:prstGeom>
        </p:spPr>
      </p:pic>
      <p:sp>
        <p:nvSpPr>
          <p:cNvPr id="32" name="矩形 17">
            <a:extLst>
              <a:ext uri="{FF2B5EF4-FFF2-40B4-BE49-F238E27FC236}">
                <a16:creationId xmlns:a16="http://schemas.microsoft.com/office/drawing/2014/main" id="{C440BDCF-425C-FBAA-C800-1C7038EF0615}"/>
              </a:ext>
            </a:extLst>
          </p:cNvPr>
          <p:cNvSpPr/>
          <p:nvPr/>
        </p:nvSpPr>
        <p:spPr>
          <a:xfrm>
            <a:off x="1358972" y="2859352"/>
            <a:ext cx="1866506" cy="830997"/>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Đứa bé đang ăn kẹo</a:t>
            </a:r>
          </a:p>
        </p:txBody>
      </p:sp>
      <p:sp>
        <p:nvSpPr>
          <p:cNvPr id="33" name="矩形 22">
            <a:extLst>
              <a:ext uri="{FF2B5EF4-FFF2-40B4-BE49-F238E27FC236}">
                <a16:creationId xmlns:a16="http://schemas.microsoft.com/office/drawing/2014/main" id="{C92B09B5-CE72-78E8-1BC9-344B3DC233B7}"/>
              </a:ext>
            </a:extLst>
          </p:cNvPr>
          <p:cNvSpPr/>
          <p:nvPr/>
        </p:nvSpPr>
        <p:spPr>
          <a:xfrm>
            <a:off x="8857301" y="3347353"/>
            <a:ext cx="2058439" cy="830997"/>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Cô ấy rất ăn ảnh</a:t>
            </a:r>
            <a:endParaRPr lang="en-US" sz="5400">
              <a:solidFill>
                <a:srgbClr val="22323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523036"/>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750" fill="hold"/>
                                        <p:tgtEl>
                                          <p:spTgt spid="23"/>
                                        </p:tgtEl>
                                        <p:attrNameLst>
                                          <p:attrName>ppt_w</p:attrName>
                                        </p:attrNameLst>
                                      </p:cBhvr>
                                      <p:tavLst>
                                        <p:tav tm="0">
                                          <p:val>
                                            <p:fltVal val="0"/>
                                          </p:val>
                                        </p:tav>
                                        <p:tav tm="100000">
                                          <p:val>
                                            <p:strVal val="#ppt_w"/>
                                          </p:val>
                                        </p:tav>
                                      </p:tavLst>
                                    </p:anim>
                                    <p:anim calcmode="lin" valueType="num">
                                      <p:cBhvr>
                                        <p:cTn id="25" dur="75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750" fill="hold"/>
                                        <p:tgtEl>
                                          <p:spTgt spid="13"/>
                                        </p:tgtEl>
                                        <p:attrNameLst>
                                          <p:attrName>ppt_w</p:attrName>
                                        </p:attrNameLst>
                                      </p:cBhvr>
                                      <p:tavLst>
                                        <p:tav tm="0">
                                          <p:val>
                                            <p:fltVal val="0"/>
                                          </p:val>
                                        </p:tav>
                                        <p:tav tm="100000">
                                          <p:val>
                                            <p:strVal val="#ppt_w"/>
                                          </p:val>
                                        </p:tav>
                                      </p:tavLst>
                                    </p:anim>
                                    <p:anim calcmode="lin" valueType="num">
                                      <p:cBhvr>
                                        <p:cTn id="31" dur="75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270"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vận dụng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8" name="组 19">
            <a:extLst>
              <a:ext uri="{FF2B5EF4-FFF2-40B4-BE49-F238E27FC236}">
                <a16:creationId xmlns:a16="http://schemas.microsoft.com/office/drawing/2014/main" id="{694AF809-1787-6DFB-7E99-2E57FF34E96E}"/>
              </a:ext>
            </a:extLst>
          </p:cNvPr>
          <p:cNvGrpSpPr/>
          <p:nvPr/>
        </p:nvGrpSpPr>
        <p:grpSpPr>
          <a:xfrm>
            <a:off x="4889699" y="1793505"/>
            <a:ext cx="2246127" cy="1858021"/>
            <a:chOff x="4739640" y="33668"/>
            <a:chExt cx="2712720" cy="2490216"/>
          </a:xfrm>
        </p:grpSpPr>
        <p:pic>
          <p:nvPicPr>
            <p:cNvPr id="9" name="图片 20">
              <a:extLst>
                <a:ext uri="{FF2B5EF4-FFF2-40B4-BE49-F238E27FC236}">
                  <a16:creationId xmlns:a16="http://schemas.microsoft.com/office/drawing/2014/main" id="{B5E0D49B-8847-B0B7-735C-4A7033B339CA}"/>
                </a:ext>
              </a:extLst>
            </p:cNvPr>
            <p:cNvPicPr>
              <a:picLocks noChangeAspect="1"/>
            </p:cNvPicPr>
            <p:nvPr/>
          </p:nvPicPr>
          <p:blipFill>
            <a:blip r:embed="rId8"/>
            <a:stretch>
              <a:fillRect/>
            </a:stretch>
          </p:blipFill>
          <p:spPr>
            <a:xfrm>
              <a:off x="4739640" y="33668"/>
              <a:ext cx="2712720" cy="2490216"/>
            </a:xfrm>
            <a:prstGeom prst="rect">
              <a:avLst/>
            </a:prstGeom>
          </p:spPr>
        </p:pic>
        <p:sp>
          <p:nvSpPr>
            <p:cNvPr id="10" name="文本框 21">
              <a:extLst>
                <a:ext uri="{FF2B5EF4-FFF2-40B4-BE49-F238E27FC236}">
                  <a16:creationId xmlns:a16="http://schemas.microsoft.com/office/drawing/2014/main" id="{B08756F9-D2F2-EDE4-26E6-D30F8E423297}"/>
                </a:ext>
              </a:extLst>
            </p:cNvPr>
            <p:cNvSpPr txBox="1"/>
            <p:nvPr/>
          </p:nvSpPr>
          <p:spPr>
            <a:xfrm rot="21237856">
              <a:off x="5084538"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Từ “ăn”</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pic>
        <p:nvPicPr>
          <p:cNvPr id="4" name="图片 11">
            <a:extLst>
              <a:ext uri="{FF2B5EF4-FFF2-40B4-BE49-F238E27FC236}">
                <a16:creationId xmlns:a16="http://schemas.microsoft.com/office/drawing/2014/main" id="{97B3E0BC-BD9B-4BFD-9390-215BDB7C88EF}"/>
              </a:ext>
            </a:extLst>
          </p:cNvPr>
          <p:cNvPicPr>
            <a:picLocks noChangeAspect="1"/>
          </p:cNvPicPr>
          <p:nvPr/>
        </p:nvPicPr>
        <p:blipFill>
          <a:blip r:embed="rId9" cstate="print"/>
          <a:stretch>
            <a:fillRect/>
          </a:stretch>
        </p:blipFill>
        <p:spPr>
          <a:xfrm>
            <a:off x="699043" y="1077442"/>
            <a:ext cx="4522395" cy="4522395"/>
          </a:xfrm>
          <a:prstGeom prst="rect">
            <a:avLst/>
          </a:prstGeom>
        </p:spPr>
      </p:pic>
      <p:sp>
        <p:nvSpPr>
          <p:cNvPr id="5" name="矩形 13">
            <a:extLst>
              <a:ext uri="{FF2B5EF4-FFF2-40B4-BE49-F238E27FC236}">
                <a16:creationId xmlns:a16="http://schemas.microsoft.com/office/drawing/2014/main" id="{73676E02-27FD-42B0-803B-D63F910F941E}"/>
              </a:ext>
            </a:extLst>
          </p:cNvPr>
          <p:cNvSpPr/>
          <p:nvPr/>
        </p:nvSpPr>
        <p:spPr>
          <a:xfrm>
            <a:off x="1698892" y="3023865"/>
            <a:ext cx="2432545" cy="132343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ffectLst/>
                <a:latin typeface="Times New Roman" panose="02020603050405020304" pitchFamily="18" charset="0"/>
                <a:ea typeface="Times New Roman" panose="02020603050405020304" pitchFamily="18" charset="0"/>
              </a:rPr>
              <a:t>Ăn 1: là động từ chỉ hoạt động dùng răng, lưỡi miệng để nghiền thức ăn ra. </a:t>
            </a:r>
            <a:endParaRPr lang="en-US" sz="2800">
              <a:latin typeface="Times New Roman" panose="02020603050405020304" pitchFamily="18" charset="0"/>
              <a:cs typeface="Times New Roman" panose="02020603050405020304" pitchFamily="18" charset="0"/>
            </a:endParaRPr>
          </a:p>
        </p:txBody>
      </p:sp>
      <p:pic>
        <p:nvPicPr>
          <p:cNvPr id="6" name="图片 14">
            <a:extLst>
              <a:ext uri="{FF2B5EF4-FFF2-40B4-BE49-F238E27FC236}">
                <a16:creationId xmlns:a16="http://schemas.microsoft.com/office/drawing/2014/main" id="{BAFC9DB8-0B47-4B7D-8ECB-652DB56851DC}"/>
              </a:ext>
            </a:extLst>
          </p:cNvPr>
          <p:cNvPicPr>
            <a:picLocks noChangeAspect="1"/>
          </p:cNvPicPr>
          <p:nvPr/>
        </p:nvPicPr>
        <p:blipFill>
          <a:blip r:embed="rId9" cstate="print"/>
          <a:stretch>
            <a:fillRect/>
          </a:stretch>
        </p:blipFill>
        <p:spPr>
          <a:xfrm>
            <a:off x="7497633" y="809064"/>
            <a:ext cx="3978889" cy="3978889"/>
          </a:xfrm>
          <a:prstGeom prst="rect">
            <a:avLst/>
          </a:prstGeom>
        </p:spPr>
      </p:pic>
      <p:sp>
        <p:nvSpPr>
          <p:cNvPr id="34" name="矩形 15">
            <a:extLst>
              <a:ext uri="{FF2B5EF4-FFF2-40B4-BE49-F238E27FC236}">
                <a16:creationId xmlns:a16="http://schemas.microsoft.com/office/drawing/2014/main" id="{A8F71C85-70D2-4632-B621-AE66F5CD9829}"/>
              </a:ext>
            </a:extLst>
          </p:cNvPr>
          <p:cNvSpPr/>
          <p:nvPr/>
        </p:nvSpPr>
        <p:spPr>
          <a:xfrm>
            <a:off x="8219125" y="2537797"/>
            <a:ext cx="2385792"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Ăn 2: Chỉ vẻ bề ngoài khi chụp ảnh thì rất đẹp.</a:t>
            </a:r>
            <a:endParaRPr lang="en-US" sz="2000">
              <a:effectLst/>
              <a:latin typeface=".VnTime"/>
              <a:ea typeface="Times New Roman" panose="02020603050405020304" pitchFamily="18" charset="0"/>
              <a:cs typeface="Times New Roman" panose="02020603050405020304" pitchFamily="18" charset="0"/>
            </a:endParaRPr>
          </a:p>
        </p:txBody>
      </p:sp>
      <p:sp>
        <p:nvSpPr>
          <p:cNvPr id="35" name="文本框 16">
            <a:extLst>
              <a:ext uri="{FF2B5EF4-FFF2-40B4-BE49-F238E27FC236}">
                <a16:creationId xmlns:a16="http://schemas.microsoft.com/office/drawing/2014/main" id="{40AB985D-8EE9-4A48-A88E-8B4278F0EC0D}"/>
              </a:ext>
            </a:extLst>
          </p:cNvPr>
          <p:cNvSpPr txBox="1"/>
          <p:nvPr/>
        </p:nvSpPr>
        <p:spPr>
          <a:xfrm>
            <a:off x="2188882" y="2233645"/>
            <a:ext cx="1052808"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400" b="1" dirty="0">
                <a:solidFill>
                  <a:srgbClr val="718CFF"/>
                </a:solidFill>
                <a:cs typeface="+mn-ea"/>
                <a:sym typeface="+mn-lt"/>
              </a:rPr>
              <a:t>01</a:t>
            </a:r>
          </a:p>
        </p:txBody>
      </p:sp>
      <p:sp>
        <p:nvSpPr>
          <p:cNvPr id="36" name="文本框 17">
            <a:extLst>
              <a:ext uri="{FF2B5EF4-FFF2-40B4-BE49-F238E27FC236}">
                <a16:creationId xmlns:a16="http://schemas.microsoft.com/office/drawing/2014/main" id="{96CE10C3-ED3A-4C18-AC5C-BA2BAD936692}"/>
              </a:ext>
            </a:extLst>
          </p:cNvPr>
          <p:cNvSpPr txBox="1"/>
          <p:nvPr/>
        </p:nvSpPr>
        <p:spPr>
          <a:xfrm>
            <a:off x="8841795" y="1848924"/>
            <a:ext cx="1305294"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400" b="1" dirty="0">
                <a:solidFill>
                  <a:srgbClr val="718CFF"/>
                </a:solidFill>
                <a:cs typeface="+mn-ea"/>
                <a:sym typeface="+mn-lt"/>
              </a:rPr>
              <a:t>02</a:t>
            </a:r>
          </a:p>
        </p:txBody>
      </p:sp>
      <p:pic>
        <p:nvPicPr>
          <p:cNvPr id="37" name="图片 4">
            <a:extLst>
              <a:ext uri="{FF2B5EF4-FFF2-40B4-BE49-F238E27FC236}">
                <a16:creationId xmlns:a16="http://schemas.microsoft.com/office/drawing/2014/main" id="{DCAD4FEB-5AD0-94A2-E02B-DD85F230C3AB}"/>
              </a:ext>
            </a:extLst>
          </p:cNvPr>
          <p:cNvPicPr>
            <a:picLocks noChangeAspect="1"/>
          </p:cNvPicPr>
          <p:nvPr/>
        </p:nvPicPr>
        <p:blipFill>
          <a:blip r:embed="rId10"/>
          <a:stretch>
            <a:fillRect/>
          </a:stretch>
        </p:blipFill>
        <p:spPr>
          <a:xfrm>
            <a:off x="4773197" y="3344915"/>
            <a:ext cx="3435722" cy="3435722"/>
          </a:xfrm>
          <a:prstGeom prst="rect">
            <a:avLst/>
          </a:prstGeom>
        </p:spPr>
      </p:pic>
    </p:spTree>
    <p:extLst>
      <p:ext uri="{BB962C8B-B14F-4D97-AF65-F5344CB8AC3E}">
        <p14:creationId xmlns:p14="http://schemas.microsoft.com/office/powerpoint/2010/main" val="586240610"/>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2000"/>
                                        <p:tgtEl>
                                          <p:spTgt spid="36"/>
                                        </p:tgtEl>
                                      </p:cBhvr>
                                    </p:animEffect>
                                  </p:childTnLst>
                                </p:cTn>
                              </p:par>
                              <p:par>
                                <p:cTn id="42" presetID="6"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6513" y="4995863"/>
            <a:ext cx="12218988" cy="2033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srgbClr val="FFF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pic>
        <p:nvPicPr>
          <p:cNvPr id="7170" name="图片 4" desc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0824" y="271344"/>
            <a:ext cx="755332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内容占位符 2"/>
          <p:cNvSpPr>
            <a:spLocks noGrp="1" noChangeArrowheads="1"/>
          </p:cNvSpPr>
          <p:nvPr>
            <p:ph idx="4294967295"/>
          </p:nvPr>
        </p:nvSpPr>
        <p:spPr bwMode="auto">
          <a:xfrm>
            <a:off x="6794860" y="2627352"/>
            <a:ext cx="4965252"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2000" i="1">
                <a:solidFill>
                  <a:srgbClr val="002060"/>
                </a:solidFill>
                <a:latin typeface="Times New Roman" panose="02020603050405020304" pitchFamily="18" charset="0"/>
                <a:cs typeface="Times New Roman" panose="02020603050405020304" pitchFamily="18" charset="0"/>
              </a:rPr>
              <a:t>Em hãy chỉ ra sự khác biệt về nghĩa của từ áo nâu trong câu thơ: “Áo nâu liền với áo xanh/ Nông thôn cùng với thị thành đứng lên” với nghĩa của từ áo nâu câu trong câu: “Tôi mua biểu bà chiếc áo nâu”. Em dựa vào đâu để nhận biết nghĩa của từ áo nâu trong từng ví dụ đó? </a:t>
            </a:r>
            <a:endParaRPr lang="en-US" sz="2000">
              <a:solidFill>
                <a:srgbClr val="002060"/>
              </a:solidFill>
              <a:latin typeface="Times New Roman" panose="02020603050405020304" pitchFamily="18" charset="0"/>
              <a:cs typeface="Times New Roman" panose="02020603050405020304" pitchFamily="18" charset="0"/>
            </a:endParaRPr>
          </a:p>
        </p:txBody>
      </p:sp>
      <p:pic>
        <p:nvPicPr>
          <p:cNvPr id="7172" name="图片 1" descr="2"/>
          <p:cNvPicPr>
            <a:picLocks noChangeAspect="1" noChangeArrowheads="1"/>
          </p:cNvPicPr>
          <p:nvPr/>
        </p:nvPicPr>
        <p:blipFill>
          <a:blip r:embed="rId4" cstate="screen">
            <a:extLst>
              <a:ext uri="{28A0092B-C50C-407E-A947-70E740481C1C}">
                <a14:useLocalDpi xmlns:a14="http://schemas.microsoft.com/office/drawing/2010/main"/>
              </a:ext>
            </a:extLst>
          </a:blip>
          <a:srcRect l="-1431"/>
          <a:stretch>
            <a:fillRect/>
          </a:stretch>
        </p:blipFill>
        <p:spPr bwMode="auto">
          <a:xfrm rot="360000">
            <a:off x="627475" y="-381438"/>
            <a:ext cx="11491913" cy="199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2"/>
          <p:cNvPicPr>
            <a:picLocks noChangeAspect="1"/>
          </p:cNvPicPr>
          <p:nvPr/>
        </p:nvPicPr>
        <p:blipFill>
          <a:blip r:embed="rId5"/>
          <a:srcRect/>
          <a:stretch>
            <a:fillRect/>
          </a:stretch>
        </p:blipFill>
        <p:spPr>
          <a:xfrm>
            <a:off x="-241300" y="2613025"/>
            <a:ext cx="7519988" cy="4111625"/>
          </a:xfrm>
          <a:prstGeom prst="rect">
            <a:avLst/>
          </a:prstGeom>
          <a:effectLst>
            <a:outerShdw blurRad="50800" dist="38100" dir="8100000" algn="tr" rotWithShape="0">
              <a:prstClr val="black">
                <a:alpha val="40000"/>
              </a:prstClr>
            </a:outerShdw>
          </a:effectLst>
        </p:spPr>
      </p:pic>
    </p:spTree>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 calcmode="lin" valueType="num">
                                      <p:cBhvr>
                                        <p:cTn id="20" dur="500" fill="hold"/>
                                        <p:tgtEl>
                                          <p:spTgt spid="7170"/>
                                        </p:tgtEl>
                                        <p:attrNameLst>
                                          <p:attrName>ppt_w</p:attrName>
                                        </p:attrNameLst>
                                      </p:cBhvr>
                                      <p:tavLst>
                                        <p:tav tm="0">
                                          <p:val>
                                            <p:fltVal val="0"/>
                                          </p:val>
                                        </p:tav>
                                        <p:tav tm="100000">
                                          <p:val>
                                            <p:strVal val="#ppt_w"/>
                                          </p:val>
                                        </p:tav>
                                      </p:tavLst>
                                    </p:anim>
                                    <p:anim calcmode="lin" valueType="num">
                                      <p:cBhvr>
                                        <p:cTn id="21" dur="500" fill="hold"/>
                                        <p:tgtEl>
                                          <p:spTgt spid="7170"/>
                                        </p:tgtEl>
                                        <p:attrNameLst>
                                          <p:attrName>ppt_h</p:attrName>
                                        </p:attrNameLst>
                                      </p:cBhvr>
                                      <p:tavLst>
                                        <p:tav tm="0">
                                          <p:val>
                                            <p:fltVal val="0"/>
                                          </p:val>
                                        </p:tav>
                                        <p:tav tm="100000">
                                          <p:val>
                                            <p:strVal val="#ppt_h"/>
                                          </p:val>
                                        </p:tav>
                                      </p:tavLst>
                                    </p:anim>
                                    <p:animEffect transition="in" filter="fade">
                                      <p:cBhvr>
                                        <p:cTn id="22" dur="5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7171">
                                            <p:txEl>
                                              <p:pRg st="0" end="0"/>
                                            </p:txEl>
                                          </p:spTgt>
                                        </p:tgtEl>
                                        <p:attrNameLst>
                                          <p:attrName>style.visibility</p:attrName>
                                        </p:attrNameLst>
                                      </p:cBhvr>
                                      <p:to>
                                        <p:strVal val="visible"/>
                                      </p:to>
                                    </p:set>
                                    <p:anim calcmode="lin" valueType="num">
                                      <p:cBhvr>
                                        <p:cTn id="27" dur="500" fill="hold"/>
                                        <p:tgtEl>
                                          <p:spTgt spid="71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7171">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71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71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vận dụng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8" name="组 19">
            <a:extLst>
              <a:ext uri="{FF2B5EF4-FFF2-40B4-BE49-F238E27FC236}">
                <a16:creationId xmlns:a16="http://schemas.microsoft.com/office/drawing/2014/main" id="{694AF809-1787-6DFB-7E99-2E57FF34E96E}"/>
              </a:ext>
            </a:extLst>
          </p:cNvPr>
          <p:cNvGrpSpPr/>
          <p:nvPr/>
        </p:nvGrpSpPr>
        <p:grpSpPr>
          <a:xfrm>
            <a:off x="4889699" y="1793505"/>
            <a:ext cx="2246127" cy="1858021"/>
            <a:chOff x="4739640" y="33668"/>
            <a:chExt cx="2712720" cy="2490216"/>
          </a:xfrm>
        </p:grpSpPr>
        <p:pic>
          <p:nvPicPr>
            <p:cNvPr id="9" name="图片 20">
              <a:extLst>
                <a:ext uri="{FF2B5EF4-FFF2-40B4-BE49-F238E27FC236}">
                  <a16:creationId xmlns:a16="http://schemas.microsoft.com/office/drawing/2014/main" id="{B5E0D49B-8847-B0B7-735C-4A7033B339CA}"/>
                </a:ext>
              </a:extLst>
            </p:cNvPr>
            <p:cNvPicPr>
              <a:picLocks noChangeAspect="1"/>
            </p:cNvPicPr>
            <p:nvPr/>
          </p:nvPicPr>
          <p:blipFill>
            <a:blip r:embed="rId8"/>
            <a:stretch>
              <a:fillRect/>
            </a:stretch>
          </p:blipFill>
          <p:spPr>
            <a:xfrm>
              <a:off x="4739640" y="33668"/>
              <a:ext cx="2712720" cy="2490216"/>
            </a:xfrm>
            <a:prstGeom prst="rect">
              <a:avLst/>
            </a:prstGeom>
          </p:spPr>
        </p:pic>
        <p:sp>
          <p:nvSpPr>
            <p:cNvPr id="10" name="文本框 21">
              <a:extLst>
                <a:ext uri="{FF2B5EF4-FFF2-40B4-BE49-F238E27FC236}">
                  <a16:creationId xmlns:a16="http://schemas.microsoft.com/office/drawing/2014/main" id="{B08756F9-D2F2-EDE4-26E6-D30F8E423297}"/>
                </a:ext>
              </a:extLst>
            </p:cNvPr>
            <p:cNvSpPr txBox="1"/>
            <p:nvPr/>
          </p:nvSpPr>
          <p:spPr>
            <a:xfrm rot="21237856">
              <a:off x="5084538"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Từ “đầu”</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grpSp>
        <p:nvGrpSpPr>
          <p:cNvPr id="13" name="组合 23">
            <a:extLst>
              <a:ext uri="{FF2B5EF4-FFF2-40B4-BE49-F238E27FC236}">
                <a16:creationId xmlns:a16="http://schemas.microsoft.com/office/drawing/2014/main" id="{F8C0D84F-A910-ADF0-D775-5B41F5452689}"/>
              </a:ext>
            </a:extLst>
          </p:cNvPr>
          <p:cNvGrpSpPr/>
          <p:nvPr/>
        </p:nvGrpSpPr>
        <p:grpSpPr>
          <a:xfrm>
            <a:off x="7946022" y="2028138"/>
            <a:ext cx="3246871" cy="2914923"/>
            <a:chOff x="7460470" y="2161478"/>
            <a:chExt cx="3657600" cy="3562129"/>
          </a:xfrm>
        </p:grpSpPr>
        <p:grpSp>
          <p:nvGrpSpPr>
            <p:cNvPr id="14" name="组合 11">
              <a:extLst>
                <a:ext uri="{FF2B5EF4-FFF2-40B4-BE49-F238E27FC236}">
                  <a16:creationId xmlns:a16="http://schemas.microsoft.com/office/drawing/2014/main" id="{125180ED-2AC3-85EA-86E8-3637638C5CC2}"/>
                </a:ext>
              </a:extLst>
            </p:cNvPr>
            <p:cNvGrpSpPr/>
            <p:nvPr/>
          </p:nvGrpSpPr>
          <p:grpSpPr>
            <a:xfrm>
              <a:off x="7460470" y="2275557"/>
              <a:ext cx="3657600" cy="3448050"/>
              <a:chOff x="2052318" y="2533650"/>
              <a:chExt cx="3657600" cy="3448050"/>
            </a:xfrm>
          </p:grpSpPr>
          <p:sp>
            <p:nvSpPr>
              <p:cNvPr id="19" name="泪滴形 4">
                <a:extLst>
                  <a:ext uri="{FF2B5EF4-FFF2-40B4-BE49-F238E27FC236}">
                    <a16:creationId xmlns:a16="http://schemas.microsoft.com/office/drawing/2014/main" id="{644F4C0E-64A8-0918-FCC9-EBF5F1966C06}"/>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泪滴形 5">
                <a:extLst>
                  <a:ext uri="{FF2B5EF4-FFF2-40B4-BE49-F238E27FC236}">
                    <a16:creationId xmlns:a16="http://schemas.microsoft.com/office/drawing/2014/main" id="{25B84783-FD58-6715-1374-95662A6F276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51EC49B3-4BB4-BA2B-500C-D02B0EF4AEF6}"/>
                </a:ext>
              </a:extLst>
            </p:cNvPr>
            <p:cNvGrpSpPr/>
            <p:nvPr/>
          </p:nvGrpSpPr>
          <p:grpSpPr>
            <a:xfrm>
              <a:off x="8333697" y="2161478"/>
              <a:ext cx="2172017" cy="3370316"/>
              <a:chOff x="5859742" y="1832011"/>
              <a:chExt cx="2172017" cy="3370316"/>
            </a:xfrm>
          </p:grpSpPr>
          <p:sp>
            <p:nvSpPr>
              <p:cNvPr id="16" name="任意多边形: 形状 15">
                <a:extLst>
                  <a:ext uri="{FF2B5EF4-FFF2-40B4-BE49-F238E27FC236}">
                    <a16:creationId xmlns:a16="http://schemas.microsoft.com/office/drawing/2014/main" id="{2B74110A-6A7B-3405-67D7-1E1B892BA6FB}"/>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任意多边形: 形状 16">
                <a:extLst>
                  <a:ext uri="{FF2B5EF4-FFF2-40B4-BE49-F238E27FC236}">
                    <a16:creationId xmlns:a16="http://schemas.microsoft.com/office/drawing/2014/main" id="{54EB979D-0E3F-37D0-F207-058574189624}"/>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任意多边形: 形状 17">
                <a:extLst>
                  <a:ext uri="{FF2B5EF4-FFF2-40B4-BE49-F238E27FC236}">
                    <a16:creationId xmlns:a16="http://schemas.microsoft.com/office/drawing/2014/main" id="{685CFD65-3627-8062-5B88-634E1894FFCC}"/>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3" name="组合 23">
            <a:extLst>
              <a:ext uri="{FF2B5EF4-FFF2-40B4-BE49-F238E27FC236}">
                <a16:creationId xmlns:a16="http://schemas.microsoft.com/office/drawing/2014/main" id="{193F2084-BDF0-DFED-B131-19A2FB53677C}"/>
              </a:ext>
            </a:extLst>
          </p:cNvPr>
          <p:cNvGrpSpPr/>
          <p:nvPr/>
        </p:nvGrpSpPr>
        <p:grpSpPr>
          <a:xfrm>
            <a:off x="904005" y="2100605"/>
            <a:ext cx="3384637" cy="2769709"/>
            <a:chOff x="7460470" y="2161478"/>
            <a:chExt cx="3657600" cy="3562129"/>
          </a:xfrm>
        </p:grpSpPr>
        <p:grpSp>
          <p:nvGrpSpPr>
            <p:cNvPr id="24" name="组合 11">
              <a:extLst>
                <a:ext uri="{FF2B5EF4-FFF2-40B4-BE49-F238E27FC236}">
                  <a16:creationId xmlns:a16="http://schemas.microsoft.com/office/drawing/2014/main" id="{C7486C37-7D73-5B92-440A-1D0658509C04}"/>
                </a:ext>
              </a:extLst>
            </p:cNvPr>
            <p:cNvGrpSpPr/>
            <p:nvPr/>
          </p:nvGrpSpPr>
          <p:grpSpPr>
            <a:xfrm>
              <a:off x="7460470" y="2275557"/>
              <a:ext cx="3657600" cy="3448050"/>
              <a:chOff x="2052318" y="2533650"/>
              <a:chExt cx="3657600" cy="3448050"/>
            </a:xfrm>
          </p:grpSpPr>
          <p:sp>
            <p:nvSpPr>
              <p:cNvPr id="29" name="泪滴形 4">
                <a:extLst>
                  <a:ext uri="{FF2B5EF4-FFF2-40B4-BE49-F238E27FC236}">
                    <a16:creationId xmlns:a16="http://schemas.microsoft.com/office/drawing/2014/main" id="{BF11922C-2354-1914-EBBA-546C3A063099}"/>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泪滴形 5">
                <a:extLst>
                  <a:ext uri="{FF2B5EF4-FFF2-40B4-BE49-F238E27FC236}">
                    <a16:creationId xmlns:a16="http://schemas.microsoft.com/office/drawing/2014/main" id="{E423A364-491D-6655-3D07-F5A69B50C605}"/>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14">
              <a:extLst>
                <a:ext uri="{FF2B5EF4-FFF2-40B4-BE49-F238E27FC236}">
                  <a16:creationId xmlns:a16="http://schemas.microsoft.com/office/drawing/2014/main" id="{F9965394-550B-EBE9-A956-21FF947D7AD2}"/>
                </a:ext>
              </a:extLst>
            </p:cNvPr>
            <p:cNvGrpSpPr/>
            <p:nvPr/>
          </p:nvGrpSpPr>
          <p:grpSpPr>
            <a:xfrm>
              <a:off x="8333697" y="2161478"/>
              <a:ext cx="2172017" cy="3370316"/>
              <a:chOff x="5859742" y="1832011"/>
              <a:chExt cx="2172017" cy="3370316"/>
            </a:xfrm>
          </p:grpSpPr>
          <p:sp>
            <p:nvSpPr>
              <p:cNvPr id="26" name="任意多边形: 形状 15">
                <a:extLst>
                  <a:ext uri="{FF2B5EF4-FFF2-40B4-BE49-F238E27FC236}">
                    <a16:creationId xmlns:a16="http://schemas.microsoft.com/office/drawing/2014/main" id="{07F03AB5-450A-B35F-6C0A-F6502280FDD7}"/>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任意多边形: 形状 16">
                <a:extLst>
                  <a:ext uri="{FF2B5EF4-FFF2-40B4-BE49-F238E27FC236}">
                    <a16:creationId xmlns:a16="http://schemas.microsoft.com/office/drawing/2014/main" id="{F542343C-3676-C1DD-1E8E-9D147D74FF26}"/>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任意多边形: 形状 17">
                <a:extLst>
                  <a:ext uri="{FF2B5EF4-FFF2-40B4-BE49-F238E27FC236}">
                    <a16:creationId xmlns:a16="http://schemas.microsoft.com/office/drawing/2014/main" id="{77521C71-33F4-B2A4-EAD3-7AB2224E7CA6}"/>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31" name="图片 23">
            <a:extLst>
              <a:ext uri="{FF2B5EF4-FFF2-40B4-BE49-F238E27FC236}">
                <a16:creationId xmlns:a16="http://schemas.microsoft.com/office/drawing/2014/main" id="{C60DCE58-85F1-5177-E432-EA6A925029F6}"/>
              </a:ext>
            </a:extLst>
          </p:cNvPr>
          <p:cNvPicPr>
            <a:picLocks noChangeAspect="1"/>
          </p:cNvPicPr>
          <p:nvPr/>
        </p:nvPicPr>
        <p:blipFill rotWithShape="1">
          <a:blip r:embed="rId9">
            <a:extLst>
              <a:ext uri="{28A0092B-C50C-407E-A947-70E740481C1C}">
                <a14:useLocalDpi xmlns:a14="http://schemas.microsoft.com/office/drawing/2010/main" val="0"/>
              </a:ext>
            </a:extLst>
          </a:blip>
          <a:srcRect l="3522" t="72885" r="51708" b="5978"/>
          <a:stretch/>
        </p:blipFill>
        <p:spPr>
          <a:xfrm>
            <a:off x="3667819" y="3664122"/>
            <a:ext cx="5016588" cy="3166347"/>
          </a:xfrm>
          <a:prstGeom prst="rect">
            <a:avLst/>
          </a:prstGeom>
        </p:spPr>
      </p:pic>
      <p:sp>
        <p:nvSpPr>
          <p:cNvPr id="32" name="矩形 17">
            <a:extLst>
              <a:ext uri="{FF2B5EF4-FFF2-40B4-BE49-F238E27FC236}">
                <a16:creationId xmlns:a16="http://schemas.microsoft.com/office/drawing/2014/main" id="{C440BDCF-425C-FBAA-C800-1C7038EF0615}"/>
              </a:ext>
            </a:extLst>
          </p:cNvPr>
          <p:cNvSpPr/>
          <p:nvPr/>
        </p:nvSpPr>
        <p:spPr>
          <a:xfrm>
            <a:off x="1321273" y="2700496"/>
            <a:ext cx="2936268" cy="1569660"/>
          </a:xfrm>
          <a:prstGeom prst="rect">
            <a:avLst/>
          </a:prstGeom>
        </p:spPr>
        <p:txBody>
          <a:bodyPr wrap="square">
            <a:spAutoFit/>
          </a:bodyPr>
          <a:lstStyle/>
          <a:p>
            <a:r>
              <a:rPr lang="en-US" sz="2400" i="1">
                <a:latin typeface="Times New Roman" panose="02020603050405020304" pitchFamily="18" charset="0"/>
                <a:cs typeface="Times New Roman" panose="02020603050405020304" pitchFamily="18" charset="0"/>
              </a:rPr>
              <a:t>Trên đầu những rạ cùng rơm,</a:t>
            </a:r>
          </a:p>
          <a:p>
            <a:r>
              <a:rPr lang="en-US" sz="2400" i="1">
                <a:latin typeface="Times New Roman" panose="02020603050405020304" pitchFamily="18" charset="0"/>
                <a:cs typeface="Times New Roman" panose="02020603050405020304" pitchFamily="18" charset="0"/>
              </a:rPr>
              <a:t>Chồng yêu chồng bảo hoa thơm rắc đầu.</a:t>
            </a:r>
          </a:p>
        </p:txBody>
      </p:sp>
      <p:sp>
        <p:nvSpPr>
          <p:cNvPr id="33" name="矩形 22">
            <a:extLst>
              <a:ext uri="{FF2B5EF4-FFF2-40B4-BE49-F238E27FC236}">
                <a16:creationId xmlns:a16="http://schemas.microsoft.com/office/drawing/2014/main" id="{C92B09B5-CE72-78E8-1BC9-344B3DC233B7}"/>
              </a:ext>
            </a:extLst>
          </p:cNvPr>
          <p:cNvSpPr/>
          <p:nvPr/>
        </p:nvSpPr>
        <p:spPr>
          <a:xfrm>
            <a:off x="8324999" y="2937137"/>
            <a:ext cx="2716634" cy="1200329"/>
          </a:xfrm>
          <a:prstGeom prst="rect">
            <a:avLst/>
          </a:prstGeom>
        </p:spPr>
        <p:txBody>
          <a:bodyPr wrap="square">
            <a:spAutoFit/>
          </a:bodyPr>
          <a:lstStyle/>
          <a:p>
            <a:r>
              <a:rPr lang="en-US" sz="2400" i="1">
                <a:latin typeface="Times New Roman" panose="02020603050405020304" pitchFamily="18" charset="0"/>
                <a:cs typeface="Times New Roman" panose="02020603050405020304" pitchFamily="18" charset="0"/>
              </a:rPr>
              <a:t>Đầu lòng 2 ả tố nga</a:t>
            </a:r>
          </a:p>
          <a:p>
            <a:r>
              <a:rPr lang="en-US" sz="2400" i="1">
                <a:latin typeface="Times New Roman" panose="02020603050405020304" pitchFamily="18" charset="0"/>
                <a:cs typeface="Times New Roman" panose="02020603050405020304" pitchFamily="18" charset="0"/>
              </a:rPr>
              <a:t>Thúy Kiều là chị em là Thúy Vân</a:t>
            </a:r>
          </a:p>
        </p:txBody>
      </p:sp>
    </p:spTree>
    <p:extLst>
      <p:ext uri="{BB962C8B-B14F-4D97-AF65-F5344CB8AC3E}">
        <p14:creationId xmlns:p14="http://schemas.microsoft.com/office/powerpoint/2010/main" val="2594175571"/>
      </p:ext>
    </p:extLst>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750" fill="hold"/>
                                        <p:tgtEl>
                                          <p:spTgt spid="23"/>
                                        </p:tgtEl>
                                        <p:attrNameLst>
                                          <p:attrName>ppt_w</p:attrName>
                                        </p:attrNameLst>
                                      </p:cBhvr>
                                      <p:tavLst>
                                        <p:tav tm="0">
                                          <p:val>
                                            <p:fltVal val="0"/>
                                          </p:val>
                                        </p:tav>
                                        <p:tav tm="100000">
                                          <p:val>
                                            <p:strVal val="#ppt_w"/>
                                          </p:val>
                                        </p:tav>
                                      </p:tavLst>
                                    </p:anim>
                                    <p:anim calcmode="lin" valueType="num">
                                      <p:cBhvr>
                                        <p:cTn id="25" dur="75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750" fill="hold"/>
                                        <p:tgtEl>
                                          <p:spTgt spid="13"/>
                                        </p:tgtEl>
                                        <p:attrNameLst>
                                          <p:attrName>ppt_w</p:attrName>
                                        </p:attrNameLst>
                                      </p:cBhvr>
                                      <p:tavLst>
                                        <p:tav tm="0">
                                          <p:val>
                                            <p:fltVal val="0"/>
                                          </p:val>
                                        </p:tav>
                                        <p:tav tm="100000">
                                          <p:val>
                                            <p:strVal val="#ppt_w"/>
                                          </p:val>
                                        </p:tav>
                                      </p:tavLst>
                                    </p:anim>
                                    <p:anim calcmode="lin" valueType="num">
                                      <p:cBhvr>
                                        <p:cTn id="31" dur="75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270"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51510" y="481548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794875" y="248920"/>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vận dụng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grpSp>
        <p:nvGrpSpPr>
          <p:cNvPr id="8" name="组 19">
            <a:extLst>
              <a:ext uri="{FF2B5EF4-FFF2-40B4-BE49-F238E27FC236}">
                <a16:creationId xmlns:a16="http://schemas.microsoft.com/office/drawing/2014/main" id="{694AF809-1787-6DFB-7E99-2E57FF34E96E}"/>
              </a:ext>
            </a:extLst>
          </p:cNvPr>
          <p:cNvGrpSpPr/>
          <p:nvPr/>
        </p:nvGrpSpPr>
        <p:grpSpPr>
          <a:xfrm>
            <a:off x="4889699" y="1793505"/>
            <a:ext cx="2246127" cy="1858021"/>
            <a:chOff x="4739640" y="33668"/>
            <a:chExt cx="2712720" cy="2490216"/>
          </a:xfrm>
        </p:grpSpPr>
        <p:pic>
          <p:nvPicPr>
            <p:cNvPr id="9" name="图片 20">
              <a:extLst>
                <a:ext uri="{FF2B5EF4-FFF2-40B4-BE49-F238E27FC236}">
                  <a16:creationId xmlns:a16="http://schemas.microsoft.com/office/drawing/2014/main" id="{B5E0D49B-8847-B0B7-735C-4A7033B339CA}"/>
                </a:ext>
              </a:extLst>
            </p:cNvPr>
            <p:cNvPicPr>
              <a:picLocks noChangeAspect="1"/>
            </p:cNvPicPr>
            <p:nvPr/>
          </p:nvPicPr>
          <p:blipFill>
            <a:blip r:embed="rId8"/>
            <a:stretch>
              <a:fillRect/>
            </a:stretch>
          </p:blipFill>
          <p:spPr>
            <a:xfrm>
              <a:off x="4739640" y="33668"/>
              <a:ext cx="2712720" cy="2490216"/>
            </a:xfrm>
            <a:prstGeom prst="rect">
              <a:avLst/>
            </a:prstGeom>
          </p:spPr>
        </p:pic>
        <p:sp>
          <p:nvSpPr>
            <p:cNvPr id="10" name="文本框 21">
              <a:extLst>
                <a:ext uri="{FF2B5EF4-FFF2-40B4-BE49-F238E27FC236}">
                  <a16:creationId xmlns:a16="http://schemas.microsoft.com/office/drawing/2014/main" id="{B08756F9-D2F2-EDE4-26E6-D30F8E423297}"/>
                </a:ext>
              </a:extLst>
            </p:cNvPr>
            <p:cNvSpPr txBox="1"/>
            <p:nvPr/>
          </p:nvSpPr>
          <p:spPr>
            <a:xfrm rot="21237856">
              <a:off x="5084538" y="900744"/>
              <a:ext cx="2223979" cy="61874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vi-VN" altLang="zh-CN" sz="24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Từ “đầu”</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pic>
        <p:nvPicPr>
          <p:cNvPr id="4" name="图片 11">
            <a:extLst>
              <a:ext uri="{FF2B5EF4-FFF2-40B4-BE49-F238E27FC236}">
                <a16:creationId xmlns:a16="http://schemas.microsoft.com/office/drawing/2014/main" id="{97B3E0BC-BD9B-4BFD-9390-215BDB7C88EF}"/>
              </a:ext>
            </a:extLst>
          </p:cNvPr>
          <p:cNvPicPr>
            <a:picLocks noChangeAspect="1"/>
          </p:cNvPicPr>
          <p:nvPr/>
        </p:nvPicPr>
        <p:blipFill>
          <a:blip r:embed="rId9" cstate="print"/>
          <a:stretch>
            <a:fillRect/>
          </a:stretch>
        </p:blipFill>
        <p:spPr>
          <a:xfrm>
            <a:off x="546105" y="1100735"/>
            <a:ext cx="4858411" cy="4858411"/>
          </a:xfrm>
          <a:prstGeom prst="rect">
            <a:avLst/>
          </a:prstGeom>
        </p:spPr>
      </p:pic>
      <p:sp>
        <p:nvSpPr>
          <p:cNvPr id="5" name="矩形 13">
            <a:extLst>
              <a:ext uri="{FF2B5EF4-FFF2-40B4-BE49-F238E27FC236}">
                <a16:creationId xmlns:a16="http://schemas.microsoft.com/office/drawing/2014/main" id="{73676E02-27FD-42B0-803B-D63F910F941E}"/>
              </a:ext>
            </a:extLst>
          </p:cNvPr>
          <p:cNvSpPr/>
          <p:nvPr/>
        </p:nvSpPr>
        <p:spPr>
          <a:xfrm>
            <a:off x="1381425" y="3028302"/>
            <a:ext cx="2996971"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Đầu 1: là phần trên nhất của thân thể người hay phần trước nhất của thân loài vật, ở đó có hệ thần kinh trung ương, phần lớn các giác quan, nối vào thân bằng cổ.</a:t>
            </a:r>
            <a:endParaRPr lang="en-US" sz="1800">
              <a:effectLst/>
              <a:latin typeface=".VnTime"/>
              <a:ea typeface="Times New Roman" panose="02020603050405020304" pitchFamily="18" charset="0"/>
              <a:cs typeface="Times New Roman" panose="02020603050405020304" pitchFamily="18" charset="0"/>
            </a:endParaRPr>
          </a:p>
        </p:txBody>
      </p:sp>
      <p:pic>
        <p:nvPicPr>
          <p:cNvPr id="6" name="图片 14">
            <a:extLst>
              <a:ext uri="{FF2B5EF4-FFF2-40B4-BE49-F238E27FC236}">
                <a16:creationId xmlns:a16="http://schemas.microsoft.com/office/drawing/2014/main" id="{BAFC9DB8-0B47-4B7D-8ECB-652DB56851DC}"/>
              </a:ext>
            </a:extLst>
          </p:cNvPr>
          <p:cNvPicPr>
            <a:picLocks noChangeAspect="1"/>
          </p:cNvPicPr>
          <p:nvPr/>
        </p:nvPicPr>
        <p:blipFill>
          <a:blip r:embed="rId9" cstate="print"/>
          <a:stretch>
            <a:fillRect/>
          </a:stretch>
        </p:blipFill>
        <p:spPr>
          <a:xfrm>
            <a:off x="7497633" y="809064"/>
            <a:ext cx="3978889" cy="3978889"/>
          </a:xfrm>
          <a:prstGeom prst="rect">
            <a:avLst/>
          </a:prstGeom>
        </p:spPr>
      </p:pic>
      <p:sp>
        <p:nvSpPr>
          <p:cNvPr id="34" name="矩形 15">
            <a:extLst>
              <a:ext uri="{FF2B5EF4-FFF2-40B4-BE49-F238E27FC236}">
                <a16:creationId xmlns:a16="http://schemas.microsoft.com/office/drawing/2014/main" id="{A8F71C85-70D2-4632-B621-AE66F5CD9829}"/>
              </a:ext>
            </a:extLst>
          </p:cNvPr>
          <p:cNvSpPr/>
          <p:nvPr/>
        </p:nvSpPr>
        <p:spPr>
          <a:xfrm>
            <a:off x="8316180" y="2657434"/>
            <a:ext cx="2385792"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Đầu 2: Đứa con sinh ra trước, ra đầu tiên</a:t>
            </a:r>
            <a:endParaRPr lang="en-US" sz="1800">
              <a:effectLst/>
              <a:latin typeface=".VnTime"/>
              <a:ea typeface="Times New Roman" panose="02020603050405020304" pitchFamily="18" charset="0"/>
              <a:cs typeface="Times New Roman" panose="02020603050405020304" pitchFamily="18" charset="0"/>
            </a:endParaRPr>
          </a:p>
        </p:txBody>
      </p:sp>
      <p:sp>
        <p:nvSpPr>
          <p:cNvPr id="35" name="文本框 16">
            <a:extLst>
              <a:ext uri="{FF2B5EF4-FFF2-40B4-BE49-F238E27FC236}">
                <a16:creationId xmlns:a16="http://schemas.microsoft.com/office/drawing/2014/main" id="{40AB985D-8EE9-4A48-A88E-8B4278F0EC0D}"/>
              </a:ext>
            </a:extLst>
          </p:cNvPr>
          <p:cNvSpPr txBox="1"/>
          <p:nvPr/>
        </p:nvSpPr>
        <p:spPr>
          <a:xfrm>
            <a:off x="2188882" y="2233645"/>
            <a:ext cx="1052808"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400" b="1" dirty="0">
                <a:solidFill>
                  <a:srgbClr val="718CFF"/>
                </a:solidFill>
                <a:cs typeface="+mn-ea"/>
                <a:sym typeface="+mn-lt"/>
              </a:rPr>
              <a:t>01</a:t>
            </a:r>
          </a:p>
        </p:txBody>
      </p:sp>
      <p:sp>
        <p:nvSpPr>
          <p:cNvPr id="36" name="文本框 17">
            <a:extLst>
              <a:ext uri="{FF2B5EF4-FFF2-40B4-BE49-F238E27FC236}">
                <a16:creationId xmlns:a16="http://schemas.microsoft.com/office/drawing/2014/main" id="{96CE10C3-ED3A-4C18-AC5C-BA2BAD936692}"/>
              </a:ext>
            </a:extLst>
          </p:cNvPr>
          <p:cNvSpPr txBox="1"/>
          <p:nvPr/>
        </p:nvSpPr>
        <p:spPr>
          <a:xfrm>
            <a:off x="8841795" y="1848924"/>
            <a:ext cx="1305294"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400" b="1" dirty="0">
                <a:solidFill>
                  <a:srgbClr val="718CFF"/>
                </a:solidFill>
                <a:cs typeface="+mn-ea"/>
                <a:sym typeface="+mn-lt"/>
              </a:rPr>
              <a:t>02</a:t>
            </a:r>
          </a:p>
        </p:txBody>
      </p:sp>
      <p:pic>
        <p:nvPicPr>
          <p:cNvPr id="14" name="Picture 13">
            <a:extLst>
              <a:ext uri="{FF2B5EF4-FFF2-40B4-BE49-F238E27FC236}">
                <a16:creationId xmlns:a16="http://schemas.microsoft.com/office/drawing/2014/main" id="{1679848B-F3F5-23DD-E44E-6D9882C3166D}"/>
              </a:ext>
            </a:extLst>
          </p:cNvPr>
          <p:cNvPicPr>
            <a:picLocks noChangeAspect="1"/>
          </p:cNvPicPr>
          <p:nvPr/>
        </p:nvPicPr>
        <p:blipFill>
          <a:blip r:embed="rId10"/>
          <a:stretch>
            <a:fillRect/>
          </a:stretch>
        </p:blipFill>
        <p:spPr>
          <a:xfrm>
            <a:off x="4909146" y="3861820"/>
            <a:ext cx="2996971" cy="2571086"/>
          </a:xfrm>
          <a:prstGeom prst="rect">
            <a:avLst/>
          </a:prstGeom>
        </p:spPr>
      </p:pic>
    </p:spTree>
    <p:extLst>
      <p:ext uri="{BB962C8B-B14F-4D97-AF65-F5344CB8AC3E}">
        <p14:creationId xmlns:p14="http://schemas.microsoft.com/office/powerpoint/2010/main" val="316360745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488890" y="-220158"/>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khởi động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14" name="图片 11">
            <a:extLst>
              <a:ext uri="{FF2B5EF4-FFF2-40B4-BE49-F238E27FC236}">
                <a16:creationId xmlns:a16="http://schemas.microsoft.com/office/drawing/2014/main" id="{97B3E0BC-BD9B-4BFD-9390-215BDB7C88EF}"/>
              </a:ext>
            </a:extLst>
          </p:cNvPr>
          <p:cNvPicPr>
            <a:picLocks noChangeAspect="1"/>
          </p:cNvPicPr>
          <p:nvPr/>
        </p:nvPicPr>
        <p:blipFill>
          <a:blip r:embed="rId8" cstate="print"/>
          <a:stretch>
            <a:fillRect/>
          </a:stretch>
        </p:blipFill>
        <p:spPr>
          <a:xfrm>
            <a:off x="1101113" y="1203259"/>
            <a:ext cx="4310142" cy="4310142"/>
          </a:xfrm>
          <a:prstGeom prst="rect">
            <a:avLst/>
          </a:prstGeom>
        </p:spPr>
      </p:pic>
      <p:sp>
        <p:nvSpPr>
          <p:cNvPr id="15" name="矩形 13">
            <a:extLst>
              <a:ext uri="{FF2B5EF4-FFF2-40B4-BE49-F238E27FC236}">
                <a16:creationId xmlns:a16="http://schemas.microsoft.com/office/drawing/2014/main" id="{73676E02-27FD-42B0-803B-D63F910F941E}"/>
              </a:ext>
            </a:extLst>
          </p:cNvPr>
          <p:cNvSpPr/>
          <p:nvPr/>
        </p:nvSpPr>
        <p:spPr>
          <a:xfrm>
            <a:off x="1554331" y="3137961"/>
            <a:ext cx="3278655"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 nâu 1: chỉ những người nông dân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图片 14">
            <a:extLst>
              <a:ext uri="{FF2B5EF4-FFF2-40B4-BE49-F238E27FC236}">
                <a16:creationId xmlns:a16="http://schemas.microsoft.com/office/drawing/2014/main" id="{BAFC9DB8-0B47-4B7D-8ECB-652DB56851DC}"/>
              </a:ext>
            </a:extLst>
          </p:cNvPr>
          <p:cNvPicPr>
            <a:picLocks noChangeAspect="1"/>
          </p:cNvPicPr>
          <p:nvPr/>
        </p:nvPicPr>
        <p:blipFill>
          <a:blip r:embed="rId8" cstate="print"/>
          <a:stretch>
            <a:fillRect/>
          </a:stretch>
        </p:blipFill>
        <p:spPr>
          <a:xfrm>
            <a:off x="7094058" y="403538"/>
            <a:ext cx="4422778" cy="4422778"/>
          </a:xfrm>
          <a:prstGeom prst="rect">
            <a:avLst/>
          </a:prstGeom>
        </p:spPr>
      </p:pic>
      <p:sp>
        <p:nvSpPr>
          <p:cNvPr id="17" name="矩形 15">
            <a:extLst>
              <a:ext uri="{FF2B5EF4-FFF2-40B4-BE49-F238E27FC236}">
                <a16:creationId xmlns:a16="http://schemas.microsoft.com/office/drawing/2014/main" id="{A8F71C85-70D2-4632-B621-AE66F5CD9829}"/>
              </a:ext>
            </a:extLst>
          </p:cNvPr>
          <p:cNvSpPr/>
          <p:nvPr/>
        </p:nvSpPr>
        <p:spPr>
          <a:xfrm>
            <a:off x="8216347" y="2627918"/>
            <a:ext cx="2375253"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 nâu 2: chiếc áo màu nâu</a:t>
            </a:r>
            <a:endParaRPr lang="en-US" sz="3200">
              <a:latin typeface="Times New Roman" panose="02020603050405020304" pitchFamily="18" charset="0"/>
              <a:cs typeface="Times New Roman" panose="02020603050405020304" pitchFamily="18" charset="0"/>
            </a:endParaRPr>
          </a:p>
        </p:txBody>
      </p:sp>
      <p:sp>
        <p:nvSpPr>
          <p:cNvPr id="18" name="文本框 16">
            <a:extLst>
              <a:ext uri="{FF2B5EF4-FFF2-40B4-BE49-F238E27FC236}">
                <a16:creationId xmlns:a16="http://schemas.microsoft.com/office/drawing/2014/main" id="{40AB985D-8EE9-4A48-A88E-8B4278F0EC0D}"/>
              </a:ext>
            </a:extLst>
          </p:cNvPr>
          <p:cNvSpPr txBox="1"/>
          <p:nvPr/>
        </p:nvSpPr>
        <p:spPr>
          <a:xfrm>
            <a:off x="2632101" y="2306964"/>
            <a:ext cx="870751"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800" b="1" dirty="0">
                <a:solidFill>
                  <a:srgbClr val="718CFF"/>
                </a:solidFill>
                <a:cs typeface="+mn-ea"/>
                <a:sym typeface="+mn-lt"/>
              </a:rPr>
              <a:t>01</a:t>
            </a:r>
          </a:p>
        </p:txBody>
      </p:sp>
      <p:sp>
        <p:nvSpPr>
          <p:cNvPr id="19" name="文本框 17">
            <a:extLst>
              <a:ext uri="{FF2B5EF4-FFF2-40B4-BE49-F238E27FC236}">
                <a16:creationId xmlns:a16="http://schemas.microsoft.com/office/drawing/2014/main" id="{96CE10C3-ED3A-4C18-AC5C-BA2BAD936692}"/>
              </a:ext>
            </a:extLst>
          </p:cNvPr>
          <p:cNvSpPr txBox="1"/>
          <p:nvPr/>
        </p:nvSpPr>
        <p:spPr>
          <a:xfrm>
            <a:off x="8563993" y="1686842"/>
            <a:ext cx="870751"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4800" b="1" dirty="0">
                <a:solidFill>
                  <a:srgbClr val="718CFF"/>
                </a:solidFill>
                <a:cs typeface="+mn-ea"/>
                <a:sym typeface="+mn-lt"/>
              </a:rPr>
              <a:t>02</a:t>
            </a:r>
          </a:p>
        </p:txBody>
      </p:sp>
      <p:pic>
        <p:nvPicPr>
          <p:cNvPr id="20" name="图片 4">
            <a:extLst>
              <a:ext uri="{FF2B5EF4-FFF2-40B4-BE49-F238E27FC236}">
                <a16:creationId xmlns:a16="http://schemas.microsoft.com/office/drawing/2014/main" id="{B9E2793C-51A0-4BD2-8387-33CF7D8FBDBC}"/>
              </a:ext>
            </a:extLst>
          </p:cNvPr>
          <p:cNvPicPr>
            <a:picLocks noChangeAspect="1"/>
          </p:cNvPicPr>
          <p:nvPr/>
        </p:nvPicPr>
        <p:blipFill rotWithShape="1">
          <a:blip r:embed="rId9"/>
          <a:srcRect/>
          <a:stretch>
            <a:fillRect/>
          </a:stretch>
        </p:blipFill>
        <p:spPr>
          <a:xfrm flipH="1">
            <a:off x="4188038" y="3986456"/>
            <a:ext cx="4372530" cy="2732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488890" y="-220158"/>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Hoạt động khởi động</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4" name="图片 9">
            <a:extLst>
              <a:ext uri="{FF2B5EF4-FFF2-40B4-BE49-F238E27FC236}">
                <a16:creationId xmlns:a16="http://schemas.microsoft.com/office/drawing/2014/main" id="{2DCB7142-A787-4952-A893-FE2CB034E233}"/>
              </a:ext>
            </a:extLst>
          </p:cNvPr>
          <p:cNvPicPr>
            <a:picLocks noChangeAspect="1"/>
          </p:cNvPicPr>
          <p:nvPr/>
        </p:nvPicPr>
        <p:blipFill>
          <a:blip r:embed="rId8"/>
          <a:srcRect/>
          <a:stretch>
            <a:fillRect/>
          </a:stretch>
        </p:blipFill>
        <p:spPr>
          <a:xfrm>
            <a:off x="1155983" y="2352157"/>
            <a:ext cx="5054133" cy="4366591"/>
          </a:xfrm>
          <a:prstGeom prst="rect">
            <a:avLst/>
          </a:prstGeom>
        </p:spPr>
      </p:pic>
      <p:pic>
        <p:nvPicPr>
          <p:cNvPr id="5" name="图片 8" descr="cd70afdc4ca69f6b2bf455ce537a1cd3">
            <a:extLst>
              <a:ext uri="{FF2B5EF4-FFF2-40B4-BE49-F238E27FC236}">
                <a16:creationId xmlns:a16="http://schemas.microsoft.com/office/drawing/2014/main" id="{AA5A7D29-78DE-49E2-B3F3-B23C4874D319}"/>
              </a:ext>
            </a:extLst>
          </p:cNvPr>
          <p:cNvPicPr>
            <a:picLocks noChangeAspect="1"/>
          </p:cNvPicPr>
          <p:nvPr/>
        </p:nvPicPr>
        <p:blipFill>
          <a:blip r:embed="rId9"/>
          <a:stretch>
            <a:fillRect/>
          </a:stretch>
        </p:blipFill>
        <p:spPr>
          <a:xfrm>
            <a:off x="6646009" y="1345028"/>
            <a:ext cx="3965782" cy="3965782"/>
          </a:xfrm>
          <a:prstGeom prst="rect">
            <a:avLst/>
          </a:prstGeom>
        </p:spPr>
      </p:pic>
      <p:sp>
        <p:nvSpPr>
          <p:cNvPr id="6" name="Rectangle 5">
            <a:extLst>
              <a:ext uri="{FF2B5EF4-FFF2-40B4-BE49-F238E27FC236}">
                <a16:creationId xmlns:a16="http://schemas.microsoft.com/office/drawing/2014/main" id="{98086DBE-713D-407E-BB38-B7F84DB4D1F5}"/>
              </a:ext>
            </a:extLst>
          </p:cNvPr>
          <p:cNvSpPr/>
          <p:nvPr/>
        </p:nvSpPr>
        <p:spPr>
          <a:xfrm>
            <a:off x="7153692" y="2459504"/>
            <a:ext cx="3076985"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Dựa vào các từ ngữ trước và sau </a:t>
            </a:r>
            <a:r>
              <a:rPr lang="en-US" sz="2400" i="1">
                <a:solidFill>
                  <a:srgbClr val="002060"/>
                </a:solidFill>
                <a:latin typeface="Times New Roman" panose="02020603050405020304" pitchFamily="18" charset="0"/>
                <a:cs typeface="Times New Roman" panose="02020603050405020304" pitchFamily="18" charset="0"/>
              </a:rPr>
              <a:t>để nhận biết nghĩa của từ áo nâu trong từng ví dụ đó</a:t>
            </a:r>
          </a:p>
        </p:txBody>
      </p:sp>
    </p:spTree>
    <p:extLst>
      <p:ext uri="{BB962C8B-B14F-4D97-AF65-F5344CB8AC3E}">
        <p14:creationId xmlns:p14="http://schemas.microsoft.com/office/powerpoint/2010/main" val="2820351227"/>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a:t>
            </a:r>
            <a:r>
              <a:rPr kumimoji="0" lang="en-US"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thành kiến thức</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758461"/>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a:stretch>
            <a:fillRect/>
          </a:stretch>
        </p:blipFill>
        <p:spPr>
          <a:xfrm>
            <a:off x="0" y="0"/>
            <a:ext cx="12192000" cy="6858000"/>
          </a:xfrm>
          <a:prstGeom prst="rect">
            <a:avLst/>
          </a:prstGeom>
        </p:spPr>
      </p:pic>
      <p:pic>
        <p:nvPicPr>
          <p:cNvPr id="3" name="图片 2" descr="Layer 3"/>
          <p:cNvPicPr>
            <a:picLocks noChangeAspect="1"/>
          </p:cNvPicPr>
          <p:nvPr/>
        </p:nvPicPr>
        <p:blipFill>
          <a:blip r:embed="rId5"/>
          <a:stretch>
            <a:fillRect/>
          </a:stretch>
        </p:blipFill>
        <p:spPr>
          <a:xfrm>
            <a:off x="3307080" y="4206240"/>
            <a:ext cx="5577840" cy="2651760"/>
          </a:xfrm>
          <a:prstGeom prst="rect">
            <a:avLst/>
          </a:prstGeom>
        </p:spPr>
      </p:pic>
      <p:grpSp>
        <p:nvGrpSpPr>
          <p:cNvPr id="11" name="组合 10"/>
          <p:cNvGrpSpPr/>
          <p:nvPr/>
        </p:nvGrpSpPr>
        <p:grpSpPr>
          <a:xfrm>
            <a:off x="3458817" y="664845"/>
            <a:ext cx="5102833" cy="4549775"/>
            <a:chOff x="6059" y="1332"/>
            <a:chExt cx="6837" cy="7165"/>
          </a:xfrm>
        </p:grpSpPr>
        <p:pic>
          <p:nvPicPr>
            <p:cNvPr id="6" name="图片 5" descr="D:\资料\PPT(1)\外\7月6号\Layer 6.pngLayer 6"/>
            <p:cNvPicPr>
              <a:picLocks noChangeAspect="1"/>
            </p:cNvPicPr>
            <p:nvPr/>
          </p:nvPicPr>
          <p:blipFill>
            <a:blip r:embed="rId6"/>
            <a:srcRect/>
            <a:stretch>
              <a:fillRect/>
            </a:stretch>
          </p:blipFill>
          <p:spPr>
            <a:xfrm>
              <a:off x="6059" y="1332"/>
              <a:ext cx="6837" cy="7165"/>
            </a:xfrm>
            <a:prstGeom prst="rect">
              <a:avLst/>
            </a:prstGeom>
          </p:spPr>
        </p:pic>
        <p:grpSp>
          <p:nvGrpSpPr>
            <p:cNvPr id="14" name="组合 13"/>
            <p:cNvGrpSpPr/>
            <p:nvPr/>
          </p:nvGrpSpPr>
          <p:grpSpPr>
            <a:xfrm>
              <a:off x="6991" y="2800"/>
              <a:ext cx="5202" cy="3506"/>
              <a:chOff x="454" y="3110"/>
              <a:chExt cx="5202" cy="3506"/>
            </a:xfrm>
          </p:grpSpPr>
          <p:sp>
            <p:nvSpPr>
              <p:cNvPr id="46" name="文本框 45"/>
              <p:cNvSpPr txBox="1"/>
              <p:nvPr/>
            </p:nvSpPr>
            <p:spPr>
              <a:xfrm>
                <a:off x="454" y="4377"/>
                <a:ext cx="5202" cy="2239"/>
              </a:xfrm>
              <a:prstGeom prst="rect">
                <a:avLst/>
              </a:prstGeom>
              <a:noFill/>
            </p:spPr>
            <p:txBody>
              <a:bodyPr wrap="square" rtlCol="0">
                <a:spAutoFit/>
              </a:bodyPr>
              <a:lstStyle/>
              <a:p>
                <a:pPr algn="ctr">
                  <a:lnSpc>
                    <a:spcPct val="80000"/>
                  </a:lnSpc>
                </a:pPr>
                <a:r>
                  <a:rPr lang="en-US" altLang="zh-CN" sz="5400" b="1">
                    <a:solidFill>
                      <a:schemeClr val="bg1"/>
                    </a:solidFill>
                    <a:latin typeface="Times New Roman" panose="02020603050405020304" pitchFamily="18" charset="0"/>
                    <a:ea typeface="+mj-lt"/>
                    <a:cs typeface="Times New Roman" panose="02020603050405020304" pitchFamily="18" charset="0"/>
                  </a:rPr>
                  <a:t>Củng cố kiến thức</a:t>
                </a:r>
                <a:endParaRPr lang="zh-CN" altLang="en-US" sz="5400" b="1">
                  <a:solidFill>
                    <a:schemeClr val="bg1"/>
                  </a:solidFill>
                  <a:latin typeface="Times New Roman" panose="02020603050405020304" pitchFamily="18" charset="0"/>
                  <a:ea typeface="+mj-lt"/>
                  <a:cs typeface="Times New Roman" panose="02020603050405020304" pitchFamily="18" charset="0"/>
                </a:endParaRPr>
              </a:p>
            </p:txBody>
          </p:sp>
          <p:sp>
            <p:nvSpPr>
              <p:cNvPr id="9" name="椭圆 8"/>
              <p:cNvSpPr/>
              <p:nvPr/>
            </p:nvSpPr>
            <p:spPr>
              <a:xfrm>
                <a:off x="2517" y="3110"/>
                <a:ext cx="1093" cy="1093"/>
              </a:xfrm>
              <a:prstGeom prst="ellipse">
                <a:avLst/>
              </a:prstGeom>
              <a:solidFill>
                <a:srgbClr val="FCA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schemeClr val="bg1"/>
                    </a:solidFill>
                    <a:latin typeface="Times New Roman" panose="02020603050405020304" pitchFamily="18" charset="0"/>
                    <a:ea typeface="+mj-ea"/>
                    <a:cs typeface="Times New Roman" panose="02020603050405020304" pitchFamily="18" charset="0"/>
                  </a:rPr>
                  <a:t>I.</a:t>
                </a:r>
              </a:p>
            </p:txBody>
          </p:sp>
        </p:grpSp>
      </p:grpSp>
      <p:pic>
        <p:nvPicPr>
          <p:cNvPr id="31" name="图片 30" descr="D:\资料\PPT(1)\外\7月6号\图片4.png图片4"/>
          <p:cNvPicPr>
            <a:picLocks noChangeAspect="1"/>
          </p:cNvPicPr>
          <p:nvPr/>
        </p:nvPicPr>
        <p:blipFill>
          <a:blip r:embed="rId7"/>
          <a:srcRect/>
          <a:stretch>
            <a:fillRect/>
          </a:stretch>
        </p:blipFill>
        <p:spPr>
          <a:xfrm>
            <a:off x="332190" y="1636582"/>
            <a:ext cx="1814195" cy="2014985"/>
          </a:xfrm>
          <a:prstGeom prst="rect">
            <a:avLst/>
          </a:prstGeom>
        </p:spPr>
      </p:pic>
      <p:pic>
        <p:nvPicPr>
          <p:cNvPr id="12" name="图片 11" descr="D:\资料\PPT(1)\外\7月6号\图片4.png图片4"/>
          <p:cNvPicPr>
            <a:picLocks noChangeAspect="1"/>
          </p:cNvPicPr>
          <p:nvPr/>
        </p:nvPicPr>
        <p:blipFill>
          <a:blip r:embed="rId7"/>
          <a:srcRect/>
          <a:stretch>
            <a:fillRect/>
          </a:stretch>
        </p:blipFill>
        <p:spPr>
          <a:xfrm flipH="1">
            <a:off x="9156785" y="2191572"/>
            <a:ext cx="1814195" cy="2014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4903604" y="78733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577630" y="4776166"/>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1. Ví dụ</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4" name="图片 2">
            <a:extLst>
              <a:ext uri="{FF2B5EF4-FFF2-40B4-BE49-F238E27FC236}">
                <a16:creationId xmlns:a16="http://schemas.microsoft.com/office/drawing/2014/main" id="{58F0C456-4389-4334-A5DE-7427A7E412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580" y="1949982"/>
            <a:ext cx="6070032" cy="4286650"/>
          </a:xfrm>
          <a:prstGeom prst="rect">
            <a:avLst/>
          </a:prstGeom>
        </p:spPr>
      </p:pic>
      <p:sp>
        <p:nvSpPr>
          <p:cNvPr id="8" name="文本框 5">
            <a:extLst>
              <a:ext uri="{FF2B5EF4-FFF2-40B4-BE49-F238E27FC236}">
                <a16:creationId xmlns:a16="http://schemas.microsoft.com/office/drawing/2014/main" id="{1EAB876B-0742-41D2-9FDE-DE440D292C91}"/>
              </a:ext>
            </a:extLst>
          </p:cNvPr>
          <p:cNvSpPr txBox="1"/>
          <p:nvPr/>
        </p:nvSpPr>
        <p:spPr>
          <a:xfrm>
            <a:off x="1579664" y="2680335"/>
            <a:ext cx="3101007" cy="22419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 thơm thì giấu người thơm</a:t>
            </a:r>
            <a:endParaRPr lang="en-US" sz="2400">
              <a:solidFill>
                <a:schemeClr val="bg1"/>
              </a:solidFill>
              <a:effectLst/>
              <a:latin typeface=".VnTime"/>
              <a:ea typeface="Times New Roman" panose="02020603050405020304" pitchFamily="18" charset="0"/>
              <a:cs typeface="Times New Roman" panose="02020603050405020304" pitchFamily="18" charset="0"/>
            </a:endParaRPr>
          </a:p>
          <a:p>
            <a:pPr algn="ctr">
              <a:lnSpc>
                <a:spcPct val="150000"/>
              </a:lnSpc>
            </a:pPr>
            <a:r>
              <a:rPr lang="en-US" sz="2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Chăm làm thì được áo cơm cửa nhà</a:t>
            </a:r>
            <a:endParaRPr lang="en-US" sz="2400">
              <a:solidFill>
                <a:schemeClr val="bg1"/>
              </a:solidFill>
              <a:effectLst/>
              <a:latin typeface=".VnTime"/>
              <a:ea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F969664B-48D3-4520-8B13-F0550BFCF41D}"/>
              </a:ext>
            </a:extLst>
          </p:cNvPr>
          <p:cNvCxnSpPr>
            <a:cxnSpLocks noChangeShapeType="1"/>
          </p:cNvCxnSpPr>
          <p:nvPr/>
        </p:nvCxnSpPr>
        <p:spPr bwMode="auto">
          <a:xfrm>
            <a:off x="6264185" y="2951034"/>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grpSp>
        <p:nvGrpSpPr>
          <p:cNvPr id="10" name="Group 9">
            <a:extLst>
              <a:ext uri="{FF2B5EF4-FFF2-40B4-BE49-F238E27FC236}">
                <a16:creationId xmlns:a16="http://schemas.microsoft.com/office/drawing/2014/main" id="{B1917B83-43CD-46E1-AC83-EFC8A2491FDB}"/>
              </a:ext>
            </a:extLst>
          </p:cNvPr>
          <p:cNvGrpSpPr/>
          <p:nvPr/>
        </p:nvGrpSpPr>
        <p:grpSpPr>
          <a:xfrm>
            <a:off x="5705953" y="3653613"/>
            <a:ext cx="1192668" cy="1214773"/>
            <a:chOff x="5999190" y="2626865"/>
            <a:chExt cx="1192668" cy="1214773"/>
          </a:xfrm>
        </p:grpSpPr>
        <p:sp>
          <p:nvSpPr>
            <p:cNvPr id="19" name="Rounded Rectangle 25">
              <a:extLst>
                <a:ext uri="{FF2B5EF4-FFF2-40B4-BE49-F238E27FC236}">
                  <a16:creationId xmlns:a16="http://schemas.microsoft.com/office/drawing/2014/main" id="{DA7F19C3-3A18-479B-86EC-33C3D7F80544}"/>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 name="TextBox 23">
              <a:extLst>
                <a:ext uri="{FF2B5EF4-FFF2-40B4-BE49-F238E27FC236}">
                  <a16:creationId xmlns:a16="http://schemas.microsoft.com/office/drawing/2014/main" id="{2E05FD74-402F-45ED-9999-0F780F402639}"/>
                </a:ext>
              </a:extLst>
            </p:cNvPr>
            <p:cNvSpPr txBox="1">
              <a:spLocks noChangeArrowheads="1"/>
            </p:cNvSpPr>
            <p:nvPr/>
          </p:nvSpPr>
          <p:spPr bwMode="auto">
            <a:xfrm>
              <a:off x="6319130" y="2641309"/>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2</a:t>
              </a: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51AC6B57-6073-4513-85E1-E2129DD1BC3F}"/>
              </a:ext>
            </a:extLst>
          </p:cNvPr>
          <p:cNvGrpSpPr/>
          <p:nvPr/>
        </p:nvGrpSpPr>
        <p:grpSpPr>
          <a:xfrm>
            <a:off x="5109623" y="2492540"/>
            <a:ext cx="1192668" cy="1223630"/>
            <a:chOff x="5402860" y="1465792"/>
            <a:chExt cx="1192668" cy="1223630"/>
          </a:xfrm>
        </p:grpSpPr>
        <p:sp>
          <p:nvSpPr>
            <p:cNvPr id="17" name="Rounded Rectangle 27">
              <a:extLst>
                <a:ext uri="{FF2B5EF4-FFF2-40B4-BE49-F238E27FC236}">
                  <a16:creationId xmlns:a16="http://schemas.microsoft.com/office/drawing/2014/main" id="{26F04B31-21AB-4DA7-ABF5-988C3A211619}"/>
                </a:ext>
              </a:extLst>
            </p:cNvPr>
            <p:cNvSpPr>
              <a:spLocks noChangeArrowheads="1"/>
            </p:cNvSpPr>
            <p:nvPr/>
          </p:nvSpPr>
          <p:spPr bwMode="auto">
            <a:xfrm rot="20684149">
              <a:off x="5402860" y="1566869"/>
              <a:ext cx="1192668" cy="1122553"/>
            </a:xfrm>
            <a:prstGeom prst="roundRect">
              <a:avLst>
                <a:gd name="adj" fmla="val 9375"/>
              </a:avLst>
            </a:prstGeom>
            <a:solidFill>
              <a:srgbClr val="FAAF3B"/>
            </a:solidFill>
            <a:ln w="9525">
              <a:noFill/>
              <a:round/>
              <a:headEnd/>
              <a:tailEnd/>
            </a:ln>
            <a:effectLst>
              <a:outerShdw blurRad="40000" dist="23000" dir="5400000" rotWithShape="0">
                <a:srgbClr val="808080">
                  <a:alpha val="34999"/>
                </a:srgb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altLang="id-ID"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8" name="TextBox 24">
              <a:extLst>
                <a:ext uri="{FF2B5EF4-FFF2-40B4-BE49-F238E27FC236}">
                  <a16:creationId xmlns:a16="http://schemas.microsoft.com/office/drawing/2014/main" id="{44204260-B222-4151-9D65-BBE97C69A111}"/>
                </a:ext>
              </a:extLst>
            </p:cNvPr>
            <p:cNvSpPr txBox="1">
              <a:spLocks noChangeArrowheads="1"/>
            </p:cNvSpPr>
            <p:nvPr/>
          </p:nvSpPr>
          <p:spPr bwMode="auto">
            <a:xfrm rot="20681241">
              <a:off x="5692174" y="1465792"/>
              <a:ext cx="771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id-ID" sz="7200" b="1" kern="0" dirty="0">
                  <a:solidFill>
                    <a:prstClr val="white">
                      <a:lumMod val="95000"/>
                    </a:prstClr>
                  </a:solidFill>
                  <a:latin typeface="Times New Roman" panose="02020603050405020304" pitchFamily="18" charset="0"/>
                  <a:cs typeface="Times New Roman" panose="02020603050405020304" pitchFamily="18" charset="0"/>
                </a:rPr>
                <a:t>1</a:t>
              </a:r>
              <a:endParaRPr kumimoji="0" lang="nb-NO" altLang="id-ID" sz="7200" b="1" i="0" u="none" strike="noStrike" kern="0" cap="none" spc="0" normalizeH="0" baseline="0" noProof="0" dirty="0">
                <a:ln>
                  <a:noFill/>
                </a:ln>
                <a:solidFill>
                  <a:prstClr val="white">
                    <a:lumMod val="95000"/>
                  </a:prstClr>
                </a:solidFill>
                <a:effectLst/>
                <a:uLnTx/>
                <a:uFillTx/>
                <a:latin typeface="Times New Roman" panose="02020603050405020304" pitchFamily="18" charset="0"/>
                <a:cs typeface="Times New Roman" panose="02020603050405020304" pitchFamily="18" charset="0"/>
              </a:endParaRPr>
            </a:p>
          </p:txBody>
        </p:sp>
      </p:grpSp>
      <p:cxnSp>
        <p:nvCxnSpPr>
          <p:cNvPr id="14" name="Straight Connector 13">
            <a:extLst>
              <a:ext uri="{FF2B5EF4-FFF2-40B4-BE49-F238E27FC236}">
                <a16:creationId xmlns:a16="http://schemas.microsoft.com/office/drawing/2014/main" id="{8421C1C7-0971-4FEE-8B3B-2539FBB5557A}"/>
              </a:ext>
            </a:extLst>
          </p:cNvPr>
          <p:cNvCxnSpPr>
            <a:cxnSpLocks noChangeShapeType="1"/>
          </p:cNvCxnSpPr>
          <p:nvPr/>
        </p:nvCxnSpPr>
        <p:spPr bwMode="auto">
          <a:xfrm>
            <a:off x="6898621" y="4245149"/>
            <a:ext cx="1143074"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4" name="TextBox 23">
            <a:extLst>
              <a:ext uri="{FF2B5EF4-FFF2-40B4-BE49-F238E27FC236}">
                <a16:creationId xmlns:a16="http://schemas.microsoft.com/office/drawing/2014/main" id="{FA9F8AFB-501D-92E8-7989-BF41E760E14D}"/>
              </a:ext>
            </a:extLst>
          </p:cNvPr>
          <p:cNvSpPr txBox="1"/>
          <p:nvPr/>
        </p:nvSpPr>
        <p:spPr>
          <a:xfrm>
            <a:off x="7079452" y="1794826"/>
            <a:ext cx="3937767" cy="1200329"/>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Nếu không đặt trong câu thơ, ta không thể biết người viết (nói) muốn dùng nghĩa nào</a:t>
            </a:r>
            <a:endParaRPr lang="en-US" sz="2000">
              <a:effectLst/>
              <a:latin typeface=".VnTime"/>
              <a:ea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36F49DE-22F4-ED36-14E3-5BB950536868}"/>
              </a:ext>
            </a:extLst>
          </p:cNvPr>
          <p:cNvSpPr txBox="1"/>
          <p:nvPr/>
        </p:nvSpPr>
        <p:spPr>
          <a:xfrm>
            <a:off x="7127135" y="3806670"/>
            <a:ext cx="4317418" cy="1938992"/>
          </a:xfrm>
          <a:prstGeom prst="rect">
            <a:avLst/>
          </a:prstGeom>
          <a:noFill/>
        </p:spPr>
        <p:txBody>
          <a:bodyPr wrap="square">
            <a:spAutoFit/>
          </a:bodyPr>
          <a:lstStyle/>
          <a:p>
            <a:pPr algn="just"/>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Đặt trong văn bản (ngữ cảnh)</a:t>
            </a:r>
            <a:endParaRPr lang="en-US" sz="2000" i="1">
              <a:effectLst/>
              <a:latin typeface=".VnTime"/>
              <a:ea typeface="Times New Roman" panose="02020603050405020304" pitchFamily="18" charset="0"/>
              <a:cs typeface="Times New Roman" panose="02020603050405020304" pitchFamily="18" charset="0"/>
            </a:endParaRPr>
          </a:p>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Thơm 1: mùi hương dễ chịu</a:t>
            </a:r>
            <a:endParaRPr lang="en-US" sz="2000">
              <a:effectLst/>
              <a:latin typeface=".VnTime"/>
              <a:ea typeface="Times New Roman" panose="02020603050405020304" pitchFamily="18" charset="0"/>
              <a:cs typeface="Times New Roman" panose="02020603050405020304" pitchFamily="18" charset="0"/>
            </a:endParaRPr>
          </a:p>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Thơm 2: phẩm chất tốt đẹp, sự thơm thảo, được mọi người yêu mến, ca ngợi</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56645"/>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58000"/>
            <a:chOff x="-1" y="0"/>
            <a:chExt cx="19202" cy="10800"/>
          </a:xfrm>
        </p:grpSpPr>
        <p:pic>
          <p:nvPicPr>
            <p:cNvPr id="2" name="图片 1" descr="D:\资料\PPT(1)\外\7月6号\框.png框"/>
            <p:cNvPicPr>
              <a:picLocks noChangeAspect="1"/>
            </p:cNvPicPr>
            <p:nvPr/>
          </p:nvPicPr>
          <p:blipFill>
            <a:blip r:embed="rId5"/>
            <a:srcRect l="5813" r="7802"/>
            <a:stretch>
              <a:fillRect/>
            </a:stretch>
          </p:blipFill>
          <p:spPr>
            <a:xfrm>
              <a:off x="-1" y="0"/>
              <a:ext cx="19202" cy="10800"/>
            </a:xfrm>
            <a:prstGeom prst="rect">
              <a:avLst/>
            </a:prstGeom>
          </p:spPr>
        </p:pic>
        <p:sp>
          <p:nvSpPr>
            <p:cNvPr id="7" name="圆角矩形 3"/>
            <p:cNvSpPr/>
            <p:nvPr>
              <p:custDataLst>
                <p:tags r:id="rId1"/>
              </p:custDataLst>
            </p:nvPr>
          </p:nvSpPr>
          <p:spPr>
            <a:xfrm>
              <a:off x="1134" y="958"/>
              <a:ext cx="17040" cy="9276"/>
            </a:xfrm>
            <a:custGeom>
              <a:avLst/>
              <a:gdLst>
                <a:gd name="connsiteX0" fmla="*/ 0 w 10535549"/>
                <a:gd name="connsiteY0" fmla="*/ 891568 h 5349299"/>
                <a:gd name="connsiteX1" fmla="*/ 891568 w 10535549"/>
                <a:gd name="connsiteY1" fmla="*/ 0 h 5349299"/>
                <a:gd name="connsiteX2" fmla="*/ 9643981 w 10535549"/>
                <a:gd name="connsiteY2" fmla="*/ 0 h 5349299"/>
                <a:gd name="connsiteX3" fmla="*/ 10535549 w 10535549"/>
                <a:gd name="connsiteY3" fmla="*/ 891568 h 5349299"/>
                <a:gd name="connsiteX4" fmla="*/ 10535549 w 10535549"/>
                <a:gd name="connsiteY4" fmla="*/ 4457731 h 5349299"/>
                <a:gd name="connsiteX5" fmla="*/ 9643981 w 10535549"/>
                <a:gd name="connsiteY5" fmla="*/ 5349299 h 5349299"/>
                <a:gd name="connsiteX6" fmla="*/ 891568 w 10535549"/>
                <a:gd name="connsiteY6" fmla="*/ 5349299 h 5349299"/>
                <a:gd name="connsiteX7" fmla="*/ 0 w 10535549"/>
                <a:gd name="connsiteY7" fmla="*/ 4457731 h 5349299"/>
                <a:gd name="connsiteX8" fmla="*/ 0 w 10535549"/>
                <a:gd name="connsiteY8" fmla="*/ 891568 h 5349299"/>
                <a:gd name="connsiteX0-1" fmla="*/ 0 w 10535549"/>
                <a:gd name="connsiteY0-2" fmla="*/ 891568 h 5349299"/>
                <a:gd name="connsiteX1-3" fmla="*/ 711954 w 10535549"/>
                <a:gd name="connsiteY1-4" fmla="*/ 0 h 5349299"/>
                <a:gd name="connsiteX2-5" fmla="*/ 9643981 w 10535549"/>
                <a:gd name="connsiteY2-6" fmla="*/ 0 h 5349299"/>
                <a:gd name="connsiteX3-7" fmla="*/ 10535549 w 10535549"/>
                <a:gd name="connsiteY3-8" fmla="*/ 891568 h 5349299"/>
                <a:gd name="connsiteX4-9" fmla="*/ 10535549 w 10535549"/>
                <a:gd name="connsiteY4-10" fmla="*/ 4457731 h 5349299"/>
                <a:gd name="connsiteX5-11" fmla="*/ 9643981 w 10535549"/>
                <a:gd name="connsiteY5-12" fmla="*/ 5349299 h 5349299"/>
                <a:gd name="connsiteX6-13" fmla="*/ 891568 w 10535549"/>
                <a:gd name="connsiteY6-14" fmla="*/ 5349299 h 5349299"/>
                <a:gd name="connsiteX7-15" fmla="*/ 0 w 10535549"/>
                <a:gd name="connsiteY7-16" fmla="*/ 4457731 h 5349299"/>
                <a:gd name="connsiteX8-17" fmla="*/ 0 w 10535549"/>
                <a:gd name="connsiteY8-18" fmla="*/ 891568 h 5349299"/>
                <a:gd name="connsiteX0-19" fmla="*/ 0 w 10535549"/>
                <a:gd name="connsiteY0-20" fmla="*/ 891568 h 5349299"/>
                <a:gd name="connsiteX1-21" fmla="*/ 711954 w 10535549"/>
                <a:gd name="connsiteY1-22" fmla="*/ 0 h 5349299"/>
                <a:gd name="connsiteX2-23" fmla="*/ 9643981 w 10535549"/>
                <a:gd name="connsiteY2-24" fmla="*/ 0 h 5349299"/>
                <a:gd name="connsiteX3-25" fmla="*/ 10535549 w 10535549"/>
                <a:gd name="connsiteY3-26" fmla="*/ 891568 h 5349299"/>
                <a:gd name="connsiteX4-27" fmla="*/ 10535549 w 10535549"/>
                <a:gd name="connsiteY4-28" fmla="*/ 4457731 h 5349299"/>
                <a:gd name="connsiteX5-29" fmla="*/ 9643981 w 10535549"/>
                <a:gd name="connsiteY5-30" fmla="*/ 5349299 h 5349299"/>
                <a:gd name="connsiteX6-31" fmla="*/ 891568 w 10535549"/>
                <a:gd name="connsiteY6-32" fmla="*/ 5349299 h 5349299"/>
                <a:gd name="connsiteX7-33" fmla="*/ 0 w 10535549"/>
                <a:gd name="connsiteY7-34" fmla="*/ 4457731 h 5349299"/>
                <a:gd name="connsiteX8-35" fmla="*/ 0 w 10535549"/>
                <a:gd name="connsiteY8-36" fmla="*/ 891568 h 5349299"/>
                <a:gd name="connsiteX0-37" fmla="*/ 0 w 10535549"/>
                <a:gd name="connsiteY0-38" fmla="*/ 1005868 h 5463599"/>
                <a:gd name="connsiteX1-39" fmla="*/ 711954 w 10535549"/>
                <a:gd name="connsiteY1-40" fmla="*/ 114300 h 5463599"/>
                <a:gd name="connsiteX2-41" fmla="*/ 9627653 w 10535549"/>
                <a:gd name="connsiteY2-42" fmla="*/ 0 h 5463599"/>
                <a:gd name="connsiteX3-43" fmla="*/ 10535549 w 10535549"/>
                <a:gd name="connsiteY3-44" fmla="*/ 1005868 h 5463599"/>
                <a:gd name="connsiteX4-45" fmla="*/ 10535549 w 10535549"/>
                <a:gd name="connsiteY4-46" fmla="*/ 4572031 h 5463599"/>
                <a:gd name="connsiteX5-47" fmla="*/ 9643981 w 10535549"/>
                <a:gd name="connsiteY5-48" fmla="*/ 5463599 h 5463599"/>
                <a:gd name="connsiteX6-49" fmla="*/ 891568 w 10535549"/>
                <a:gd name="connsiteY6-50" fmla="*/ 5463599 h 5463599"/>
                <a:gd name="connsiteX7-51" fmla="*/ 0 w 10535549"/>
                <a:gd name="connsiteY7-52" fmla="*/ 4572031 h 5463599"/>
                <a:gd name="connsiteX8-53" fmla="*/ 0 w 10535549"/>
                <a:gd name="connsiteY8-54" fmla="*/ 1005868 h 5463599"/>
                <a:gd name="connsiteX0-55" fmla="*/ 0 w 10535549"/>
                <a:gd name="connsiteY0-56" fmla="*/ 1005868 h 5463599"/>
                <a:gd name="connsiteX1-57" fmla="*/ 711954 w 10535549"/>
                <a:gd name="connsiteY1-58" fmla="*/ 114300 h 5463599"/>
                <a:gd name="connsiteX2-59" fmla="*/ 9627653 w 10535549"/>
                <a:gd name="connsiteY2-60" fmla="*/ 0 h 5463599"/>
                <a:gd name="connsiteX3-61" fmla="*/ 10535549 w 10535549"/>
                <a:gd name="connsiteY3-62" fmla="*/ 1005868 h 5463599"/>
                <a:gd name="connsiteX4-63" fmla="*/ 10535549 w 10535549"/>
                <a:gd name="connsiteY4-64" fmla="*/ 4572031 h 5463599"/>
                <a:gd name="connsiteX5-65" fmla="*/ 9643981 w 10535549"/>
                <a:gd name="connsiteY5-66" fmla="*/ 5463599 h 5463599"/>
                <a:gd name="connsiteX6-67" fmla="*/ 891568 w 10535549"/>
                <a:gd name="connsiteY6-68" fmla="*/ 5463599 h 5463599"/>
                <a:gd name="connsiteX7-69" fmla="*/ 0 w 10535549"/>
                <a:gd name="connsiteY7-70" fmla="*/ 4572031 h 5463599"/>
                <a:gd name="connsiteX8-71" fmla="*/ 0 w 10535549"/>
                <a:gd name="connsiteY8-72" fmla="*/ 1005868 h 5463599"/>
                <a:gd name="connsiteX0-73" fmla="*/ 0 w 10535549"/>
                <a:gd name="connsiteY0-74" fmla="*/ 1005868 h 5463599"/>
                <a:gd name="connsiteX1-75" fmla="*/ 711954 w 10535549"/>
                <a:gd name="connsiteY1-76" fmla="*/ 114300 h 5463599"/>
                <a:gd name="connsiteX2-77" fmla="*/ 9627653 w 10535549"/>
                <a:gd name="connsiteY2-78" fmla="*/ 0 h 5463599"/>
                <a:gd name="connsiteX3-79" fmla="*/ 10535549 w 10535549"/>
                <a:gd name="connsiteY3-80" fmla="*/ 1005868 h 5463599"/>
                <a:gd name="connsiteX4-81" fmla="*/ 10535549 w 10535549"/>
                <a:gd name="connsiteY4-82" fmla="*/ 4572031 h 5463599"/>
                <a:gd name="connsiteX5-83" fmla="*/ 9643981 w 10535549"/>
                <a:gd name="connsiteY5-84" fmla="*/ 5463599 h 5463599"/>
                <a:gd name="connsiteX6-85" fmla="*/ 891568 w 10535549"/>
                <a:gd name="connsiteY6-86" fmla="*/ 5463599 h 5463599"/>
                <a:gd name="connsiteX7-87" fmla="*/ 0 w 10535549"/>
                <a:gd name="connsiteY7-88" fmla="*/ 4572031 h 5463599"/>
                <a:gd name="connsiteX8-89" fmla="*/ 0 w 10535549"/>
                <a:gd name="connsiteY8-90" fmla="*/ 1005868 h 5463599"/>
                <a:gd name="connsiteX0-91" fmla="*/ 0 w 10535549"/>
                <a:gd name="connsiteY0-92" fmla="*/ 1005868 h 5506905"/>
                <a:gd name="connsiteX1-93" fmla="*/ 711954 w 10535549"/>
                <a:gd name="connsiteY1-94" fmla="*/ 114300 h 5506905"/>
                <a:gd name="connsiteX2-95" fmla="*/ 9627653 w 10535549"/>
                <a:gd name="connsiteY2-96" fmla="*/ 0 h 5506905"/>
                <a:gd name="connsiteX3-97" fmla="*/ 10535549 w 10535549"/>
                <a:gd name="connsiteY3-98" fmla="*/ 1005868 h 5506905"/>
                <a:gd name="connsiteX4-99" fmla="*/ 10535549 w 10535549"/>
                <a:gd name="connsiteY4-100" fmla="*/ 4572031 h 5506905"/>
                <a:gd name="connsiteX5-101" fmla="*/ 9643981 w 10535549"/>
                <a:gd name="connsiteY5-102" fmla="*/ 5463599 h 5506905"/>
                <a:gd name="connsiteX6-103" fmla="*/ 891568 w 10535549"/>
                <a:gd name="connsiteY6-104" fmla="*/ 5463599 h 5506905"/>
                <a:gd name="connsiteX7-105" fmla="*/ 0 w 10535549"/>
                <a:gd name="connsiteY7-106" fmla="*/ 4572031 h 5506905"/>
                <a:gd name="connsiteX8-107" fmla="*/ 0 w 10535549"/>
                <a:gd name="connsiteY8-108" fmla="*/ 1005868 h 5506905"/>
                <a:gd name="connsiteX0-109" fmla="*/ 0 w 10535549"/>
                <a:gd name="connsiteY0-110" fmla="*/ 1005868 h 5586970"/>
                <a:gd name="connsiteX1-111" fmla="*/ 711954 w 10535549"/>
                <a:gd name="connsiteY1-112" fmla="*/ 114300 h 5586970"/>
                <a:gd name="connsiteX2-113" fmla="*/ 9627653 w 10535549"/>
                <a:gd name="connsiteY2-114" fmla="*/ 0 h 5586970"/>
                <a:gd name="connsiteX3-115" fmla="*/ 10535549 w 10535549"/>
                <a:gd name="connsiteY3-116" fmla="*/ 1005868 h 5586970"/>
                <a:gd name="connsiteX4-117" fmla="*/ 10535549 w 10535549"/>
                <a:gd name="connsiteY4-118" fmla="*/ 4572031 h 5586970"/>
                <a:gd name="connsiteX5-119" fmla="*/ 9643981 w 10535549"/>
                <a:gd name="connsiteY5-120" fmla="*/ 5463599 h 5586970"/>
                <a:gd name="connsiteX6-121" fmla="*/ 891568 w 10535549"/>
                <a:gd name="connsiteY6-122" fmla="*/ 5463599 h 5586970"/>
                <a:gd name="connsiteX7-123" fmla="*/ 0 w 10535549"/>
                <a:gd name="connsiteY7-124" fmla="*/ 4572031 h 5586970"/>
                <a:gd name="connsiteX8-125" fmla="*/ 0 w 10535549"/>
                <a:gd name="connsiteY8-126" fmla="*/ 1005868 h 5586970"/>
                <a:gd name="connsiteX0-127" fmla="*/ 0 w 10535549"/>
                <a:gd name="connsiteY0-128" fmla="*/ 1005868 h 5565848"/>
                <a:gd name="connsiteX1-129" fmla="*/ 711954 w 10535549"/>
                <a:gd name="connsiteY1-130" fmla="*/ 114300 h 5565848"/>
                <a:gd name="connsiteX2-131" fmla="*/ 9627653 w 10535549"/>
                <a:gd name="connsiteY2-132" fmla="*/ 0 h 5565848"/>
                <a:gd name="connsiteX3-133" fmla="*/ 10535549 w 10535549"/>
                <a:gd name="connsiteY3-134" fmla="*/ 1005868 h 5565848"/>
                <a:gd name="connsiteX4-135" fmla="*/ 10535549 w 10535549"/>
                <a:gd name="connsiteY4-136" fmla="*/ 4572031 h 5565848"/>
                <a:gd name="connsiteX5-137" fmla="*/ 9317409 w 10535549"/>
                <a:gd name="connsiteY5-138" fmla="*/ 5365627 h 5565848"/>
                <a:gd name="connsiteX6-139" fmla="*/ 891568 w 10535549"/>
                <a:gd name="connsiteY6-140" fmla="*/ 5463599 h 5565848"/>
                <a:gd name="connsiteX7-141" fmla="*/ 0 w 10535549"/>
                <a:gd name="connsiteY7-142" fmla="*/ 4572031 h 5565848"/>
                <a:gd name="connsiteX8-143" fmla="*/ 0 w 10535549"/>
                <a:gd name="connsiteY8-144" fmla="*/ 1005868 h 5565848"/>
                <a:gd name="connsiteX0-145" fmla="*/ 0 w 10535549"/>
                <a:gd name="connsiteY0-146" fmla="*/ 1005868 h 5706343"/>
                <a:gd name="connsiteX1-147" fmla="*/ 711954 w 10535549"/>
                <a:gd name="connsiteY1-148" fmla="*/ 114300 h 5706343"/>
                <a:gd name="connsiteX2-149" fmla="*/ 9627653 w 10535549"/>
                <a:gd name="connsiteY2-150" fmla="*/ 0 h 5706343"/>
                <a:gd name="connsiteX3-151" fmla="*/ 10535549 w 10535549"/>
                <a:gd name="connsiteY3-152" fmla="*/ 1005868 h 5706343"/>
                <a:gd name="connsiteX4-153" fmla="*/ 10535549 w 10535549"/>
                <a:gd name="connsiteY4-154" fmla="*/ 4572031 h 5706343"/>
                <a:gd name="connsiteX5-155" fmla="*/ 9317409 w 10535549"/>
                <a:gd name="connsiteY5-156" fmla="*/ 5365627 h 5706343"/>
                <a:gd name="connsiteX6-157" fmla="*/ 1397754 w 10535549"/>
                <a:gd name="connsiteY6-158" fmla="*/ 5626884 h 5706343"/>
                <a:gd name="connsiteX7-159" fmla="*/ 0 w 10535549"/>
                <a:gd name="connsiteY7-160" fmla="*/ 4572031 h 5706343"/>
                <a:gd name="connsiteX8-161" fmla="*/ 0 w 10535549"/>
                <a:gd name="connsiteY8-162" fmla="*/ 1005868 h 5706343"/>
                <a:gd name="connsiteX0-163" fmla="*/ 0 w 10535549"/>
                <a:gd name="connsiteY0-164" fmla="*/ 1005868 h 5674142"/>
                <a:gd name="connsiteX1-165" fmla="*/ 711954 w 10535549"/>
                <a:gd name="connsiteY1-166" fmla="*/ 114300 h 5674142"/>
                <a:gd name="connsiteX2-167" fmla="*/ 9627653 w 10535549"/>
                <a:gd name="connsiteY2-168" fmla="*/ 0 h 5674142"/>
                <a:gd name="connsiteX3-169" fmla="*/ 10535549 w 10535549"/>
                <a:gd name="connsiteY3-170" fmla="*/ 1005868 h 5674142"/>
                <a:gd name="connsiteX4-171" fmla="*/ 10535549 w 10535549"/>
                <a:gd name="connsiteY4-172" fmla="*/ 4572031 h 5674142"/>
                <a:gd name="connsiteX5-173" fmla="*/ 9317409 w 10535549"/>
                <a:gd name="connsiteY5-174" fmla="*/ 5365627 h 5674142"/>
                <a:gd name="connsiteX6-175" fmla="*/ 6509816 w 10535549"/>
                <a:gd name="connsiteY6-176" fmla="*/ 5367691 h 5674142"/>
                <a:gd name="connsiteX7-177" fmla="*/ 1397754 w 10535549"/>
                <a:gd name="connsiteY7-178" fmla="*/ 5626884 h 5674142"/>
                <a:gd name="connsiteX8-179" fmla="*/ 0 w 10535549"/>
                <a:gd name="connsiteY8-180" fmla="*/ 4572031 h 5674142"/>
                <a:gd name="connsiteX9" fmla="*/ 0 w 10535549"/>
                <a:gd name="connsiteY9" fmla="*/ 1005868 h 5674142"/>
                <a:gd name="connsiteX0-181" fmla="*/ 0 w 10535549"/>
                <a:gd name="connsiteY0-182" fmla="*/ 1005868 h 5645188"/>
                <a:gd name="connsiteX1-183" fmla="*/ 711954 w 10535549"/>
                <a:gd name="connsiteY1-184" fmla="*/ 114300 h 5645188"/>
                <a:gd name="connsiteX2-185" fmla="*/ 9627653 w 10535549"/>
                <a:gd name="connsiteY2-186" fmla="*/ 0 h 5645188"/>
                <a:gd name="connsiteX3-187" fmla="*/ 10535549 w 10535549"/>
                <a:gd name="connsiteY3-188" fmla="*/ 1005868 h 5645188"/>
                <a:gd name="connsiteX4-189" fmla="*/ 10535549 w 10535549"/>
                <a:gd name="connsiteY4-190" fmla="*/ 4572031 h 5645188"/>
                <a:gd name="connsiteX5-191" fmla="*/ 9317409 w 10535549"/>
                <a:gd name="connsiteY5-192" fmla="*/ 5365627 h 5645188"/>
                <a:gd name="connsiteX6-193" fmla="*/ 6509816 w 10535549"/>
                <a:gd name="connsiteY6-194" fmla="*/ 5367691 h 5645188"/>
                <a:gd name="connsiteX7-195" fmla="*/ 1493725 w 10535549"/>
                <a:gd name="connsiteY7-196" fmla="*/ 5594893 h 5645188"/>
                <a:gd name="connsiteX8-197" fmla="*/ 0 w 10535549"/>
                <a:gd name="connsiteY8-198" fmla="*/ 4572031 h 5645188"/>
                <a:gd name="connsiteX9-199" fmla="*/ 0 w 10535549"/>
                <a:gd name="connsiteY9-200" fmla="*/ 1005868 h 5645188"/>
                <a:gd name="connsiteX0-201" fmla="*/ 0 w 10535549"/>
                <a:gd name="connsiteY0-202" fmla="*/ 1005868 h 5595111"/>
                <a:gd name="connsiteX1-203" fmla="*/ 711954 w 10535549"/>
                <a:gd name="connsiteY1-204" fmla="*/ 114300 h 5595111"/>
                <a:gd name="connsiteX2-205" fmla="*/ 9627653 w 10535549"/>
                <a:gd name="connsiteY2-206" fmla="*/ 0 h 5595111"/>
                <a:gd name="connsiteX3-207" fmla="*/ 10535549 w 10535549"/>
                <a:gd name="connsiteY3-208" fmla="*/ 1005868 h 5595111"/>
                <a:gd name="connsiteX4-209" fmla="*/ 10535549 w 10535549"/>
                <a:gd name="connsiteY4-210" fmla="*/ 4572031 h 5595111"/>
                <a:gd name="connsiteX5-211" fmla="*/ 9317409 w 10535549"/>
                <a:gd name="connsiteY5-212" fmla="*/ 5365627 h 5595111"/>
                <a:gd name="connsiteX6-213" fmla="*/ 6509816 w 10535549"/>
                <a:gd name="connsiteY6-214" fmla="*/ 5367691 h 5595111"/>
                <a:gd name="connsiteX7-215" fmla="*/ 1493725 w 10535549"/>
                <a:gd name="connsiteY7-216" fmla="*/ 5594893 h 5595111"/>
                <a:gd name="connsiteX8-217" fmla="*/ 426689 w 10535549"/>
                <a:gd name="connsiteY8-218" fmla="*/ 5386221 h 5595111"/>
                <a:gd name="connsiteX9-219" fmla="*/ 0 w 10535549"/>
                <a:gd name="connsiteY9-220" fmla="*/ 4572031 h 5595111"/>
                <a:gd name="connsiteX10" fmla="*/ 0 w 10535549"/>
                <a:gd name="connsiteY10" fmla="*/ 1005868 h 5595111"/>
                <a:gd name="connsiteX0-221" fmla="*/ 0 w 10535549"/>
                <a:gd name="connsiteY0-222" fmla="*/ 1005868 h 5595058"/>
                <a:gd name="connsiteX1-223" fmla="*/ 711954 w 10535549"/>
                <a:gd name="connsiteY1-224" fmla="*/ 114300 h 5595058"/>
                <a:gd name="connsiteX2-225" fmla="*/ 9627653 w 10535549"/>
                <a:gd name="connsiteY2-226" fmla="*/ 0 h 5595058"/>
                <a:gd name="connsiteX3-227" fmla="*/ 10535549 w 10535549"/>
                <a:gd name="connsiteY3-228" fmla="*/ 1005868 h 5595058"/>
                <a:gd name="connsiteX4-229" fmla="*/ 10535549 w 10535549"/>
                <a:gd name="connsiteY4-230" fmla="*/ 4572031 h 5595058"/>
                <a:gd name="connsiteX5-231" fmla="*/ 9317409 w 10535549"/>
                <a:gd name="connsiteY5-232" fmla="*/ 5365627 h 5595058"/>
                <a:gd name="connsiteX6-233" fmla="*/ 6157925 w 10535549"/>
                <a:gd name="connsiteY6-234" fmla="*/ 5303709 h 5595058"/>
                <a:gd name="connsiteX7-235" fmla="*/ 1493725 w 10535549"/>
                <a:gd name="connsiteY7-236" fmla="*/ 5594893 h 5595058"/>
                <a:gd name="connsiteX8-237" fmla="*/ 426689 w 10535549"/>
                <a:gd name="connsiteY8-238" fmla="*/ 5386221 h 5595058"/>
                <a:gd name="connsiteX9-239" fmla="*/ 0 w 10535549"/>
                <a:gd name="connsiteY9-240" fmla="*/ 4572031 h 5595058"/>
                <a:gd name="connsiteX10-241" fmla="*/ 0 w 10535549"/>
                <a:gd name="connsiteY10-242" fmla="*/ 1005868 h 5595058"/>
                <a:gd name="connsiteX0-243" fmla="*/ 0 w 10535549"/>
                <a:gd name="connsiteY0-244" fmla="*/ 1005868 h 5595058"/>
                <a:gd name="connsiteX1-245" fmla="*/ 711954 w 10535549"/>
                <a:gd name="connsiteY1-246" fmla="*/ 114300 h 5595058"/>
                <a:gd name="connsiteX2-247" fmla="*/ 9627653 w 10535549"/>
                <a:gd name="connsiteY2-248" fmla="*/ 0 h 5595058"/>
                <a:gd name="connsiteX3-249" fmla="*/ 10535549 w 10535549"/>
                <a:gd name="connsiteY3-250" fmla="*/ 1005868 h 5595058"/>
                <a:gd name="connsiteX4-251" fmla="*/ 10535549 w 10535549"/>
                <a:gd name="connsiteY4-252" fmla="*/ 4572031 h 5595058"/>
                <a:gd name="connsiteX5-253" fmla="*/ 9429374 w 10535549"/>
                <a:gd name="connsiteY5-254" fmla="*/ 5461601 h 5595058"/>
                <a:gd name="connsiteX6-255" fmla="*/ 6157925 w 10535549"/>
                <a:gd name="connsiteY6-256" fmla="*/ 5303709 h 5595058"/>
                <a:gd name="connsiteX7-257" fmla="*/ 1493725 w 10535549"/>
                <a:gd name="connsiteY7-258" fmla="*/ 5594893 h 5595058"/>
                <a:gd name="connsiteX8-259" fmla="*/ 426689 w 10535549"/>
                <a:gd name="connsiteY8-260" fmla="*/ 5386221 h 5595058"/>
                <a:gd name="connsiteX9-261" fmla="*/ 0 w 10535549"/>
                <a:gd name="connsiteY9-262" fmla="*/ 4572031 h 5595058"/>
                <a:gd name="connsiteX10-263" fmla="*/ 0 w 10535549"/>
                <a:gd name="connsiteY10-264" fmla="*/ 1005868 h 5595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9" y="connsiteY9-200"/>
                </a:cxn>
                <a:cxn ang="0">
                  <a:pos x="connsiteX10-241" y="connsiteY10-242"/>
                </a:cxn>
              </a:cxnLst>
              <a:rect l="l" t="t" r="r" b="b"/>
              <a:pathLst>
                <a:path w="10535549" h="5595058">
                  <a:moveTo>
                    <a:pt x="0" y="1005868"/>
                  </a:moveTo>
                  <a:cubicBezTo>
                    <a:pt x="0" y="513469"/>
                    <a:pt x="219555" y="114300"/>
                    <a:pt x="711954" y="114300"/>
                  </a:cubicBezTo>
                  <a:cubicBezTo>
                    <a:pt x="2840210" y="555171"/>
                    <a:pt x="6650311" y="0"/>
                    <a:pt x="9627653" y="0"/>
                  </a:cubicBezTo>
                  <a:cubicBezTo>
                    <a:pt x="10120052" y="0"/>
                    <a:pt x="10535549" y="513469"/>
                    <a:pt x="10535549" y="1005868"/>
                  </a:cubicBezTo>
                  <a:cubicBezTo>
                    <a:pt x="10290620" y="2325217"/>
                    <a:pt x="10535549" y="3383310"/>
                    <a:pt x="10535549" y="4572031"/>
                  </a:cubicBezTo>
                  <a:cubicBezTo>
                    <a:pt x="10535549" y="5064430"/>
                    <a:pt x="9921773" y="5461601"/>
                    <a:pt x="9429374" y="5461601"/>
                  </a:cubicBezTo>
                  <a:cubicBezTo>
                    <a:pt x="8505326" y="5643197"/>
                    <a:pt x="7477867" y="5260166"/>
                    <a:pt x="6157925" y="5303709"/>
                  </a:cubicBezTo>
                  <a:cubicBezTo>
                    <a:pt x="4837983" y="5347252"/>
                    <a:pt x="2486253" y="5602468"/>
                    <a:pt x="1493725" y="5594893"/>
                  </a:cubicBezTo>
                  <a:cubicBezTo>
                    <a:pt x="501197" y="5587318"/>
                    <a:pt x="675643" y="5556698"/>
                    <a:pt x="426689" y="5386221"/>
                  </a:cubicBezTo>
                  <a:cubicBezTo>
                    <a:pt x="177735" y="5215744"/>
                    <a:pt x="92442" y="5291426"/>
                    <a:pt x="0" y="4572031"/>
                  </a:cubicBezTo>
                  <a:cubicBezTo>
                    <a:pt x="130628" y="3481282"/>
                    <a:pt x="0" y="2194589"/>
                    <a:pt x="0" y="10058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lt1"/>
                </a:solidFill>
                <a:latin typeface="幼圆" panose="02010509060101010101" pitchFamily="49" charset="-122"/>
                <a:ea typeface="幼圆" panose="02010509060101010101" pitchFamily="49" charset="-122"/>
              </a:endParaRPr>
            </a:p>
          </p:txBody>
        </p:sp>
      </p:grpSp>
      <p:pic>
        <p:nvPicPr>
          <p:cNvPr id="21" name="图片 20" descr="D:\资料\PPT(1)\外\7月6号\图片4.png图片4"/>
          <p:cNvPicPr>
            <a:picLocks noChangeAspect="1"/>
          </p:cNvPicPr>
          <p:nvPr/>
        </p:nvPicPr>
        <p:blipFill>
          <a:blip r:embed="rId6"/>
          <a:srcRect/>
          <a:stretch>
            <a:fillRect/>
          </a:stretch>
        </p:blipFill>
        <p:spPr>
          <a:xfrm>
            <a:off x="4903604" y="787334"/>
            <a:ext cx="1814195" cy="2014985"/>
          </a:xfrm>
          <a:prstGeom prst="rect">
            <a:avLst/>
          </a:prstGeom>
        </p:spPr>
      </p:pic>
      <p:pic>
        <p:nvPicPr>
          <p:cNvPr id="22" name="图片 21" descr="D:\资料\PPT(1)\外\7月6号\图片4.png图片4"/>
          <p:cNvPicPr>
            <a:picLocks noChangeAspect="1"/>
          </p:cNvPicPr>
          <p:nvPr/>
        </p:nvPicPr>
        <p:blipFill>
          <a:blip r:embed="rId6"/>
          <a:srcRect/>
          <a:stretch>
            <a:fillRect/>
          </a:stretch>
        </p:blipFill>
        <p:spPr>
          <a:xfrm flipH="1">
            <a:off x="9935692" y="4413397"/>
            <a:ext cx="1814195" cy="2014985"/>
          </a:xfrm>
          <a:prstGeom prst="rect">
            <a:avLst/>
          </a:prstGeom>
        </p:spPr>
      </p:pic>
      <p:sp>
        <p:nvSpPr>
          <p:cNvPr id="11" name="文本框 15">
            <a:extLst>
              <a:ext uri="{FF2B5EF4-FFF2-40B4-BE49-F238E27FC236}">
                <a16:creationId xmlns:a16="http://schemas.microsoft.com/office/drawing/2014/main" id="{0D5FDC76-6E85-CC49-8EE0-1FD2A29CB62F}"/>
              </a:ext>
            </a:extLst>
          </p:cNvPr>
          <p:cNvSpPr txBox="1"/>
          <p:nvPr/>
        </p:nvSpPr>
        <p:spPr>
          <a:xfrm>
            <a:off x="2188882" y="1001615"/>
            <a:ext cx="4796885" cy="646331"/>
          </a:xfrm>
          <a:prstGeom prst="rect">
            <a:avLst/>
          </a:prstGeom>
          <a:noFill/>
          <a:ln>
            <a:noFill/>
          </a:ln>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3600" b="1">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rPr>
              <a:t>1. Ví dụ</a:t>
            </a:r>
            <a:endParaRPr kumimoji="1" lang="zh-CN" altLang="en-US" sz="3600" b="1" dirty="0">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lt"/>
            </a:endParaRPr>
          </a:p>
        </p:txBody>
      </p:sp>
      <p:pic>
        <p:nvPicPr>
          <p:cNvPr id="12" name="图片 32" descr="111">
            <a:extLst>
              <a:ext uri="{FF2B5EF4-FFF2-40B4-BE49-F238E27FC236}">
                <a16:creationId xmlns:a16="http://schemas.microsoft.com/office/drawing/2014/main" id="{66BF003C-BDE0-E27C-BD97-993B983313D1}"/>
              </a:ext>
            </a:extLst>
          </p:cNvPr>
          <p:cNvPicPr>
            <a:picLocks noChangeAspect="1"/>
          </p:cNvPicPr>
          <p:nvPr/>
        </p:nvPicPr>
        <p:blipFill>
          <a:blip r:embed="rId7"/>
          <a:stretch>
            <a:fillRect/>
          </a:stretch>
        </p:blipFill>
        <p:spPr>
          <a:xfrm>
            <a:off x="1155983" y="1035023"/>
            <a:ext cx="924608" cy="693676"/>
          </a:xfrm>
          <a:prstGeom prst="rect">
            <a:avLst/>
          </a:prstGeom>
        </p:spPr>
      </p:pic>
      <p:pic>
        <p:nvPicPr>
          <p:cNvPr id="8" name="图片 23">
            <a:extLst>
              <a:ext uri="{FF2B5EF4-FFF2-40B4-BE49-F238E27FC236}">
                <a16:creationId xmlns:a16="http://schemas.microsoft.com/office/drawing/2014/main" id="{38F9B74C-9088-1578-D7D2-90CFE3FB140D}"/>
              </a:ext>
            </a:extLst>
          </p:cNvPr>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118098" y="1916663"/>
            <a:ext cx="3797162" cy="2734850"/>
          </a:xfrm>
          <a:prstGeom prst="rect">
            <a:avLst/>
          </a:prstGeom>
        </p:spPr>
      </p:pic>
      <p:sp>
        <p:nvSpPr>
          <p:cNvPr id="9" name="TextBox 6">
            <a:extLst>
              <a:ext uri="{FF2B5EF4-FFF2-40B4-BE49-F238E27FC236}">
                <a16:creationId xmlns:a16="http://schemas.microsoft.com/office/drawing/2014/main" id="{186F61A2-FB52-4516-0EF1-04CFD726F69B}"/>
              </a:ext>
            </a:extLst>
          </p:cNvPr>
          <p:cNvSpPr txBox="1"/>
          <p:nvPr/>
        </p:nvSpPr>
        <p:spPr>
          <a:xfrm>
            <a:off x="1441132" y="2787322"/>
            <a:ext cx="3081256" cy="83099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Phân tích ví dụ sách giáo khoa</a:t>
            </a:r>
            <a:endParaRPr lang="en-US" sz="2400">
              <a:effectLst/>
              <a:latin typeface=".VnTime"/>
              <a:ea typeface="Times New Roman" panose="02020603050405020304" pitchFamily="18" charset="0"/>
              <a:cs typeface="Times New Roman" panose="02020603050405020304" pitchFamily="18" charset="0"/>
            </a:endParaRPr>
          </a:p>
        </p:txBody>
      </p:sp>
      <p:pic>
        <p:nvPicPr>
          <p:cNvPr id="10" name="图片 23">
            <a:extLst>
              <a:ext uri="{FF2B5EF4-FFF2-40B4-BE49-F238E27FC236}">
                <a16:creationId xmlns:a16="http://schemas.microsoft.com/office/drawing/2014/main" id="{B75D839D-BCFD-517C-9F1F-EF56E19B270F}"/>
              </a:ext>
            </a:extLst>
          </p:cNvPr>
          <p:cNvPicPr>
            <a:picLocks noChangeAspect="1"/>
          </p:cNvPicPr>
          <p:nvPr/>
        </p:nvPicPr>
        <p:blipFill>
          <a:blip r:embed="rId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568859" y="1695012"/>
            <a:ext cx="3797162" cy="2734850"/>
          </a:xfrm>
          <a:prstGeom prst="rect">
            <a:avLst/>
          </a:prstGeom>
        </p:spPr>
      </p:pic>
      <p:sp>
        <p:nvSpPr>
          <p:cNvPr id="13" name="TextBox 6">
            <a:extLst>
              <a:ext uri="{FF2B5EF4-FFF2-40B4-BE49-F238E27FC236}">
                <a16:creationId xmlns:a16="http://schemas.microsoft.com/office/drawing/2014/main" id="{85B93883-6120-5DE0-9B83-BE97E42CB03B}"/>
              </a:ext>
            </a:extLst>
          </p:cNvPr>
          <p:cNvSpPr txBox="1"/>
          <p:nvPr/>
        </p:nvSpPr>
        <p:spPr>
          <a:xfrm>
            <a:off x="7926812" y="2236574"/>
            <a:ext cx="3081256"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 ví dụ em hãy cho biết ngữ cảnh là gì? Em hãy lấy ví dụ về ngữ cảnh?</a:t>
            </a:r>
            <a:endParaRPr lang="en-US" sz="2400">
              <a:effectLst/>
              <a:latin typeface=".VnTime"/>
              <a:ea typeface="Times New Roman" panose="02020603050405020304" pitchFamily="18" charset="0"/>
              <a:cs typeface="Times New Roman" panose="02020603050405020304" pitchFamily="18" charset="0"/>
            </a:endParaRPr>
          </a:p>
        </p:txBody>
      </p:sp>
      <p:pic>
        <p:nvPicPr>
          <p:cNvPr id="14" name="图片 21">
            <a:extLst>
              <a:ext uri="{FF2B5EF4-FFF2-40B4-BE49-F238E27FC236}">
                <a16:creationId xmlns:a16="http://schemas.microsoft.com/office/drawing/2014/main" id="{3698E4FF-86D1-459D-9AC0-89087E9C7F9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093" b="97746" l="9717" r="89879">
                        <a14:foregroundMark x1="41903" y1="5797" x2="57895" y2="6441"/>
                        <a14:foregroundMark x1="48381" y1="2415" x2="52227" y2="2415"/>
                        <a14:foregroundMark x1="52227" y1="67472" x2="53644" y2="90660"/>
                        <a14:foregroundMark x1="28138" y1="70853" x2="75506" y2="75201"/>
                        <a14:foregroundMark x1="24899" y1="64251" x2="20850" y2="90499"/>
                        <a14:foregroundMark x1="71053" y1="63929" x2="65789" y2="97746"/>
                        <a14:foregroundMark x1="47773" y1="2576" x2="50000" y2="2093"/>
                      </a14:backgroundRemoval>
                    </a14:imgEffect>
                  </a14:imgLayer>
                </a14:imgProps>
              </a:ext>
            </a:extLst>
          </a:blip>
          <a:stretch>
            <a:fillRect/>
          </a:stretch>
        </p:blipFill>
        <p:spPr>
          <a:xfrm>
            <a:off x="4871697" y="3097540"/>
            <a:ext cx="2452855" cy="3083446"/>
          </a:xfrm>
          <a:prstGeom prst="rect">
            <a:avLst/>
          </a:prstGeom>
        </p:spPr>
      </p:pic>
    </p:spTree>
    <p:extLst>
      <p:ext uri="{BB962C8B-B14F-4D97-AF65-F5344CB8AC3E}">
        <p14:creationId xmlns:p14="http://schemas.microsoft.com/office/powerpoint/2010/main" val="1789667612"/>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KSO_WPP_MARK_KEY" val="6896433a-3ac7-4704-b663-b640d4ae1b0a"/>
  <p:tag name="COMMONDATA" val="eyJoZGlkIjoiMTA3NWIzNmEzNjBlZWE3NjE0ZTkxYjcxYzk0NjQwMD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4254"/>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4254"/>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UNIT_FILL_FORE_SCHEMECOLOR_INDEX" val="14"/>
  <p:tag name="KSO_WM_UNIT_FILL_FORE_SCHEMECOLOR_INDEX_BRIGHTNESS" val="0"/>
  <p:tag name="KSO_WM_UNIT_FILL_TYPE" val="1"/>
  <p:tag name="KSO_WM_UNIT_TEXT_FILL_FORE_SCHEMECOLOR_INDEX" val="2"/>
  <p:tag name="KSO_WM_UNIT_TEXT_FILL_FORE_SCHEMECOLOR_INDEX_BRIGHTNESS" val="0"/>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4254"/>
  <p:tag name="KSO_WM_TEMPLATE_MASTER_THUMB_INDEX" val="12"/>
  <p:tag name="KSO_WM_TEMPLATE_MASTER_TYPE" val="1"/>
  <p:tag name="KSO_WM_TEMPLATE_SUBCATEGORY" val="0"/>
  <p:tag name="KSO_WM_TEMPLATE_THUMBS_INDEX" val="1、4、7、8、9、10、11、12、13、14、15、16、17、18、19、22、24、27、31、32"/>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heme/theme1.xml><?xml version="1.0" encoding="utf-8"?>
<a:theme xmlns:a="http://schemas.openxmlformats.org/drawingml/2006/main" name="office">
  <a:themeElements>
    <a:clrScheme name="自定义 311">
      <a:dk1>
        <a:srgbClr val="000000"/>
      </a:dk1>
      <a:lt1>
        <a:srgbClr val="FFFFFF"/>
      </a:lt1>
      <a:dk2>
        <a:srgbClr val="EEF6F7"/>
      </a:dk2>
      <a:lt2>
        <a:srgbClr val="FFFFFF"/>
      </a:lt2>
      <a:accent1>
        <a:srgbClr val="D67B71"/>
      </a:accent1>
      <a:accent2>
        <a:srgbClr val="D38965"/>
      </a:accent2>
      <a:accent3>
        <a:srgbClr val="C29B62"/>
      </a:accent3>
      <a:accent4>
        <a:srgbClr val="9BA45A"/>
      </a:accent4>
      <a:accent5>
        <a:srgbClr val="72B769"/>
      </a:accent5>
      <a:accent6>
        <a:srgbClr val="3AA06F"/>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蓝色凝胶设计模板">
      <a:majorFont>
        <a:latin typeface="High Tower Text"/>
        <a:ea typeface="华文新魏"/>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蓝色凝胶设计模板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蓝色凝胶设计模板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蓝色凝胶设计模板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蓝色凝胶设计模板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蓝色凝胶设计模板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蓝色凝胶设计模板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蓝色凝胶设计模板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蓝色凝胶设计模板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蓝色凝胶设计模板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蓝色凝胶设计模板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蓝色凝胶设计模板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1318</Words>
  <Application>Microsoft Office PowerPoint</Application>
  <PresentationFormat>Widescreen</PresentationFormat>
  <Paragraphs>172</Paragraphs>
  <Slides>31</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等线</vt:lpstr>
      <vt:lpstr>zihun35hao-jindianyahei</vt:lpstr>
      <vt:lpstr>.VnTime</vt:lpstr>
      <vt:lpstr>Arial</vt:lpstr>
      <vt:lpstr>Fira Sans Extra Condensed</vt:lpstr>
      <vt:lpstr>High Tower Text</vt:lpstr>
      <vt:lpstr>Roboto</vt:lpstr>
      <vt:lpstr>Times New Roman</vt:lpstr>
      <vt:lpstr>Wingdings</vt:lpstr>
      <vt:lpstr>幼圆</vt:lpstr>
      <vt:lpstr>思源黑体 CN Light</vt:lpstr>
      <vt:lpstr>office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Nguyễn Chà</cp:lastModifiedBy>
  <cp:revision>12</cp:revision>
  <cp:lastPrinted>2021-12-18T22:13:00Z</cp:lastPrinted>
  <dcterms:created xsi:type="dcterms:W3CDTF">2021-12-18T22:13:00Z</dcterms:created>
  <dcterms:modified xsi:type="dcterms:W3CDTF">2022-09-02T16:45:40Z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FBE81302C64248B3A48C8C80521A6EF5</vt:lpwstr>
  </property>
  <property fmtid="{D5CDD505-2E9C-101B-9397-08002B2CF9AE}" pid="7" name="KSOProductBuildVer">
    <vt:lpwstr>2052-11.1.0.11830</vt:lpwstr>
  </property>
</Properties>
</file>